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BB25BDC-8767-4818-8ECB-85F547D82A3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4140000" y="1620000"/>
            <a:ext cx="10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Arial"/>
              </a:rPr>
              <a:t>Agenda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720000" y="235368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Introdução V8 (Browser / Interativo e Interpretado)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72880" y="28584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720000" y="288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272880" y="342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720000" y="342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Variáveis (declaração, inicialização, escopo)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272880" y="396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720000" y="39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Funções (nomeadas, anônimas, arrow functions)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20000" y="2230200"/>
            <a:ext cx="450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Tipos complexos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(</a:t>
            </a:r>
            <a:r>
              <a:rPr b="1" lang="pt-BR" sz="1800" spc="-1" strike="noStrike">
                <a:latin typeface="Arial"/>
              </a:rPr>
              <a:t>array</a:t>
            </a:r>
            <a:r>
              <a:rPr b="0" lang="pt-BR" sz="1800" spc="-1" strike="noStrike"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numeros = [123,456,303];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valores = [1249.99,323.04];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infos = [‘Pedro’, 123, true, “Pedreiro”]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220000" y="2340000"/>
            <a:ext cx="468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Arrays são indexados a partir da posição “0”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Assim sendo, para acessar as informações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Infos[0]      - retorna ‘Pedro’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Infos[1]      - retorna 123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Infos[2]      - retorna true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Infos[3]      - retorna “Pedreiro”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360000" y="470448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900000" y="4680000"/>
            <a:ext cx="90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Instrução &lt;nome do array&gt;.</a:t>
            </a:r>
            <a:r>
              <a:rPr b="1" lang="pt-BR" sz="1800" spc="-1" strike="noStrike">
                <a:latin typeface="Arial"/>
              </a:rPr>
              <a:t>length</a:t>
            </a:r>
            <a:r>
              <a:rPr b="0" lang="pt-BR" sz="1800" spc="-1" strike="noStrike">
                <a:latin typeface="Arial"/>
              </a:rPr>
              <a:t>   - retorna o tamanho do array.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No caso de infos = 4.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20000" y="2230200"/>
            <a:ext cx="450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Tipos complexos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(</a:t>
            </a:r>
            <a:r>
              <a:rPr b="1" lang="pt-BR" sz="1800" spc="-1" strike="noStrike">
                <a:latin typeface="Arial"/>
              </a:rPr>
              <a:t>objetos</a:t>
            </a:r>
            <a:r>
              <a:rPr b="0" lang="pt-BR" sz="1800" spc="-1" strike="noStrike"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pessoa = {}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pessoa.nome = “Claúdio”;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pessoa.idade = 32;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pessoa.sexo = ‘M’;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5355000" y="2237760"/>
            <a:ext cx="450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var pessoa =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nome: ‘Pedro’,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idade: 41,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sexo: ‘M’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pessoa.nacionalidade = ‘Brasileira’;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20000" y="2230200"/>
            <a:ext cx="450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Tipos complexos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(</a:t>
            </a:r>
            <a:r>
              <a:rPr b="1" lang="pt-BR" sz="1800" spc="-1" strike="noStrike">
                <a:latin typeface="Arial"/>
              </a:rPr>
              <a:t>array de objetos</a:t>
            </a:r>
            <a:r>
              <a:rPr b="0" lang="pt-BR" sz="1800" spc="-1" strike="noStrike"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const pessoas = [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{ nome: ‘Maria’, idade: 22},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{ nome: ‘José’, idade: 25}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5355000" y="2237760"/>
            <a:ext cx="450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Onde é possível recuperar um determinado objeto de índice correspondente.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p1 = pessoas[0];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console.log(p1.nome);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Funções (nomeadas, anônimas, arrow functions)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20000" y="2230200"/>
            <a:ext cx="9180000" cy="316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Funções são trechos de códigos que podem ser reutilizados.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function somar(x,y){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x+y;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console.log(somar(2,8));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console.log(somar(45,32));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console.log(somar(110,565));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Funções (nomeadas, anônimas, arrow functions)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720000" y="2230200"/>
            <a:ext cx="9180000" cy="316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Funções podem ser atribuídas a variáveis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const somar = function(x,y){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x+y;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Uma vez que a função está sendo referenciada por uma variável, pode ser invocada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console.log(somar(123,345));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Funções (nomeadas, anônimas, arrow functions)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20000" y="2230200"/>
            <a:ext cx="9180000" cy="316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Se for utilizado typeof(somar)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É retornado : ‘function’; indicando que o conteúdo da variável é uma função.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Desta forma, pode-se perguntar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Por que eu iria atribuir uma função a uma variável ?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Resp: toda variável pode ser passada para outra função, e desta forma, até mesmo uma função pode ser passada para outra como parâmetro.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Funções (nomeadas, anônimas, arrow functions)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20000" y="2230200"/>
            <a:ext cx="432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const somar = function(x,y){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x+y;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const multiplicar = function(x,y){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x*y;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4860000" y="2230200"/>
            <a:ext cx="468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function executar(funcao, x, y){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funcao(x,y);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console.log(executar(somar, 12, 34));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console.log(executar(multiplicar, 12, 34));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72880" y="452448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720000" y="4500000"/>
            <a:ext cx="90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Desta forma, pode-se verificar que a variável contendo a função correspondente é passada para a função executar, que irá invocá-la repassando os valores que foram recebidos.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Funções (nomeadas, anônimas, arrow functions)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720000" y="2230200"/>
            <a:ext cx="432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Arrow Function – Forma alternativa e mais reduzida para se criar uma função.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const somar = (x,y) =&gt;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x+y;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5220000" y="2257920"/>
            <a:ext cx="432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De acordo com os tipos de informações pode ser mais reduzida :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const exponencial = e =&gt;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let resultado = e;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for(i=e-1; i&gt;1; i--) {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resultado*= i;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return resultado;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72880" y="182448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720000" y="1260000"/>
            <a:ext cx="91800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1" lang="pt-BR" sz="1800" spc="-1" strike="noStrike">
                <a:latin typeface="Miriam Mono CLM"/>
                <a:ea typeface="Microsoft YaHei"/>
              </a:rPr>
              <a:t>Introdução V8 (Browser / Interativo e Interpretado)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20000" y="1802160"/>
            <a:ext cx="918000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1800" spc="-1" strike="noStrike">
                <a:latin typeface="Arial"/>
              </a:rPr>
              <a:t>O V8 é o engine open-source de JavaScript e WebAssembly de alto desempenho do Google. Ele foi escrito em C++ e usado tanto no Chrome quanto em ambientes similares ao Chrome, e no Node.js. O V8 possui a implementação completa para ECMAScript e WebAssembly. Mas ele não depende de um navegador, na verdade, o V8 pode ser executado de forma independente e incorporado a qualquer aplicativo C++.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O V8 foi projetado inicialmente para aumentar o desempenho da execução do JavaScript em navegadores web - é por isso que o Chrome teve uma enorme diferença de velocidade em comparação com outros navegadores da época. Para alcançar esse desempenho aprimorado, o V8 faz algo diferente do que apenas interpretar o código JavaScript, ele converte esse código em um código de máquina mais eficiente. Ele compila JS para código da máquina em tempo de execução, implementando o que é chamado de compilador JIT (Just In Time).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72880" y="182448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720000" y="1260000"/>
            <a:ext cx="91800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1" lang="pt-BR" sz="1800" spc="-1" strike="noStrike">
                <a:latin typeface="Miriam Mono CLM"/>
                <a:ea typeface="Microsoft YaHei"/>
              </a:rPr>
              <a:t>Introdução V8 (Browser / Interativo e Interpretado)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20000" y="1802160"/>
            <a:ext cx="918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1800" spc="-1" strike="noStrike">
                <a:latin typeface="Arial"/>
              </a:rPr>
              <a:t>O V8 também usa muitas threads diferentes para ficar mais rápido: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A thread principal é aquele que busca, compila e executa o código JS, outra thread é usada para a otimização, para que a thread principal continue a execução enquanto outra está otimizando o código que está em execução no momento, uma terceira thread é usada apenas para criação de perfil, que informa ao runtime quais métodos precisam de otimização.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Algumas outras threads para lidar com garbage collection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272880" y="182448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 txBox="1"/>
          <p:nvPr/>
        </p:nvSpPr>
        <p:spPr>
          <a:xfrm>
            <a:off x="720000" y="1260000"/>
            <a:ext cx="91800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1" lang="pt-BR" sz="1800" spc="-1" strike="noStrike">
                <a:latin typeface="Miriam Mono CLM"/>
                <a:ea typeface="Microsoft YaHei"/>
              </a:rPr>
              <a:t>Introdução V8 (Browser / Interativo e Interpretado)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720000" y="1802160"/>
            <a:ext cx="91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1800" spc="-1" strike="noStrike">
                <a:latin typeface="Arial"/>
              </a:rPr>
              <a:t>Event Loop</a:t>
            </a:r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Ciclo de eventos e empilhamento de tarefas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3780000" y="2700000"/>
            <a:ext cx="599292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20000" y="2229840"/>
            <a:ext cx="91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Existem muitas linguagens fortemente tipadas; onde o tipo de cada variável nasce e morre atrelado e não pode ser modificado posteriormente.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2880" y="306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720000" y="3060000"/>
            <a:ext cx="91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Arial"/>
              </a:rPr>
              <a:t>No caso do nodeJS, baseado totalmente na linguagem javascript, uma variável possui tipagem fraca, podendo ser modificada a qualquer momento.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20000" y="2229840"/>
            <a:ext cx="91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Arial"/>
              </a:rPr>
              <a:t>Vantagens</a:t>
            </a:r>
            <a:r>
              <a:rPr b="0" lang="pt-BR" sz="1800" spc="-1" strike="noStrike">
                <a:latin typeface="Arial"/>
              </a:rPr>
              <a:t>: o desenvolvedor não precisa de preocupar em definir previamente o tipo, realocando dinamicamente quando se fizer necessário.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72880" y="306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720000" y="3060000"/>
            <a:ext cx="918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Arial"/>
              </a:rPr>
              <a:t>Desvantagens</a:t>
            </a:r>
            <a:r>
              <a:rPr b="0" lang="pt-BR" sz="1800" spc="-1" strike="noStrike">
                <a:latin typeface="Arial"/>
              </a:rPr>
              <a:t>: a IDE tem dificuldade em ajudar o desenvolvedor, na antecipação de preenchimentos de acordo com cada tipo. Ex. Métodos correspondentes apenas um determinado tipo; atributos de um objeto, que se uma vez pré definido e conhecido, poderia permitir o auto preenchimento e auxilio por parte da IDE.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20000" y="4257720"/>
            <a:ext cx="91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Arial"/>
              </a:rPr>
              <a:t>Considerações</a:t>
            </a:r>
            <a:r>
              <a:rPr b="0" lang="pt-BR" sz="1800" spc="-1" strike="noStrike">
                <a:latin typeface="Arial"/>
              </a:rPr>
              <a:t>: uma vez que toda variável ou objeto pudesse ser identificado claramente, gera uma maior facilidade na manutenção futura e intercâmbio entre diferentes desenvolvedores.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272880" y="4344480"/>
            <a:ext cx="267120" cy="33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20000" y="2230200"/>
            <a:ext cx="918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Declaração: no caso do javascript, declaração indica apenas que a variável foi reservada.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Ex.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x;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y;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nome;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20000" y="2230200"/>
            <a:ext cx="918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Declaração/Inicialização: no mesmo momento em que se declara uma variável, é possível realizar a inicialização = atribuição de um conteúdo.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Ex.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x=10;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y=123;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const pi=3.1415926543;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Perpetua Titling MT"/>
              </a:rPr>
              <a:t>Curso NodeJS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096400" y="360000"/>
            <a:ext cx="1803600" cy="6534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72880" y="234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720000" y="1260000"/>
            <a:ext cx="91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latin typeface="Miriam Mono CLM"/>
              </a:rPr>
              <a:t>Linguagem Tipada e fracamente Tipada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20000" y="2230200"/>
            <a:ext cx="216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Tipos primitivos: 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(</a:t>
            </a:r>
            <a:r>
              <a:rPr b="1" lang="pt-BR" sz="1800" spc="-1" strike="noStrike">
                <a:latin typeface="Arial"/>
              </a:rPr>
              <a:t>number</a:t>
            </a:r>
            <a:r>
              <a:rPr b="0" lang="pt-BR" sz="1800" spc="-1" strike="noStrike"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numero = 123;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valor = 1249.99;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354120" y="2230560"/>
            <a:ext cx="272988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(</a:t>
            </a:r>
            <a:r>
              <a:rPr b="1" lang="pt-BR" sz="1800" spc="-1" strike="noStrike">
                <a:latin typeface="Arial"/>
              </a:rPr>
              <a:t>string</a:t>
            </a:r>
            <a:r>
              <a:rPr b="0" lang="pt-BR" sz="1800" spc="-1" strike="noStrike"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nome = ‘José’;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titulo = “Treinamento”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660000" y="2340000"/>
            <a:ext cx="252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(</a:t>
            </a:r>
            <a:r>
              <a:rPr b="1" lang="pt-BR" sz="1800" spc="-1" strike="noStrike">
                <a:latin typeface="Arial"/>
              </a:rPr>
              <a:t>boolean</a:t>
            </a:r>
            <a:r>
              <a:rPr b="0" lang="pt-BR" sz="1800" spc="-1" strike="noStrike"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var vacinado = true;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let vacinado = false;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000" y="4320000"/>
            <a:ext cx="267120" cy="33552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832320" y="4304880"/>
            <a:ext cx="882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Instrução : </a:t>
            </a:r>
            <a:r>
              <a:rPr b="1" lang="pt-BR" sz="1800" spc="-1" strike="noStrike">
                <a:latin typeface="Arial"/>
              </a:rPr>
              <a:t>typeof</a:t>
            </a:r>
            <a:r>
              <a:rPr b="0" lang="pt-BR" sz="1800" spc="-1" strike="noStrike">
                <a:latin typeface="Arial"/>
              </a:rPr>
              <a:t>(variavel)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Retorna o tipo contido atualmente na variável.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2022-01-10T16:44:49Z</dcterms:modified>
  <cp:revision>37</cp:revision>
  <dc:subject/>
  <dc:title/>
</cp:coreProperties>
</file>