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70" r:id="rId4"/>
    <p:sldId id="272" r:id="rId5"/>
    <p:sldId id="278" r:id="rId6"/>
    <p:sldId id="277" r:id="rId7"/>
    <p:sldId id="275" r:id="rId8"/>
    <p:sldId id="280" r:id="rId9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9212" autoAdjust="0"/>
  </p:normalViewPr>
  <p:slideViewPr>
    <p:cSldViewPr>
      <p:cViewPr varScale="1">
        <p:scale>
          <a:sx n="40" d="100"/>
          <a:sy n="40" d="100"/>
        </p:scale>
        <p:origin x="1334" y="29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3186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2446EEE-9F74-414C-8CF3-76F72C6C9CBB}" type="datetime1">
              <a:rPr lang="es-ES" smtClean="0"/>
              <a:t>09/11/2019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8FC2AD-8B93-45A4-8827-85E82B2F4F55}" type="datetime1">
              <a:rPr lang="es-ES" noProof="0" smtClean="0"/>
              <a:t>09/11/2019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9586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FFC000"/>
              </a:buClr>
            </a:pPr>
            <a:r>
              <a:rPr lang="es-ES" dirty="0" smtClean="0"/>
              <a:t>Tecnologías</a:t>
            </a:r>
          </a:p>
          <a:p>
            <a:pPr marL="171450" indent="-1714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s-ES" dirty="0" smtClean="0"/>
              <a:t>Java (</a:t>
            </a:r>
            <a:r>
              <a:rPr lang="es-ES" dirty="0" err="1" smtClean="0"/>
              <a:t>JavaServer</a:t>
            </a:r>
            <a:r>
              <a:rPr lang="es-ES" dirty="0" smtClean="0"/>
              <a:t> Faces, Payara, </a:t>
            </a:r>
            <a:r>
              <a:rPr lang="es-ES" dirty="0" err="1" smtClean="0"/>
              <a:t>Glassfish</a:t>
            </a:r>
            <a:r>
              <a:rPr lang="es-ES" dirty="0" smtClean="0"/>
              <a:t>)</a:t>
            </a:r>
          </a:p>
          <a:p>
            <a:pPr marL="171450" indent="-1714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s-ES" dirty="0" smtClean="0"/>
              <a:t>PHP (</a:t>
            </a:r>
            <a:r>
              <a:rPr lang="es-ES" dirty="0" err="1" smtClean="0"/>
              <a:t>Symfony</a:t>
            </a:r>
            <a:r>
              <a:rPr lang="es-ES" dirty="0" smtClean="0"/>
              <a:t>)</a:t>
            </a:r>
          </a:p>
          <a:p>
            <a:pPr marL="171450" indent="-1714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s-ES" dirty="0" smtClean="0"/>
              <a:t>C# </a:t>
            </a:r>
            <a:r>
              <a:rPr lang="es-ES" dirty="0" err="1" smtClean="0"/>
              <a:t>.Net</a:t>
            </a:r>
            <a:r>
              <a:rPr lang="es-ES" dirty="0" smtClean="0"/>
              <a:t> (Aplicaciones nativas de Windows, Servicios Web SOAP)</a:t>
            </a:r>
          </a:p>
          <a:p>
            <a:pPr marL="171450" indent="-1714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s-ES" dirty="0" smtClean="0"/>
              <a:t>Python</a:t>
            </a:r>
          </a:p>
          <a:p>
            <a:pPr>
              <a:buClr>
                <a:srgbClr val="FFC000"/>
              </a:buClr>
            </a:pPr>
            <a:endParaRPr lang="es-ES" dirty="0" smtClean="0"/>
          </a:p>
          <a:p>
            <a:pPr>
              <a:buClr>
                <a:srgbClr val="FFC000"/>
              </a:buClr>
            </a:pPr>
            <a:r>
              <a:rPr lang="es-ES" dirty="0" smtClean="0"/>
              <a:t>Junto a mis compañeros hemos implementado:</a:t>
            </a:r>
          </a:p>
          <a:p>
            <a:pPr marL="171450" indent="-1714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s-ES" dirty="0" err="1" smtClean="0"/>
              <a:t>Integration</a:t>
            </a:r>
            <a:r>
              <a:rPr lang="es-ES" dirty="0" smtClean="0"/>
              <a:t>-Manager </a:t>
            </a:r>
            <a:r>
              <a:rPr lang="es-ES" dirty="0" err="1" smtClean="0"/>
              <a:t>workflow</a:t>
            </a:r>
            <a:r>
              <a:rPr lang="es-ES" dirty="0" smtClean="0"/>
              <a:t> para proyectos de software con </a:t>
            </a:r>
            <a:r>
              <a:rPr lang="es-ES" dirty="0" err="1" smtClean="0"/>
              <a:t>Git</a:t>
            </a:r>
            <a:endParaRPr lang="es-ES" dirty="0" smtClean="0"/>
          </a:p>
          <a:p>
            <a:pPr marL="171450" indent="-1714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s-ES" dirty="0" smtClean="0"/>
              <a:t>Despliegue automatizado con Jenkins y </a:t>
            </a:r>
            <a:r>
              <a:rPr lang="es-ES" dirty="0" err="1" smtClean="0"/>
              <a:t>Gitlab</a:t>
            </a:r>
            <a:r>
              <a:rPr lang="es-ES" dirty="0" smtClean="0"/>
              <a:t> CI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5677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Desventajas</a:t>
            </a:r>
            <a:r>
              <a:rPr lang="es-ES" baseline="0" dirty="0" smtClean="0"/>
              <a:t> del proceso manual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aseline="0" dirty="0" smtClean="0"/>
              <a:t>Dependencia de expertos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baseline="0" dirty="0" smtClean="0"/>
              <a:t>Cuáles son los pasos para despliegue: hay pasos no documentados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baseline="0" dirty="0" smtClean="0"/>
              <a:t>Hay archivos que modificar (credenciales, configuración)?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baseline="0" dirty="0" smtClean="0"/>
              <a:t>Cómo compilar?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baseline="0" dirty="0" smtClean="0"/>
              <a:t>En qué orden deben ejecutarse los pasos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" baseline="0" dirty="0" smtClean="0"/>
              <a:t>Tiempo de despliegue: al hacerlo manual se depende de la habilidad de una o varias personas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aseline="0" dirty="0" smtClean="0"/>
              <a:t>Acciones humanas sobre una interfaz gráfica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6469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Componentes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smtClean="0"/>
              <a:t>Control</a:t>
            </a:r>
            <a:r>
              <a:rPr lang="es-ES" baseline="0" dirty="0" smtClean="0"/>
              <a:t> de versiones: donde se puedan registrar y descargar los cambios al código fuente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aseline="0" dirty="0" smtClean="0"/>
              <a:t>Servidor de integración </a:t>
            </a:r>
            <a:r>
              <a:rPr lang="es-ES" baseline="0" dirty="0" err="1" smtClean="0"/>
              <a:t>contínua</a:t>
            </a:r>
            <a:r>
              <a:rPr lang="es-ES" baseline="0" dirty="0" smtClean="0"/>
              <a:t>: es quien realizará la tarea de desplegar el proyecto en forma de ejecutable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aseline="0" dirty="0" smtClean="0"/>
              <a:t>Servidor de aplicaciones: servidor donde se ejecutará nuestra aplicación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baseline="0" dirty="0" smtClean="0"/>
          </a:p>
          <a:p>
            <a:r>
              <a:rPr lang="es-ES" dirty="0" smtClean="0">
                <a:solidFill>
                  <a:srgbClr val="FF0000"/>
                </a:solidFill>
              </a:rPr>
              <a:t>Importante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smtClean="0"/>
              <a:t>La aplicación debe obtener su</a:t>
            </a:r>
            <a:r>
              <a:rPr lang="es-ES" baseline="0" dirty="0" smtClean="0"/>
              <a:t> configuración del entorno de ejecución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baseline="0" dirty="0" smtClean="0"/>
              <a:t>Direcciones de servicios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baseline="0" dirty="0" smtClean="0"/>
              <a:t>Credenciales</a:t>
            </a:r>
            <a:endParaRPr lang="es-E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99331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s-ES" baseline="0" dirty="0" smtClean="0"/>
              <a:t>Jenkins: Es un servidor de integración continua y despliegue continuo (CI/CD) que puede ser utilizado para construir, realizar pruebas y desplegar proyectos de software.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baseline="0" dirty="0" smtClean="0"/>
              <a:t>Creación del proyecto en Jenkins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aseline="0" dirty="0" smtClean="0"/>
              <a:t>Tipos de proyectos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baseline="0" dirty="0" smtClean="0"/>
              <a:t>Free </a:t>
            </a:r>
            <a:r>
              <a:rPr lang="es-ES" baseline="0" dirty="0" err="1" smtClean="0"/>
              <a:t>style</a:t>
            </a:r>
            <a:r>
              <a:rPr lang="es-ES" baseline="0" dirty="0" smtClean="0"/>
              <a:t>: utilización como servidor de construcción de proyectos de software con tareas de construcción periódica, ejecución de pruebas, y realización de tareas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baseline="0" dirty="0" smtClean="0"/>
              <a:t>Pipeline: un tipo de proyectos basados en un lenguaje de script para realizar los pasos de despliegue extensible y flexible.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baseline="0" dirty="0" smtClean="0"/>
              <a:t>General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baseline="0" dirty="0" err="1" smtClean="0"/>
              <a:t>Discard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old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builds</a:t>
            </a:r>
            <a:r>
              <a:rPr lang="es-MX" baseline="0" dirty="0" smtClean="0"/>
              <a:t>: para liberar el espacio utilizado por las salidas de los procesos ejecutados anteriormente.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baseline="0" dirty="0" smtClean="0"/>
              <a:t>Do </a:t>
            </a:r>
            <a:r>
              <a:rPr lang="es-MX" baseline="0" dirty="0" err="1" smtClean="0"/>
              <a:t>not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allow</a:t>
            </a:r>
            <a:r>
              <a:rPr lang="es-MX" baseline="0" dirty="0" smtClean="0"/>
              <a:t> </a:t>
            </a:r>
            <a:r>
              <a:rPr lang="es-MX" baseline="0" dirty="0" err="1" smtClean="0"/>
              <a:t>concurrent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builds</a:t>
            </a:r>
            <a:endParaRPr lang="es-MX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baseline="0" dirty="0" err="1" smtClean="0"/>
              <a:t>This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project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parametrized</a:t>
            </a:r>
            <a:r>
              <a:rPr lang="es-MX" baseline="0" dirty="0" smtClean="0"/>
              <a:t>: se pueden solicitar al usuario por algunos valores para utilizar dentro del proceso de construcción.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baseline="0" dirty="0" err="1" smtClean="0"/>
              <a:t>Build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Triggers</a:t>
            </a:r>
            <a:endParaRPr lang="es-MX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baseline="0" dirty="0" err="1" smtClean="0"/>
              <a:t>Build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after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other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projects</a:t>
            </a:r>
            <a:r>
              <a:rPr lang="es-MX" baseline="0" dirty="0" smtClean="0"/>
              <a:t> are </a:t>
            </a:r>
            <a:r>
              <a:rPr lang="es-MX" baseline="0" dirty="0" err="1" smtClean="0"/>
              <a:t>built</a:t>
            </a:r>
            <a:r>
              <a:rPr lang="es-MX" baseline="0" dirty="0" smtClean="0"/>
              <a:t>: iniciar un proceso cuando otro proyecto termina de construirse.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baseline="0" dirty="0" err="1" smtClean="0"/>
              <a:t>Poll</a:t>
            </a:r>
            <a:r>
              <a:rPr lang="es-MX" baseline="0" dirty="0" smtClean="0"/>
              <a:t> SCM: permite a Jenkins descargar el repositorio constantemente por cambios en el mismo.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baseline="0" dirty="0" smtClean="0"/>
              <a:t>Quite </a:t>
            </a:r>
            <a:r>
              <a:rPr lang="es-MX" baseline="0" dirty="0" err="1" smtClean="0"/>
              <a:t>period</a:t>
            </a:r>
            <a:r>
              <a:rPr lang="es-MX" baseline="0" dirty="0" smtClean="0"/>
              <a:t>: agrega el proceso a la cola y lo inicia con un retardo en segundos configurado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baseline="0" dirty="0" err="1" smtClean="0"/>
              <a:t>Trigger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builds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remotely</a:t>
            </a:r>
            <a:r>
              <a:rPr lang="es-MX" baseline="0" dirty="0" smtClean="0"/>
              <a:t>: iniciar el proceso de despliegue accediendo a una URL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baseline="0" dirty="0" smtClean="0"/>
              <a:t>Pipeline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baseline="0" dirty="0" err="1" smtClean="0"/>
              <a:t>Definition</a:t>
            </a:r>
            <a:endParaRPr lang="es-MX" baseline="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MX" baseline="0" dirty="0" smtClean="0"/>
              <a:t>Pipeline script: permite crear el script en el proyecto de </a:t>
            </a:r>
            <a:r>
              <a:rPr lang="es-MX" baseline="0" dirty="0" err="1" smtClean="0"/>
              <a:t>jenkins</a:t>
            </a:r>
            <a:endParaRPr lang="es-MX" baseline="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MX" baseline="0" dirty="0" smtClean="0"/>
              <a:t>Pipeline script </a:t>
            </a:r>
            <a:r>
              <a:rPr lang="es-MX" baseline="0" dirty="0" err="1" smtClean="0"/>
              <a:t>from</a:t>
            </a:r>
            <a:r>
              <a:rPr lang="es-MX" baseline="0" dirty="0" smtClean="0"/>
              <a:t> SCM: descargar el script de un repositorio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baseline="0" dirty="0" smtClean="0"/>
              <a:t>Script </a:t>
            </a:r>
            <a:r>
              <a:rPr lang="es-MX" baseline="0" dirty="0" err="1" smtClean="0"/>
              <a:t>path</a:t>
            </a:r>
            <a:r>
              <a:rPr lang="es-MX" baseline="0" dirty="0" smtClean="0"/>
              <a:t>: nombre del archivo del pipeline</a:t>
            </a:r>
            <a:endParaRPr lang="es-ES" baseline="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s-E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baseline="0" dirty="0" smtClean="0"/>
              <a:t>Pipeline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baseline="0" dirty="0" err="1" smtClean="0"/>
              <a:t>Repository</a:t>
            </a:r>
            <a:r>
              <a:rPr lang="es-ES" baseline="0" dirty="0" smtClean="0"/>
              <a:t> URL: ssh://jenkins@172.17.0.4/home/git/app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baseline="0" dirty="0" smtClean="0"/>
              <a:t>El servidor Jenkins descargará la versión más actual del proyecto y ejecutará la receta de despliegue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aseline="0" dirty="0" smtClean="0"/>
              <a:t>Descarga de dependencias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aseline="0" dirty="0" smtClean="0"/>
              <a:t>Compilación del proyecto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aseline="0" dirty="0" smtClean="0"/>
              <a:t>Envío de ejecutables al servidor de aplicaciones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aseline="0" dirty="0" smtClean="0"/>
              <a:t>Actualización de la aplicación en el servidor de aplicaciones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aseline="0" dirty="0" err="1" smtClean="0"/>
              <a:t>Agent</a:t>
            </a:r>
            <a:r>
              <a:rPr lang="es-ES" baseline="0" dirty="0" smtClean="0"/>
              <a:t> se puede indicar a nivel de pipeline o a nivel de </a:t>
            </a:r>
            <a:r>
              <a:rPr lang="es-ES" baseline="0" dirty="0" err="1" smtClean="0"/>
              <a:t>stage</a:t>
            </a:r>
            <a:r>
              <a:rPr lang="es-ES" baseline="0" dirty="0" smtClean="0"/>
              <a:t> para ejecutarse dentro de ese contexto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baseline="0" dirty="0" err="1" smtClean="0"/>
              <a:t>Any</a:t>
            </a:r>
            <a:r>
              <a:rPr lang="es-ES" baseline="0" dirty="0" smtClean="0"/>
              <a:t>: el agente disponible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baseline="0" dirty="0" err="1" smtClean="0"/>
              <a:t>Docker</a:t>
            </a:r>
            <a:r>
              <a:rPr lang="es-ES" baseline="0" dirty="0" smtClean="0"/>
              <a:t>: ejecutar en un contenedor creado con esta imagen de </a:t>
            </a:r>
            <a:r>
              <a:rPr lang="es-ES" baseline="0" dirty="0" err="1" smtClean="0"/>
              <a:t>docker</a:t>
            </a:r>
            <a:endParaRPr lang="es-ES" baseline="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baseline="0" dirty="0" err="1" smtClean="0"/>
              <a:t>reuseNode</a:t>
            </a:r>
            <a:r>
              <a:rPr lang="es-ES" baseline="0" dirty="0" smtClean="0"/>
              <a:t>: ejecutar el contenedor en el nodo especificado a nivel de pipeline en el mismo espacio de trabajo en lugar de un </a:t>
            </a:r>
            <a:r>
              <a:rPr lang="es-ES" baseline="0" smtClean="0"/>
              <a:t>nodo nuevo</a:t>
            </a:r>
            <a:endParaRPr lang="es-ES" dirty="0" smtClean="0"/>
          </a:p>
          <a:p>
            <a:endParaRPr lang="es-GT" dirty="0" smtClean="0"/>
          </a:p>
          <a:p>
            <a:r>
              <a:rPr lang="es-GT" dirty="0" smtClean="0"/>
              <a:t>Acciones: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GT" dirty="0" smtClean="0"/>
              <a:t>Crear el proyecto en Jenkins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GT" dirty="0" smtClean="0"/>
              <a:t>Crear</a:t>
            </a:r>
            <a:r>
              <a:rPr lang="es-GT" baseline="0" dirty="0" smtClean="0"/>
              <a:t> el usuario para desplegar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GT" baseline="0" dirty="0" smtClean="0"/>
              <a:t>Crear el </a:t>
            </a:r>
            <a:r>
              <a:rPr lang="es-GT" baseline="0" dirty="0" err="1" smtClean="0"/>
              <a:t>token</a:t>
            </a:r>
            <a:r>
              <a:rPr lang="es-GT" baseline="0" dirty="0" smtClean="0"/>
              <a:t> del usuario y modificar el archivo post-</a:t>
            </a:r>
            <a:r>
              <a:rPr lang="es-GT" baseline="0" dirty="0" err="1" smtClean="0"/>
              <a:t>receive</a:t>
            </a:r>
            <a:endParaRPr lang="es-GT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noProof="0" smtClean="0"/>
              <a:t>5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00086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aseline="0" dirty="0" smtClean="0"/>
              <a:t>El servidor </a:t>
            </a:r>
            <a:r>
              <a:rPr lang="es-ES" baseline="0" dirty="0" err="1" smtClean="0"/>
              <a:t>Git</a:t>
            </a:r>
            <a:r>
              <a:rPr lang="es-ES" baseline="0" dirty="0" smtClean="0"/>
              <a:t> notifica que hubo un cambio en el proyecto al servidor de integración </a:t>
            </a:r>
            <a:r>
              <a:rPr lang="es-ES" baseline="0" dirty="0" err="1" smtClean="0"/>
              <a:t>contínua</a:t>
            </a:r>
            <a:r>
              <a:rPr lang="es-ES" baseline="0" dirty="0" smtClean="0"/>
              <a:t> (Jenkins)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aseline="0" dirty="0" smtClean="0"/>
              <a:t>Para ello </a:t>
            </a:r>
            <a:r>
              <a:rPr lang="es-ES" baseline="0" dirty="0" err="1" smtClean="0"/>
              <a:t>Hooks</a:t>
            </a:r>
            <a:r>
              <a:rPr lang="es-ES" baseline="0" dirty="0" smtClean="0"/>
              <a:t> de </a:t>
            </a:r>
            <a:r>
              <a:rPr lang="es-ES" baseline="0" dirty="0" err="1" smtClean="0"/>
              <a:t>Git</a:t>
            </a:r>
            <a:r>
              <a:rPr lang="es-ES" baseline="0" dirty="0" smtClean="0"/>
              <a:t>, que es un mecanismo de </a:t>
            </a:r>
            <a:r>
              <a:rPr lang="es-ES" baseline="0" dirty="0" err="1" smtClean="0"/>
              <a:t>git</a:t>
            </a:r>
            <a:r>
              <a:rPr lang="es-ES" baseline="0" dirty="0" smtClean="0"/>
              <a:t> para ejecutar acciones cuando algunos eventos ocurren. En nuestro caso vamos a configurar un </a:t>
            </a:r>
            <a:r>
              <a:rPr lang="es-ES" baseline="0" dirty="0" err="1" smtClean="0"/>
              <a:t>hook</a:t>
            </a:r>
            <a:r>
              <a:rPr lang="es-ES" baseline="0" dirty="0" smtClean="0"/>
              <a:t> en el servidor </a:t>
            </a:r>
            <a:r>
              <a:rPr lang="es-ES" baseline="0" dirty="0" err="1" smtClean="0"/>
              <a:t>Git</a:t>
            </a:r>
            <a:r>
              <a:rPr lang="es-ES" baseline="0" dirty="0" smtClean="0"/>
              <a:t> para que después que se reciba un </a:t>
            </a:r>
            <a:r>
              <a:rPr lang="es-ES" baseline="0" dirty="0" err="1" smtClean="0"/>
              <a:t>push</a:t>
            </a:r>
            <a:r>
              <a:rPr lang="es-ES" baseline="0" dirty="0" smtClean="0"/>
              <a:t> (post-</a:t>
            </a:r>
            <a:r>
              <a:rPr lang="es-ES" baseline="0" dirty="0" err="1" smtClean="0"/>
              <a:t>receive</a:t>
            </a:r>
            <a:r>
              <a:rPr lang="es-ES" baseline="0" dirty="0" smtClean="0"/>
              <a:t>), se envíe una notificación al Servidor Jenkins.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aseline="0" dirty="0" smtClean="0"/>
              <a:t>Acciones: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baseline="0" dirty="0" smtClean="0"/>
              <a:t>Copiar el archivo post-</a:t>
            </a:r>
            <a:r>
              <a:rPr lang="es-ES" baseline="0" dirty="0" err="1" smtClean="0"/>
              <a:t>receive</a:t>
            </a:r>
            <a:r>
              <a:rPr lang="es-ES" baseline="0" dirty="0" smtClean="0"/>
              <a:t> del proyecto de software al repositorio del servidor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noProof="0" smtClean="0"/>
              <a:t>6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14728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El desarrollador</a:t>
            </a:r>
            <a:r>
              <a:rPr lang="es-ES" baseline="0" dirty="0" smtClean="0"/>
              <a:t> del proyecto envía sus cambios al servidor de versiones (</a:t>
            </a:r>
            <a:r>
              <a:rPr lang="es-ES" baseline="0" dirty="0" err="1" smtClean="0"/>
              <a:t>git</a:t>
            </a:r>
            <a:r>
              <a:rPr lang="es-ES" baseline="0" dirty="0" smtClean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aseline="0" dirty="0" smtClean="0"/>
              <a:t>Inicializar el repositorio: </a:t>
            </a:r>
            <a:r>
              <a:rPr lang="es-ES" baseline="0" dirty="0" err="1" smtClean="0"/>
              <a:t>git</a:t>
            </a:r>
            <a:r>
              <a:rPr lang="es-ES" baseline="0" dirty="0" smtClean="0"/>
              <a:t> </a:t>
            </a:r>
            <a:r>
              <a:rPr lang="es-ES" baseline="0" dirty="0" err="1" smtClean="0"/>
              <a:t>init</a:t>
            </a:r>
            <a:endParaRPr lang="es-E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aseline="0" dirty="0" smtClean="0"/>
              <a:t>Crear el primer </a:t>
            </a:r>
            <a:r>
              <a:rPr lang="es-ES" baseline="0" dirty="0" err="1" smtClean="0"/>
              <a:t>commit</a:t>
            </a:r>
            <a:r>
              <a:rPr lang="es-ES" baseline="0" dirty="0" smtClean="0"/>
              <a:t>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baseline="0" dirty="0" err="1" smtClean="0"/>
              <a:t>git</a:t>
            </a:r>
            <a:r>
              <a:rPr lang="es-ES" baseline="0" dirty="0" smtClean="0"/>
              <a:t> </a:t>
            </a:r>
            <a:r>
              <a:rPr lang="es-ES" baseline="0" dirty="0" err="1" smtClean="0"/>
              <a:t>add</a:t>
            </a:r>
            <a:r>
              <a:rPr lang="es-ES" baseline="0" dirty="0" smtClean="0"/>
              <a:t> 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baseline="0" dirty="0" err="1" smtClean="0"/>
              <a:t>git</a:t>
            </a:r>
            <a:r>
              <a:rPr lang="es-ES" baseline="0" dirty="0" smtClean="0"/>
              <a:t> </a:t>
            </a:r>
            <a:r>
              <a:rPr lang="es-ES" baseline="0" dirty="0" err="1" smtClean="0"/>
              <a:t>commit</a:t>
            </a:r>
            <a:r>
              <a:rPr lang="es-ES" baseline="0" dirty="0" smtClean="0"/>
              <a:t> –m ‘</a:t>
            </a:r>
            <a:r>
              <a:rPr lang="es-ES" baseline="0" dirty="0" err="1" smtClean="0"/>
              <a:t>Commit</a:t>
            </a:r>
            <a:r>
              <a:rPr lang="es-ES" baseline="0" dirty="0" smtClean="0"/>
              <a:t> inicial’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aseline="0" dirty="0" smtClean="0"/>
              <a:t>Agregar el remoto: </a:t>
            </a:r>
            <a:r>
              <a:rPr lang="es-ES" baseline="0" dirty="0" err="1" smtClean="0"/>
              <a:t>git</a:t>
            </a:r>
            <a:r>
              <a:rPr lang="es-ES" baseline="0" dirty="0" smtClean="0"/>
              <a:t> </a:t>
            </a:r>
            <a:r>
              <a:rPr lang="es-ES" baseline="0" dirty="0" err="1" smtClean="0"/>
              <a:t>remote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add</a:t>
            </a:r>
            <a:r>
              <a:rPr lang="es-ES" baseline="0" dirty="0" smtClean="0"/>
              <a:t> </a:t>
            </a:r>
            <a:r>
              <a:rPr lang="es-ES" baseline="0" dirty="0" err="1" smtClean="0"/>
              <a:t>origin</a:t>
            </a:r>
            <a:r>
              <a:rPr lang="es-ES" baseline="0" dirty="0" smtClean="0"/>
              <a:t> git@172.17.0.4:/home/</a:t>
            </a:r>
            <a:r>
              <a:rPr lang="es-ES" baseline="0" dirty="0" err="1" smtClean="0"/>
              <a:t>git</a:t>
            </a:r>
            <a:r>
              <a:rPr lang="es-ES" baseline="0" dirty="0" smtClean="0"/>
              <a:t>/app (contraseña </a:t>
            </a:r>
            <a:r>
              <a:rPr lang="es-ES" baseline="0" dirty="0" err="1" smtClean="0"/>
              <a:t>git</a:t>
            </a:r>
            <a:r>
              <a:rPr lang="es-ES" baseline="0" dirty="0" smtClean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aseline="0" dirty="0" smtClean="0"/>
              <a:t>Enviar los cambios: </a:t>
            </a:r>
            <a:r>
              <a:rPr lang="es-ES" baseline="0" dirty="0" err="1" smtClean="0"/>
              <a:t>git</a:t>
            </a:r>
            <a:r>
              <a:rPr lang="es-ES" baseline="0" dirty="0" smtClean="0"/>
              <a:t> </a:t>
            </a:r>
            <a:r>
              <a:rPr lang="es-ES" baseline="0" dirty="0" err="1" smtClean="0"/>
              <a:t>push</a:t>
            </a:r>
            <a:r>
              <a:rPr lang="es-ES" baseline="0" dirty="0" smtClean="0"/>
              <a:t> </a:t>
            </a:r>
            <a:r>
              <a:rPr lang="es-ES" baseline="0" dirty="0" err="1" smtClean="0"/>
              <a:t>origin</a:t>
            </a:r>
            <a:r>
              <a:rPr lang="es-ES" baseline="0" dirty="0" smtClean="0"/>
              <a:t> master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1555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3455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 rtl="0">
              <a:defRPr sz="54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256" name="línea" descr="Gráfico de líneas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orma lib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8" name="Forma lib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9" name="Forma lib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0" name="Forma lib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1" name="Forma lib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2" name="Forma lib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3" name="Forma lib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4" name="Forma lib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5" name="Forma lib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6" name="Forma lib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7" name="Forma lib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8" name="Forma lib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9" name="Forma lib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0" name="Forma lib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1" name="Forma lib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2" name="Forma lib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3" name="Forma lib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4" name="Forma lib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5" name="Forma lib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6" name="Forma lib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7" name="Forma lib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8" name="Forma lib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9" name="Forma lib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0" name="Forma lib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1" name="Forma lib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2" name="Forma lib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3" name="Forma lib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4" name="Forma lib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5" name="Forma lib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6" name="Forma lib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7" name="Forma lib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8" name="Forma lib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9" name="Forma lib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0" name="Forma lib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1" name="Forma lib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2" name="Forma lib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3" name="Forma lib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4" name="Forma lib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5" name="Forma lib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6" name="Forma lib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7" name="Forma lib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8" name="Forma lib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9" name="Forma lib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0" name="Forma lib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1" name="Forma lib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2" name="Forma lib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3" name="Forma lib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4" name="Forma lib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5" name="Forma lib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6" name="Forma lib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7" name="Forma lib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8" name="Forma lib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9" name="Forma lib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0" name="Forma lib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1" name="Forma lib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2" name="Forma lib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3" name="Forma lib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4" name="Forma lib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5" name="Forma lib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6" name="Forma lib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7" name="Forma lib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8" name="Forma lib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9" name="Forma lib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0" name="Forma lib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1" name="Forma lib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2" name="Forma lib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3" name="Forma lib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4" name="Forma lib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5" name="Forma lib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6" name="Forma lib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7" name="Forma lib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8" name="Forma lib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9" name="Forma lib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0" name="Forma lib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1" name="Forma lib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2" name="Forma lib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3" name="Forma lib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4" name="Forma lib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5" name="Forma lib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6" name="Forma lib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7" name="Forma lib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8" name="Forma lib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9" name="Forma lib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0" name="Forma lib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1" name="Forma lib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2" name="Forma lib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3" name="Forma lib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4" name="Forma lib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5" name="Forma lib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6" name="Forma lib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7" name="Forma lib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8" name="Forma lib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9" name="Forma lib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0" name="Forma lib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1" name="Forma lib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2" name="Forma lib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3" name="Forma lib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4" name="Forma lib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5" name="Forma lib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6" name="Forma lib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7" name="Forma lib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8" name="Forma lib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9" name="Forma lib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0" name="Forma lib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1" name="Forma lib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2" name="Forma lib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3" name="Forma lib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4" name="Forma lib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5" name="Forma lib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6" name="Forma lib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7" name="Forma lib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8" name="Forma lib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9" name="Forma lib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0" name="Forma lib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1" name="Forma lib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2" name="Forma lib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3" name="Forma lib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4" name="Forma lib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5" name="Forma lib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6" name="Forma lib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7" name="Forma lib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8" name="Forma lib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9" name="Forma lib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noProof="0" smtClean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7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orma libre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9" name="Forma libre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0" name="Forma libre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1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2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3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4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5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4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5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6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7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8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9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0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1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2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3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4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5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6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7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8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9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0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1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2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3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4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5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6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7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8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9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0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1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2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3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4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5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6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7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8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9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0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1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2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3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4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5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6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7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8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9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0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1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2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3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4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5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6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7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8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9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80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81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22E2A2-B648-4842-9ED5-8E4D1828D625}" type="datetime1">
              <a:rPr lang="es-ES" noProof="0" smtClean="0"/>
              <a:t>09/11/2019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7" name="línea" descr="Gráfico de líneas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9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0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1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2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3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4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5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4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5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6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7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8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9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0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1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2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3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4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5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6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7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8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9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0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1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2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3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4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5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6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7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8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9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0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1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2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3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4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5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6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7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8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9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0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1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2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3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4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5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6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7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8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9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0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1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2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3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4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5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6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7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8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9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80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81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6AB9F2-CD8F-42EB-A63E-2B03D1B74C56}" type="datetime1">
              <a:rPr lang="es-ES" noProof="0" smtClean="0"/>
              <a:t>09/11/2019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67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9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0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1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2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3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4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5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6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7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8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9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0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1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2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3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4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5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6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7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8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9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0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1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2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3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4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5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6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7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8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9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0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1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2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3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4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5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6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7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8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9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0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1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2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3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4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5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6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7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8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9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0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1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2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3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4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5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6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7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8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9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0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1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2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3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4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5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6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7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8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9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40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41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ACC39B-F8AD-4C56-AD8F-A56798AE1A49}" type="datetime1">
              <a:rPr lang="es-ES" noProof="0" smtClean="0"/>
              <a:t>09/11/2019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 rtl="0">
              <a:defRPr sz="4400" b="0" cap="none" baseline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255" name="línea" descr="Gráfico de líneas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orma lib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7" name="Forma lib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8" name="Forma lib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9" name="Forma lib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0" name="Forma lib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1" name="Forma lib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2" name="Forma lib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3" name="Forma lib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4" name="Forma lib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5" name="Forma lib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6" name="Forma lib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7" name="Forma lib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8" name="Forma lib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9" name="Forma lib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0" name="Forma lib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1" name="Forma lib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2" name="Forma lib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3" name="Forma lib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4" name="Forma lib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5" name="Forma lib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6" name="Forma lib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7" name="Forma lib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8" name="Forma lib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9" name="Forma lib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0" name="Forma lib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1" name="Forma lib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2" name="Forma lib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3" name="Forma lib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4" name="Forma lib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5" name="Forma lib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6" name="Forma lib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7" name="Forma lib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8" name="Forma lib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9" name="Forma lib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0" name="Forma lib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1" name="Forma lib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2" name="Forma lib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3" name="Forma lib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4" name="Forma lib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5" name="Forma lib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6" name="Forma lib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7" name="Forma lib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8" name="Forma lib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9" name="Forma lib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0" name="Forma lib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1" name="Forma lib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2" name="Forma lib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3" name="Forma lib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4" name="Forma lib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5" name="Forma lib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6" name="Forma lib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7" name="Forma lib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8" name="Forma lib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9" name="Forma lib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0" name="Forma lib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1" name="Forma lib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2" name="Forma lib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3" name="Forma lib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4" name="Forma lib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5" name="Forma lib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6" name="Forma lib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7" name="Forma lib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8" name="Forma lib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9" name="Forma lib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0" name="Forma lib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1" name="Forma lib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2" name="Forma lib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3" name="Forma lib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4" name="Forma lib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5" name="Forma lib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6" name="Forma lib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7" name="Forma lib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8" name="Forma lib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9" name="Forma lib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0" name="Forma lib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1" name="Forma lib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2" name="Forma lib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3" name="Forma lib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4" name="Forma lib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5" name="Forma lib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6" name="Forma lib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7" name="Forma lib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8" name="Forma lib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9" name="Forma lib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0" name="Forma lib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1" name="Forma lib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2" name="Forma lib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3" name="Forma lib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4" name="Forma lib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5" name="Forma lib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6" name="Forma lib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7" name="Forma lib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8" name="Forma lib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9" name="Forma lib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0" name="Forma lib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1" name="Forma lib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2" name="Forma lib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3" name="Forma lib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4" name="Forma lib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5" name="Forma lib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6" name="Forma lib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7" name="Forma lib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8" name="Forma lib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9" name="Forma lib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0" name="Forma lib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1" name="Forma lib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2" name="Forma lib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3" name="Forma lib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4" name="Forma lib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5" name="Forma lib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6" name="Forma lib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7" name="Forma lib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8" name="Forma lib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9" name="Forma lib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0" name="Forma lib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1" name="Forma lib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2" name="Forma lib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3" name="Forma lib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4" name="Forma lib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5" name="Forma lib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6" name="Forma lib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7" name="Forma lib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8" name="Forma lib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A5F5A5-C1AF-4E1F-BBE9-77A0324E6A16}" type="datetime1">
              <a:rPr lang="es-ES" noProof="0" smtClean="0"/>
              <a:t>09/11/2019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58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0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1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2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3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4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5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6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7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8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9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0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1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2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3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4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5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6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7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8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9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0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1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2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3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4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5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6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7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8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9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0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1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2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3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4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5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6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7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8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9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0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1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2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3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4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5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6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7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8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9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0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1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2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3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4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5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6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7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8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9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0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1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2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3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4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5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6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7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8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9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0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1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2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BAF46A-8BB1-4F24-A11E-0306615E93F5}" type="datetime1">
              <a:rPr lang="es-ES" noProof="0" smtClean="0"/>
              <a:t>09/11/2019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60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orma libre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2" name="Forma libre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3" name="Forma libre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4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5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6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7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8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9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0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1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2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3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4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5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6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7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8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9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0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1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2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3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4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5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6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7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8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9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0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1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2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3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4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5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6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7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8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9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0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1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2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3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4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5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6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7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8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9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0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1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2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3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4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5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6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7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8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9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0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1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2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3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4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5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6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7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8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9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0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1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2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3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4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829AD9-EA14-4AE8-BB2F-1A8BF56A3E5B}" type="datetime1">
              <a:rPr lang="es-ES" noProof="0" smtClean="0"/>
              <a:t>09/11/2019</a:t>
            </a:fld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  <p:sp>
        <p:nvSpPr>
          <p:cNvPr id="85" name="Marcador de posición de contenido 3"/>
          <p:cNvSpPr>
            <a:spLocks noGrp="1"/>
          </p:cNvSpPr>
          <p:nvPr>
            <p:ph sz="half" idx="13"/>
          </p:nvPr>
        </p:nvSpPr>
        <p:spPr>
          <a:xfrm>
            <a:off x="6246812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56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58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59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0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1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2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3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4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5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6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7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8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9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0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1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2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3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4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5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6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7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8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9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0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1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2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3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4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5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6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7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8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9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0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1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2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3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4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5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6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7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8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9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0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1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2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3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4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5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6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7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8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9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0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1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2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3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4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5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6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7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8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9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0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1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2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3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4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5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6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7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8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9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0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96EFD6-A265-4329-83FB-237234CCC851}" type="datetime1">
              <a:rPr lang="es-ES" noProof="0" smtClean="0"/>
              <a:t>09/11/2019</a:t>
            </a:fld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EEC8E5-6135-4EEA-A5FA-4E382F0E51FD}" type="datetime1">
              <a:rPr lang="es-ES" noProof="0" smtClean="0"/>
              <a:t>09/11/2019</a:t>
            </a:fld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 dirty="0"/>
          </a:p>
        </p:txBody>
      </p:sp>
      <p:grpSp>
        <p:nvGrpSpPr>
          <p:cNvPr id="615" name="marco" descr="Gráfico de cuadro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o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o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orma libre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bre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bre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o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orma libre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bre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bre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o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o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orma libre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bre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bre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o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orma libre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bre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bre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AA01AB-145F-4AE5-A1D5-362BC05CA7CC}" type="datetime1">
              <a:rPr lang="es-ES" noProof="0" smtClean="0"/>
              <a:t>09/11/2019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quiera agregar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grpSp>
        <p:nvGrpSpPr>
          <p:cNvPr id="614" name="marco" descr="Gráfico de cuadro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o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o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orma libre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orma libre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bre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o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orma libre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orma libre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bre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o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o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orma libre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orma libre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bre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o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orma libre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orma libre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bre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bre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bre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bre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bre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bre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bre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bre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bre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bre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bre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bre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bre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bre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bre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bre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bre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bre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bre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bre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bre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bre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bre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bre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bre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bre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bre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bre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bre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bre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bre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bre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bre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bre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bre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bre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bre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bre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bre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bre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bre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bre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bre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bre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bre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bre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bre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bre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bre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bre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bre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bre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bre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bre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bre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bre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bre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bre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bre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bre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bre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bre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bre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bre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bre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bre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bre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bre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bre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bre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bre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bre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D16348-E405-42B1-89B5-964AA77FE073}" type="datetime1">
              <a:rPr lang="es-ES" noProof="0" smtClean="0"/>
              <a:t>09/11/2019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dirty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EA5BF5C-F4C1-4C94-BD5F-F847F8EB8117}" type="datetime1">
              <a:rPr lang="es-ES" noProof="0" smtClean="0"/>
              <a:t>09/11/2019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7092279" cy="2667000"/>
          </a:xfrm>
        </p:spPr>
        <p:txBody>
          <a:bodyPr rtlCol="0"/>
          <a:lstStyle/>
          <a:p>
            <a:pPr rtl="0"/>
            <a:r>
              <a:rPr lang="es-ES" dirty="0" smtClean="0"/>
              <a:t>Despliegue</a:t>
            </a:r>
            <a:br>
              <a:rPr lang="es-ES" dirty="0" smtClean="0"/>
            </a:br>
            <a:r>
              <a:rPr lang="es-ES" dirty="0" smtClean="0"/>
              <a:t>de aplicaciones</a:t>
            </a:r>
            <a:br>
              <a:rPr lang="es-ES" dirty="0" smtClean="0"/>
            </a:br>
            <a:r>
              <a:rPr lang="es-ES" sz="4800" dirty="0" smtClean="0"/>
              <a:t>utilizando </a:t>
            </a:r>
            <a:r>
              <a:rPr lang="es-ES" sz="4800" dirty="0" smtClean="0"/>
              <a:t>Jenkins</a:t>
            </a:r>
            <a:br>
              <a:rPr lang="es-ES" sz="4800" dirty="0" smtClean="0"/>
            </a:br>
            <a:r>
              <a:rPr lang="es-ES" sz="3600" dirty="0" err="1" smtClean="0"/>
              <a:t>JConf</a:t>
            </a:r>
            <a:r>
              <a:rPr lang="es-ES" sz="3600" dirty="0" smtClean="0"/>
              <a:t> Guatemala 2019</a:t>
            </a:r>
            <a:endParaRPr lang="es-ES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r>
              <a:rPr lang="es-GT" sz="3200" dirty="0">
                <a:solidFill>
                  <a:srgbClr val="FFFF99"/>
                </a:solidFill>
              </a:rPr>
              <a:t>* Eduardo Manuel Palacios </a:t>
            </a:r>
            <a:r>
              <a:rPr lang="es-GT" sz="3200" dirty="0" err="1">
                <a:solidFill>
                  <a:srgbClr val="FFFF99"/>
                </a:solidFill>
              </a:rPr>
              <a:t>Tebalán</a:t>
            </a:r>
            <a:endParaRPr lang="es-GT" sz="3600" dirty="0">
              <a:solidFill>
                <a:srgbClr val="FFFF99"/>
              </a:solidFill>
            </a:endParaRPr>
          </a:p>
          <a:p>
            <a:r>
              <a:rPr lang="es-GT" sz="2800" dirty="0">
                <a:solidFill>
                  <a:srgbClr val="FFC000"/>
                </a:solidFill>
              </a:rPr>
              <a:t>Universidad de San Carlos de Guatemala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9" r="23059" b="6951"/>
          <a:stretch/>
        </p:blipFill>
        <p:spPr>
          <a:xfrm>
            <a:off x="8038628" y="1715984"/>
            <a:ext cx="2016224" cy="2856016"/>
          </a:xfrm>
          <a:prstGeom prst="rect">
            <a:avLst/>
          </a:prstGeom>
          <a:noFill/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 smtClean="0"/>
              <a:t>Eduardo</a:t>
            </a:r>
            <a:endParaRPr lang="es-ES" dirty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rtl="0">
              <a:buClr>
                <a:srgbClr val="FFC000"/>
              </a:buClr>
            </a:pPr>
            <a:r>
              <a:rPr lang="es-ES" dirty="0" smtClean="0"/>
              <a:t>Huehuetenango, Guatemala</a:t>
            </a:r>
          </a:p>
          <a:p>
            <a:pPr>
              <a:buClr>
                <a:srgbClr val="FFC000"/>
              </a:buClr>
            </a:pPr>
            <a:r>
              <a:rPr lang="es-ES" dirty="0" err="1" smtClean="0"/>
              <a:t>Linkedin</a:t>
            </a:r>
            <a:endParaRPr lang="es-ES" smtClean="0"/>
          </a:p>
          <a:p>
            <a:pPr lvl="1">
              <a:buClr>
                <a:srgbClr val="FFC000"/>
              </a:buClr>
            </a:pPr>
            <a:r>
              <a:rPr lang="es-ES" smtClean="0"/>
              <a:t>https</a:t>
            </a:r>
            <a:r>
              <a:rPr lang="es-ES" dirty="0"/>
              <a:t>://www.linkedin.com/in/eduardo-manuel-palacios-tebal%C3%A1n-616a945b/</a:t>
            </a:r>
            <a:endParaRPr lang="es-ES" dirty="0" smtClean="0"/>
          </a:p>
          <a:p>
            <a:pPr>
              <a:buClr>
                <a:srgbClr val="FFC000"/>
              </a:buClr>
            </a:pPr>
            <a:r>
              <a:rPr lang="es-ES" dirty="0"/>
              <a:t>Centro de Cálculo e Investigación Educativa de la Facultad de Ingeniería de la USAC</a:t>
            </a:r>
          </a:p>
          <a:p>
            <a:pPr>
              <a:buClr>
                <a:srgbClr val="FFC000"/>
              </a:buClr>
            </a:pPr>
            <a:r>
              <a:rPr lang="es-ES" dirty="0"/>
              <a:t>Trabajamos con diferentes tecnologías </a:t>
            </a:r>
            <a:r>
              <a:rPr lang="es-ES" dirty="0" smtClean="0"/>
              <a:t> (Java, PHP, C# .NET, Python)</a:t>
            </a:r>
            <a:endParaRPr lang="es-ES" dirty="0"/>
          </a:p>
          <a:p>
            <a:pPr>
              <a:buClr>
                <a:srgbClr val="FFC000"/>
              </a:buClr>
            </a:pPr>
            <a:r>
              <a:rPr lang="es-ES" dirty="0"/>
              <a:t>Junto a mis compañeros hemos implementado:</a:t>
            </a:r>
          </a:p>
          <a:p>
            <a:pPr lvl="1">
              <a:buClr>
                <a:srgbClr val="FFC000"/>
              </a:buClr>
            </a:pPr>
            <a:r>
              <a:rPr lang="es-ES" dirty="0" err="1" smtClean="0"/>
              <a:t>Integration</a:t>
            </a:r>
            <a:r>
              <a:rPr lang="es-ES" dirty="0" smtClean="0"/>
              <a:t>-Manager </a:t>
            </a:r>
            <a:r>
              <a:rPr lang="es-ES" dirty="0" err="1" smtClean="0"/>
              <a:t>workflow</a:t>
            </a:r>
            <a:r>
              <a:rPr lang="es-ES" dirty="0" smtClean="0"/>
              <a:t> de </a:t>
            </a:r>
            <a:r>
              <a:rPr lang="es-ES" dirty="0" err="1" smtClean="0"/>
              <a:t>Git</a:t>
            </a:r>
            <a:endParaRPr lang="es-ES" dirty="0"/>
          </a:p>
          <a:p>
            <a:pPr lvl="1">
              <a:buClr>
                <a:srgbClr val="FFC000"/>
              </a:buClr>
            </a:pPr>
            <a:r>
              <a:rPr lang="es-ES" dirty="0"/>
              <a:t>Despliegue automatizado con Jenkins y </a:t>
            </a:r>
            <a:r>
              <a:rPr lang="es-ES" dirty="0" err="1"/>
              <a:t>Gitlab</a:t>
            </a:r>
            <a:r>
              <a:rPr lang="es-ES" dirty="0"/>
              <a:t> CI</a:t>
            </a:r>
          </a:p>
          <a:p>
            <a:pPr rtl="0">
              <a:buClr>
                <a:srgbClr val="FFC000"/>
              </a:buClr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 smtClean="0"/>
              <a:t>Proceso Manual</a:t>
            </a:r>
            <a:endParaRPr lang="es-ES" dirty="0"/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863" y="1844824"/>
            <a:ext cx="6373191" cy="4779893"/>
          </a:xfr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0" t="19021" r="13002" b="18446"/>
          <a:stretch/>
        </p:blipFill>
        <p:spPr>
          <a:xfrm>
            <a:off x="3019870" y="2924944"/>
            <a:ext cx="1442714" cy="1202262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747" y="1968968"/>
            <a:ext cx="574006" cy="106779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3" r="24208"/>
          <a:stretch/>
        </p:blipFill>
        <p:spPr>
          <a:xfrm>
            <a:off x="6742484" y="2145823"/>
            <a:ext cx="2360335" cy="198138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093" y="4127206"/>
            <a:ext cx="1573336" cy="157333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391" y="4127206"/>
            <a:ext cx="723404" cy="72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93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 smtClean="0"/>
              <a:t>Automatización del despliegue</a:t>
            </a:r>
            <a:endParaRPr lang="es-ES" dirty="0"/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613" y="1905000"/>
            <a:ext cx="5689600" cy="4267200"/>
          </a:xfrm>
        </p:spPr>
      </p:pic>
    </p:spTree>
    <p:extLst>
      <p:ext uri="{BB962C8B-B14F-4D97-AF65-F5344CB8AC3E}">
        <p14:creationId xmlns:p14="http://schemas.microsoft.com/office/powerpoint/2010/main" val="37889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Entrega de cambios</a:t>
            </a:r>
            <a:endParaRPr lang="es-GT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613" y="1905000"/>
            <a:ext cx="5689600" cy="4267200"/>
          </a:xfrm>
        </p:spPr>
      </p:pic>
    </p:spTree>
    <p:extLst>
      <p:ext uri="{BB962C8B-B14F-4D97-AF65-F5344CB8AC3E}">
        <p14:creationId xmlns:p14="http://schemas.microsoft.com/office/powerpoint/2010/main" val="380579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Notificación de cambios</a:t>
            </a:r>
            <a:endParaRPr lang="es-GT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613" y="1905000"/>
            <a:ext cx="5689600" cy="4267200"/>
          </a:xfrm>
        </p:spPr>
      </p:pic>
    </p:spTree>
    <p:extLst>
      <p:ext uri="{BB962C8B-B14F-4D97-AF65-F5344CB8AC3E}">
        <p14:creationId xmlns:p14="http://schemas.microsoft.com/office/powerpoint/2010/main" val="166878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 smtClean="0"/>
              <a:t>Control de cambios</a:t>
            </a:r>
            <a:endParaRPr lang="es-ES" dirty="0"/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613" y="1905000"/>
            <a:ext cx="5689600" cy="4267200"/>
          </a:xfrm>
        </p:spPr>
      </p:pic>
    </p:spTree>
    <p:extLst>
      <p:ext uri="{BB962C8B-B14F-4D97-AF65-F5344CB8AC3E}">
        <p14:creationId xmlns:p14="http://schemas.microsoft.com/office/powerpoint/2010/main" val="20605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 smtClean="0"/>
              <a:t>Material</a:t>
            </a:r>
            <a:endParaRPr lang="es-ES" dirty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>
              <a:buClr>
                <a:srgbClr val="FFC000"/>
              </a:buClr>
            </a:pPr>
            <a:r>
              <a:rPr lang="es-ES" dirty="0" smtClean="0"/>
              <a:t>Repositorio de </a:t>
            </a:r>
            <a:r>
              <a:rPr lang="es-ES" dirty="0" err="1" smtClean="0"/>
              <a:t>Github</a:t>
            </a:r>
            <a:endParaRPr lang="es-ES" dirty="0" smtClean="0"/>
          </a:p>
          <a:p>
            <a:pPr lvl="1">
              <a:buClr>
                <a:srgbClr val="FFC000"/>
              </a:buClr>
            </a:pPr>
            <a:r>
              <a:rPr lang="es-ES" dirty="0" smtClean="0"/>
              <a:t>https://github.com/empalacios/DespliegueAplicacionesJenkins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2144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500_TF02804846_TF02804846" id="{65FD6923-A55A-4D8A-AB6E-792F5126A260}" vid="{862C69AA-365A-4DD1-97BC-168A1699736E}"/>
    </a:ext>
  </a:extLst>
</a:theme>
</file>

<file path=ppt/theme/theme2.xml><?xml version="1.0" encoding="utf-8"?>
<a:theme xmlns:a="http://schemas.openxmlformats.org/drawingml/2006/main" name="Tema de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pizarra para el ámbito educativo (panorámica)</Template>
  <TotalTime>525</TotalTime>
  <Words>768</Words>
  <Application>Microsoft Office PowerPoint</Application>
  <PresentationFormat>Personalizado</PresentationFormat>
  <Paragraphs>106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Consolas</vt:lpstr>
      <vt:lpstr>Corbel</vt:lpstr>
      <vt:lpstr>Pizarra 16 x 9</vt:lpstr>
      <vt:lpstr>Despliegue de aplicaciones utilizando Jenkins JConf Guatemala 2019</vt:lpstr>
      <vt:lpstr>Eduardo</vt:lpstr>
      <vt:lpstr>Proceso Manual</vt:lpstr>
      <vt:lpstr>Automatización del despliegue</vt:lpstr>
      <vt:lpstr>Entrega de cambios</vt:lpstr>
      <vt:lpstr>Notificación de cambios</vt:lpstr>
      <vt:lpstr>Control de cambios</vt:lpstr>
      <vt:lpstr>Material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Despliegue Automátizado de Aplicaciónes</dc:title>
  <dc:creator>Manuel Palacios</dc:creator>
  <cp:lastModifiedBy>Manuel Palacios</cp:lastModifiedBy>
  <cp:revision>51</cp:revision>
  <dcterms:created xsi:type="dcterms:W3CDTF">2019-11-02T20:01:11Z</dcterms:created>
  <dcterms:modified xsi:type="dcterms:W3CDTF">2019-11-09T18:25:08Z</dcterms:modified>
</cp:coreProperties>
</file>