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2" r:id="rId5"/>
    <p:sldId id="278" r:id="rId6"/>
    <p:sldId id="277" r:id="rId7"/>
    <p:sldId id="275" r:id="rId8"/>
    <p:sldId id="280" r:id="rId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212" autoAdjust="0"/>
  </p:normalViewPr>
  <p:slideViewPr>
    <p:cSldViewPr>
      <p:cViewPr varScale="1">
        <p:scale>
          <a:sx n="61" d="100"/>
          <a:sy n="61" d="100"/>
        </p:scale>
        <p:origin x="152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10/11/2019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es-ES" dirty="0" smtClean="0"/>
              <a:t>Tecnologías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Java (</a:t>
            </a:r>
            <a:r>
              <a:rPr lang="es-ES" dirty="0" err="1" smtClean="0"/>
              <a:t>JavaServer</a:t>
            </a:r>
            <a:r>
              <a:rPr lang="es-ES" dirty="0" smtClean="0"/>
              <a:t> Faces, Payara, </a:t>
            </a:r>
            <a:r>
              <a:rPr lang="es-ES" dirty="0" err="1" smtClean="0"/>
              <a:t>Glassfish</a:t>
            </a:r>
            <a:r>
              <a:rPr lang="es-ES" dirty="0" smtClean="0"/>
              <a:t>)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PHP (</a:t>
            </a:r>
            <a:r>
              <a:rPr lang="es-ES" dirty="0" err="1" smtClean="0"/>
              <a:t>Symfony</a:t>
            </a:r>
            <a:r>
              <a:rPr lang="es-ES" dirty="0" smtClean="0"/>
              <a:t>)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C# </a:t>
            </a:r>
            <a:r>
              <a:rPr lang="es-ES" dirty="0" err="1" smtClean="0"/>
              <a:t>.Net</a:t>
            </a:r>
            <a:r>
              <a:rPr lang="es-ES" dirty="0" smtClean="0"/>
              <a:t> (Aplicaciones nativas de Windows, Servicios Web SOAP)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Python</a:t>
            </a:r>
          </a:p>
          <a:p>
            <a:pPr>
              <a:buClr>
                <a:srgbClr val="FFC000"/>
              </a:buClr>
            </a:pPr>
            <a:endParaRPr lang="es-ES" dirty="0" smtClean="0"/>
          </a:p>
          <a:p>
            <a:pPr>
              <a:buClr>
                <a:srgbClr val="FFC000"/>
              </a:buClr>
            </a:pPr>
            <a:r>
              <a:rPr lang="es-ES" dirty="0" smtClean="0"/>
              <a:t>Junto a mis compañeros hemos implementado: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Integration</a:t>
            </a:r>
            <a:r>
              <a:rPr lang="es-ES" dirty="0" smtClean="0"/>
              <a:t>-Manager </a:t>
            </a:r>
            <a:r>
              <a:rPr lang="es-ES" dirty="0" err="1" smtClean="0"/>
              <a:t>workflow</a:t>
            </a:r>
            <a:r>
              <a:rPr lang="es-ES" dirty="0" smtClean="0"/>
              <a:t> para proyectos de software con </a:t>
            </a:r>
            <a:r>
              <a:rPr lang="es-ES" dirty="0" err="1" smtClean="0"/>
              <a:t>Git</a:t>
            </a:r>
            <a:endParaRPr lang="es-ES" dirty="0" smtClean="0"/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Despliegue automatizado con Jenkins y </a:t>
            </a:r>
            <a:r>
              <a:rPr lang="es-ES" dirty="0" err="1" smtClean="0"/>
              <a:t>Gitlab</a:t>
            </a:r>
            <a:r>
              <a:rPr lang="es-ES" dirty="0" smtClean="0"/>
              <a:t> CI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Desventajas</a:t>
            </a:r>
            <a:r>
              <a:rPr lang="es-ES" baseline="0" dirty="0" smtClean="0"/>
              <a:t> del proceso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Dependencia de expertos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Cuáles son los pasos para despliegue: hay pasos no documentados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Hay archivos que modificar (credenciales, configuración)?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Cómo compilar?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En qué orden deben ejecutarse los pasos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Tiempo de despliegue: al hacerlo manual se depende de la habilidad de una o varias personas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Acciones humanas sobre una interfaz gráfica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6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Control</a:t>
            </a:r>
            <a:r>
              <a:rPr lang="es-ES" baseline="0" dirty="0" smtClean="0"/>
              <a:t> de versiones: donde se puedan registrar y descargar los cambios al código fuente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Servidor de integración </a:t>
            </a:r>
            <a:r>
              <a:rPr lang="es-ES" baseline="0" dirty="0" err="1" smtClean="0"/>
              <a:t>contínua</a:t>
            </a:r>
            <a:r>
              <a:rPr lang="es-ES" baseline="0" dirty="0" smtClean="0"/>
              <a:t>: es quien realizará la tarea de desplegar el proyecto en forma de ejecutable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Servidor de aplicaciones: servidor donde se ejecutará nuestra aplicación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Importante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La aplicación debe obtener su</a:t>
            </a:r>
            <a:r>
              <a:rPr lang="es-ES" baseline="0" dirty="0" smtClean="0"/>
              <a:t> configuración del entorno de </a:t>
            </a:r>
            <a:r>
              <a:rPr lang="es-ES" baseline="0" dirty="0" smtClean="0"/>
              <a:t>ejecución (a través de variables de entorno) para que el ejecutable no deba modificarse entre diferentes ambientes (desarrollo, pruebas</a:t>
            </a:r>
            <a:r>
              <a:rPr lang="es-ES" baseline="0" smtClean="0"/>
              <a:t>, producción),</a:t>
            </a:r>
            <a:endParaRPr lang="es-E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La configuración que debe incluirse en variables de entorno incluye:</a:t>
            </a:r>
            <a:endParaRPr lang="es-E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Direcciones de </a:t>
            </a:r>
            <a:r>
              <a:rPr lang="es-ES" baseline="0" dirty="0" smtClean="0"/>
              <a:t>servicios (URL de base de datos, servicios web consumidos, </a:t>
            </a:r>
            <a:r>
              <a:rPr lang="es-ES" baseline="0" dirty="0" err="1" smtClean="0"/>
              <a:t>APIs</a:t>
            </a:r>
            <a:r>
              <a:rPr lang="es-ES" baseline="0" dirty="0" smtClean="0"/>
              <a:t>)</a:t>
            </a:r>
            <a:endParaRPr lang="es-E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Credenciales (Nombres de usuarios, contraseñas, </a:t>
            </a:r>
            <a:r>
              <a:rPr lang="es-ES" baseline="0" dirty="0" err="1" smtClean="0"/>
              <a:t>tokens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APIs</a:t>
            </a:r>
            <a:r>
              <a:rPr lang="es-ES" baseline="0" dirty="0" smtClean="0"/>
              <a:t>)</a:t>
            </a: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33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Jenkins: Es un servidor de integración continua y despliegue continuo (CI/CD) que puede ser utilizado para construir, realizar pruebas y desplegar proyectos de software.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Creación del proyecto en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Tipos de proyectos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Free </a:t>
            </a:r>
            <a:r>
              <a:rPr lang="es-ES" baseline="0" dirty="0" err="1" smtClean="0"/>
              <a:t>style</a:t>
            </a:r>
            <a:r>
              <a:rPr lang="es-ES" baseline="0" dirty="0" smtClean="0"/>
              <a:t>: utilización como servidor de construcción de proyectos de software con tareas de construcción periódica, ejecución de pruebas, y realización de tareas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Pipeline: un tipo de proyectos basados en un lenguaje de script para realizar los pasos de despliegue extensible y flexible.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General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Discard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builds</a:t>
            </a:r>
            <a:r>
              <a:rPr lang="es-MX" baseline="0" dirty="0" smtClean="0"/>
              <a:t>: para liberar el espacio utilizado por las salidas de los procesos ejecutados anteriormente.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Do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concurrent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builds</a:t>
            </a:r>
            <a:endParaRPr lang="es-MX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parametrized</a:t>
            </a:r>
            <a:r>
              <a:rPr lang="es-MX" baseline="0" dirty="0" smtClean="0"/>
              <a:t>: se pueden solicitar al usuario por algunos valores para utilizar dentro del proceso de construcción.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Build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Triggers</a:t>
            </a:r>
            <a:endParaRPr lang="es-MX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Build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after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projects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built</a:t>
            </a:r>
            <a:r>
              <a:rPr lang="es-MX" baseline="0" dirty="0" smtClean="0"/>
              <a:t>: iniciar un proceso cuando otro proyecto termina de construirse.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Poll</a:t>
            </a:r>
            <a:r>
              <a:rPr lang="es-MX" baseline="0" dirty="0" smtClean="0"/>
              <a:t> SCM: permite a Jenkins descargar el repositorio constantemente por cambios en el mismo.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Quite </a:t>
            </a:r>
            <a:r>
              <a:rPr lang="es-MX" baseline="0" dirty="0" err="1" smtClean="0"/>
              <a:t>period</a:t>
            </a:r>
            <a:r>
              <a:rPr lang="es-MX" baseline="0" dirty="0" smtClean="0"/>
              <a:t>: agrega el proceso a la cola y lo inicia con un retardo en segundos configurado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Trigger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builds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remotely</a:t>
            </a:r>
            <a:r>
              <a:rPr lang="es-MX" baseline="0" dirty="0" smtClean="0"/>
              <a:t>: iniciar el proceso de despliegue accediendo a una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err="1" smtClean="0"/>
              <a:t>Definition</a:t>
            </a:r>
            <a:endParaRPr lang="es-MX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Pipeline script: permite crear el script en el proyecto de </a:t>
            </a:r>
            <a:r>
              <a:rPr lang="es-MX" baseline="0" dirty="0" err="1" smtClean="0"/>
              <a:t>jenkins</a:t>
            </a:r>
            <a:endParaRPr lang="es-MX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Pipeline script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SCM: descargar el script de un repositorio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baseline="0" dirty="0" smtClean="0"/>
              <a:t>Script </a:t>
            </a:r>
            <a:r>
              <a:rPr lang="es-MX" baseline="0" dirty="0" err="1" smtClean="0"/>
              <a:t>path</a:t>
            </a:r>
            <a:r>
              <a:rPr lang="es-MX" baseline="0" dirty="0" smtClean="0"/>
              <a:t>: nombre del archivo del pipeline</a:t>
            </a: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Pipeline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err="1" smtClean="0"/>
              <a:t>Repository</a:t>
            </a:r>
            <a:r>
              <a:rPr lang="es-ES" baseline="0" dirty="0" smtClean="0"/>
              <a:t> URL: ssh://jenkins@172.17.0.4/home/git/app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El servidor Jenkins descargará la versión más actual del proyecto y ejecutará la receta de despliegue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Descarga de dependencias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Compilación del proyecto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Envío de ejecutables al servidor de aplicaciones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Actualización de la aplicación en el servidor de aplicaciones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Agent</a:t>
            </a:r>
            <a:r>
              <a:rPr lang="es-ES" baseline="0" dirty="0" smtClean="0"/>
              <a:t> se puede indicar a nivel de pipeline o a nivel de </a:t>
            </a:r>
            <a:r>
              <a:rPr lang="es-ES" baseline="0" dirty="0" err="1" smtClean="0"/>
              <a:t>stage</a:t>
            </a:r>
            <a:r>
              <a:rPr lang="es-ES" baseline="0" dirty="0" smtClean="0"/>
              <a:t> para ejecutarse dentro de ese contexto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Any</a:t>
            </a:r>
            <a:r>
              <a:rPr lang="es-ES" baseline="0" dirty="0" smtClean="0"/>
              <a:t>: el agente disponible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Docker</a:t>
            </a:r>
            <a:r>
              <a:rPr lang="es-ES" baseline="0" dirty="0" smtClean="0"/>
              <a:t>: ejecutar en un contenedor creado con esta imagen de </a:t>
            </a:r>
            <a:r>
              <a:rPr lang="es-ES" baseline="0" dirty="0" err="1" smtClean="0"/>
              <a:t>docker</a:t>
            </a:r>
            <a:endParaRPr lang="es-E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baseline="0" dirty="0" err="1" smtClean="0"/>
              <a:t>reuseNode</a:t>
            </a:r>
            <a:r>
              <a:rPr lang="es-ES" baseline="0" dirty="0" smtClean="0"/>
              <a:t>: ejecutar el contenedor en el nodo especificado a nivel de pipeline en el mismo espacio de trabajo en lugar de un </a:t>
            </a:r>
            <a:r>
              <a:rPr lang="es-ES" baseline="0" smtClean="0"/>
              <a:t>nodo nuevo</a:t>
            </a:r>
            <a:endParaRPr lang="es-ES" dirty="0" smtClean="0"/>
          </a:p>
          <a:p>
            <a:endParaRPr lang="es-GT" dirty="0" smtClean="0"/>
          </a:p>
          <a:p>
            <a:r>
              <a:rPr lang="es-GT" dirty="0" smtClean="0"/>
              <a:t>Acciones: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GT" dirty="0" smtClean="0"/>
              <a:t>Crear el proyecto en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GT" dirty="0" smtClean="0"/>
              <a:t>Crear</a:t>
            </a:r>
            <a:r>
              <a:rPr lang="es-GT" baseline="0" dirty="0" smtClean="0"/>
              <a:t> el usuario para desplegar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GT" baseline="0" dirty="0" smtClean="0"/>
              <a:t>Crear el </a:t>
            </a:r>
            <a:r>
              <a:rPr lang="es-GT" baseline="0" dirty="0" err="1" smtClean="0"/>
              <a:t>token</a:t>
            </a:r>
            <a:r>
              <a:rPr lang="es-GT" baseline="0" dirty="0" smtClean="0"/>
              <a:t> del usuario y modificar el archivo post-</a:t>
            </a:r>
            <a:r>
              <a:rPr lang="es-GT" baseline="0" dirty="0" err="1" smtClean="0"/>
              <a:t>receive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0008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El servidor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notifica que hubo un cambio en el proyecto al servidor de integración </a:t>
            </a:r>
            <a:r>
              <a:rPr lang="es-ES" baseline="0" dirty="0" err="1" smtClean="0"/>
              <a:t>contínua</a:t>
            </a:r>
            <a:r>
              <a:rPr lang="es-ES" baseline="0" dirty="0" smtClean="0"/>
              <a:t> (Jenkins)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Para ello </a:t>
            </a:r>
            <a:r>
              <a:rPr lang="es-ES" baseline="0" dirty="0" err="1" smtClean="0"/>
              <a:t>Hooks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, que es un mecanismo de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para ejecutar acciones cuando algunos eventos ocurren. En nuestro caso vamos a configurar un </a:t>
            </a:r>
            <a:r>
              <a:rPr lang="es-ES" baseline="0" dirty="0" err="1" smtClean="0"/>
              <a:t>hook</a:t>
            </a:r>
            <a:r>
              <a:rPr lang="es-ES" baseline="0" dirty="0" smtClean="0"/>
              <a:t> en el servidor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para que después que se reciba un </a:t>
            </a:r>
            <a:r>
              <a:rPr lang="es-ES" baseline="0" dirty="0" err="1" smtClean="0"/>
              <a:t>push</a:t>
            </a:r>
            <a:r>
              <a:rPr lang="es-ES" baseline="0" dirty="0" smtClean="0"/>
              <a:t> (post-</a:t>
            </a:r>
            <a:r>
              <a:rPr lang="es-ES" baseline="0" dirty="0" err="1" smtClean="0"/>
              <a:t>receive</a:t>
            </a:r>
            <a:r>
              <a:rPr lang="es-ES" baseline="0" dirty="0" smtClean="0"/>
              <a:t>), se envíe una notificación al Servidor Jenkins.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Acciones: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 smtClean="0"/>
              <a:t>Copiar el archivo post-</a:t>
            </a:r>
            <a:r>
              <a:rPr lang="es-ES" baseline="0" dirty="0" err="1" smtClean="0"/>
              <a:t>receive</a:t>
            </a:r>
            <a:r>
              <a:rPr lang="es-ES" baseline="0" dirty="0" smtClean="0"/>
              <a:t> del proyecto de software al repositorio del servidor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472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El desarrollador</a:t>
            </a:r>
            <a:r>
              <a:rPr lang="es-ES" baseline="0" dirty="0" smtClean="0"/>
              <a:t> del proyecto envía sus cambios al servidor de versiones (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Inicializar el repositorio: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init</a:t>
            </a: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Crear el primer </a:t>
            </a:r>
            <a:r>
              <a:rPr lang="es-ES" baseline="0" dirty="0" err="1" smtClean="0"/>
              <a:t>commit</a:t>
            </a:r>
            <a:r>
              <a:rPr lang="es-ES" baseline="0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add</a:t>
            </a:r>
            <a:r>
              <a:rPr lang="es-ES" baseline="0" dirty="0" smtClean="0"/>
              <a:t>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commit</a:t>
            </a:r>
            <a:r>
              <a:rPr lang="es-ES" baseline="0" dirty="0" smtClean="0"/>
              <a:t> –m ‘</a:t>
            </a:r>
            <a:r>
              <a:rPr lang="es-ES" baseline="0" dirty="0" err="1" smtClean="0"/>
              <a:t>Commit</a:t>
            </a:r>
            <a:r>
              <a:rPr lang="es-ES" baseline="0" dirty="0" smtClean="0"/>
              <a:t> inicial’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Agregar el remoto: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remote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origin</a:t>
            </a:r>
            <a:r>
              <a:rPr lang="es-ES" baseline="0" dirty="0" smtClean="0"/>
              <a:t> git@172.17.0.4:/home/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/app (contraseña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Enviar los cambios: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push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origin</a:t>
            </a:r>
            <a:r>
              <a:rPr lang="es-ES" baseline="0" dirty="0" smtClean="0"/>
              <a:t> master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5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10/11/2019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7092279" cy="2667000"/>
          </a:xfrm>
        </p:spPr>
        <p:txBody>
          <a:bodyPr rtlCol="0"/>
          <a:lstStyle/>
          <a:p>
            <a:pPr rtl="0"/>
            <a:r>
              <a:rPr lang="es-ES" dirty="0" smtClean="0"/>
              <a:t>Despliegue</a:t>
            </a:r>
            <a:br>
              <a:rPr lang="es-ES" dirty="0" smtClean="0"/>
            </a:br>
            <a:r>
              <a:rPr lang="es-ES" dirty="0" smtClean="0"/>
              <a:t>de aplicaciones</a:t>
            </a:r>
            <a:br>
              <a:rPr lang="es-ES" dirty="0" smtClean="0"/>
            </a:br>
            <a:r>
              <a:rPr lang="es-ES" sz="4800" dirty="0" smtClean="0"/>
              <a:t>utilizando Jenkins</a:t>
            </a:r>
            <a:br>
              <a:rPr lang="es-ES" sz="4800" dirty="0" smtClean="0"/>
            </a:br>
            <a:r>
              <a:rPr lang="es-ES" sz="3600" dirty="0" err="1" smtClean="0"/>
              <a:t>JConf</a:t>
            </a:r>
            <a:r>
              <a:rPr lang="es-ES" sz="3600" dirty="0" smtClean="0"/>
              <a:t> Guatemala 2019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s-GT" sz="3200" dirty="0">
                <a:solidFill>
                  <a:srgbClr val="FFFF99"/>
                </a:solidFill>
              </a:rPr>
              <a:t>* Eduardo Manuel Palacios </a:t>
            </a:r>
            <a:r>
              <a:rPr lang="es-GT" sz="3200" dirty="0" err="1">
                <a:solidFill>
                  <a:srgbClr val="FFFF99"/>
                </a:solidFill>
              </a:rPr>
              <a:t>Tebalán</a:t>
            </a:r>
            <a:endParaRPr lang="es-GT" sz="3600" dirty="0">
              <a:solidFill>
                <a:srgbClr val="FFFF99"/>
              </a:solidFill>
            </a:endParaRPr>
          </a:p>
          <a:p>
            <a:r>
              <a:rPr lang="es-GT" sz="2800" dirty="0">
                <a:solidFill>
                  <a:srgbClr val="FFC000"/>
                </a:solidFill>
              </a:rPr>
              <a:t>Universidad de San Carlos de Guatemala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" r="23059" b="6951"/>
          <a:stretch/>
        </p:blipFill>
        <p:spPr>
          <a:xfrm>
            <a:off x="8038628" y="1715984"/>
            <a:ext cx="2016224" cy="2856016"/>
          </a:xfrm>
          <a:prstGeom prst="rect">
            <a:avLst/>
          </a:prstGeom>
          <a:noFill/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Eduardo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>
              <a:buClr>
                <a:srgbClr val="FFC000"/>
              </a:buClr>
            </a:pPr>
            <a:r>
              <a:rPr lang="es-ES" dirty="0" smtClean="0"/>
              <a:t>Huehuetenango, Guatemala</a:t>
            </a:r>
          </a:p>
          <a:p>
            <a:pPr>
              <a:buClr>
                <a:srgbClr val="FFC000"/>
              </a:buClr>
            </a:pPr>
            <a:r>
              <a:rPr lang="es-ES" dirty="0" err="1" smtClean="0"/>
              <a:t>Linkedin</a:t>
            </a:r>
            <a:endParaRPr lang="es-ES" smtClean="0"/>
          </a:p>
          <a:p>
            <a:pPr lvl="1">
              <a:buClr>
                <a:srgbClr val="FFC000"/>
              </a:buClr>
            </a:pPr>
            <a:r>
              <a:rPr lang="es-ES" smtClean="0"/>
              <a:t>https</a:t>
            </a:r>
            <a:r>
              <a:rPr lang="es-ES" dirty="0"/>
              <a:t>://www.linkedin.com/in/eduardo-manuel-palacios-tebal%C3%A1n-616a945b/</a:t>
            </a:r>
            <a:endParaRPr lang="es-ES" dirty="0" smtClean="0"/>
          </a:p>
          <a:p>
            <a:pPr>
              <a:buClr>
                <a:srgbClr val="FFC000"/>
              </a:buClr>
            </a:pPr>
            <a:r>
              <a:rPr lang="es-ES" dirty="0"/>
              <a:t>Centro de Cálculo e Investigación Educativa de la Facultad de Ingeniería de la USAC</a:t>
            </a:r>
          </a:p>
          <a:p>
            <a:pPr>
              <a:buClr>
                <a:srgbClr val="FFC000"/>
              </a:buClr>
            </a:pPr>
            <a:r>
              <a:rPr lang="es-ES" dirty="0"/>
              <a:t>Trabajamos con diferentes tecnologías </a:t>
            </a:r>
            <a:r>
              <a:rPr lang="es-ES" dirty="0" smtClean="0"/>
              <a:t> (Java, PHP, C# .NET, Python)</a:t>
            </a:r>
            <a:endParaRPr lang="es-ES" dirty="0"/>
          </a:p>
          <a:p>
            <a:pPr>
              <a:buClr>
                <a:srgbClr val="FFC000"/>
              </a:buClr>
            </a:pPr>
            <a:r>
              <a:rPr lang="es-ES" dirty="0"/>
              <a:t>Junto a mis compañeros hemos implementado:</a:t>
            </a:r>
          </a:p>
          <a:p>
            <a:pPr lvl="1">
              <a:buClr>
                <a:srgbClr val="FFC000"/>
              </a:buClr>
            </a:pPr>
            <a:r>
              <a:rPr lang="es-ES" dirty="0" err="1" smtClean="0"/>
              <a:t>Integration</a:t>
            </a:r>
            <a:r>
              <a:rPr lang="es-ES" dirty="0" smtClean="0"/>
              <a:t>-Manager </a:t>
            </a:r>
            <a:r>
              <a:rPr lang="es-ES" dirty="0" err="1" smtClean="0"/>
              <a:t>workflow</a:t>
            </a:r>
            <a:r>
              <a:rPr lang="es-ES" dirty="0" smtClean="0"/>
              <a:t> de </a:t>
            </a:r>
            <a:r>
              <a:rPr lang="es-ES" dirty="0" err="1" smtClean="0"/>
              <a:t>Git</a:t>
            </a:r>
            <a:endParaRPr lang="es-ES" dirty="0"/>
          </a:p>
          <a:p>
            <a:pPr lvl="1">
              <a:buClr>
                <a:srgbClr val="FFC000"/>
              </a:buClr>
            </a:pPr>
            <a:r>
              <a:rPr lang="es-ES" dirty="0"/>
              <a:t>Despliegue automatizado con Jenkins y </a:t>
            </a:r>
            <a:r>
              <a:rPr lang="es-ES" dirty="0" err="1"/>
              <a:t>Gitlab</a:t>
            </a:r>
            <a:r>
              <a:rPr lang="es-ES" dirty="0"/>
              <a:t> CI</a:t>
            </a:r>
          </a:p>
          <a:p>
            <a:pPr rtl="0">
              <a:buClr>
                <a:srgbClr val="FFC000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Proceso Manual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63" y="1844824"/>
            <a:ext cx="6373191" cy="4779893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19021" r="13002" b="18446"/>
          <a:stretch/>
        </p:blipFill>
        <p:spPr>
          <a:xfrm>
            <a:off x="3019870" y="2924944"/>
            <a:ext cx="1442714" cy="12022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47" y="1968968"/>
            <a:ext cx="574006" cy="106779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24208"/>
          <a:stretch/>
        </p:blipFill>
        <p:spPr>
          <a:xfrm>
            <a:off x="6742484" y="2145823"/>
            <a:ext cx="2360335" cy="19813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93" y="4127206"/>
            <a:ext cx="1573336" cy="15733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91" y="4127206"/>
            <a:ext cx="723404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Automatización del despliegue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788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Entrega de cambios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8057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Notificación de cambios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16687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Control de cambios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20605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Material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Clr>
                <a:srgbClr val="FFC000"/>
              </a:buClr>
            </a:pPr>
            <a:r>
              <a:rPr lang="es-ES" dirty="0" smtClean="0"/>
              <a:t>Repositorio de </a:t>
            </a:r>
            <a:r>
              <a:rPr lang="es-ES" dirty="0" err="1" smtClean="0"/>
              <a:t>Github</a:t>
            </a:r>
            <a:endParaRPr lang="es-ES" dirty="0" smtClean="0"/>
          </a:p>
          <a:p>
            <a:pPr lvl="1">
              <a:buClr>
                <a:srgbClr val="FFC000"/>
              </a:buClr>
            </a:pPr>
            <a:r>
              <a:rPr lang="es-ES" dirty="0" smtClean="0"/>
              <a:t>https://github.com/empalacios/DespliegueAplicacionesJenkins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4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527</TotalTime>
  <Words>828</Words>
  <Application>Microsoft Office PowerPoint</Application>
  <PresentationFormat>Personalizado</PresentationFormat>
  <Paragraphs>107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Pizarra 16 x 9</vt:lpstr>
      <vt:lpstr>Despliegue de aplicaciones utilizando Jenkins JConf Guatemala 2019</vt:lpstr>
      <vt:lpstr>Eduardo</vt:lpstr>
      <vt:lpstr>Proceso Manual</vt:lpstr>
      <vt:lpstr>Automatización del despliegue</vt:lpstr>
      <vt:lpstr>Entrega de cambios</vt:lpstr>
      <vt:lpstr>Notificación de cambios</vt:lpstr>
      <vt:lpstr>Control de cambios</vt:lpstr>
      <vt:lpstr>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 Automátizado de Aplicaciónes</dc:title>
  <dc:creator>Manuel Palacios</dc:creator>
  <cp:lastModifiedBy>Manuel Palacios</cp:lastModifiedBy>
  <cp:revision>52</cp:revision>
  <dcterms:created xsi:type="dcterms:W3CDTF">2019-11-02T20:01:11Z</dcterms:created>
  <dcterms:modified xsi:type="dcterms:W3CDTF">2019-11-10T20:52:20Z</dcterms:modified>
</cp:coreProperties>
</file>