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6"/>
    <p:sldMasterId id="2147483681" r:id="rId17"/>
  </p:sldMasterIdLst>
  <p:notesMasterIdLst>
    <p:notesMasterId r:id="rId36"/>
  </p:notesMasterIdLst>
  <p:sldIdLst>
    <p:sldId id="290" r:id="rId18"/>
    <p:sldId id="260" r:id="rId19"/>
    <p:sldId id="2147138239" r:id="rId20"/>
    <p:sldId id="2147138243" r:id="rId21"/>
    <p:sldId id="2147138244" r:id="rId22"/>
    <p:sldId id="2147138245" r:id="rId23"/>
    <p:sldId id="2147138246" r:id="rId24"/>
    <p:sldId id="2147138247" r:id="rId25"/>
    <p:sldId id="2147138248" r:id="rId26"/>
    <p:sldId id="2147138249" r:id="rId27"/>
    <p:sldId id="2147138250" r:id="rId28"/>
    <p:sldId id="2147138251" r:id="rId29"/>
    <p:sldId id="2147138252" r:id="rId30"/>
    <p:sldId id="2147138253" r:id="rId31"/>
    <p:sldId id="2147138254" r:id="rId32"/>
    <p:sldId id="2147138255" r:id="rId33"/>
    <p:sldId id="574" r:id="rId34"/>
    <p:sldId id="258" r:id="rId35"/>
  </p:sldIdLst>
  <p:sldSz cx="12192000" cy="6858000"/>
  <p:notesSz cx="6858000" cy="9144000"/>
  <p:embeddedFontLst>
    <p:embeddedFont>
      <p:font typeface="Arial Nova Light" panose="020F0302020204030204" pitchFamily="3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roxima Nova"/>
      <p:regular r:id="rId43"/>
      <p:bold r:id="rId43"/>
      <p:italic r:id="rId43"/>
      <p:boldItalic r:id="rId43"/>
    </p:embeddedFont>
  </p:embeddedFontLst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3404A7A2-66D3-124D-9BDE-01014C817A54}">
          <p14:sldIdLst/>
        </p14:section>
        <p14:section name="Welcome" id="{E7331C78-4064-084E-B8F4-3B4CD61F73C0}">
          <p14:sldIdLst>
            <p14:sldId id="290"/>
            <p14:sldId id="260"/>
            <p14:sldId id="2147138239"/>
            <p14:sldId id="2147138243"/>
            <p14:sldId id="2147138244"/>
            <p14:sldId id="2147138245"/>
            <p14:sldId id="2147138246"/>
            <p14:sldId id="2147138247"/>
            <p14:sldId id="2147138248"/>
            <p14:sldId id="2147138249"/>
            <p14:sldId id="2147138250"/>
            <p14:sldId id="2147138251"/>
            <p14:sldId id="2147138252"/>
            <p14:sldId id="2147138253"/>
            <p14:sldId id="2147138254"/>
            <p14:sldId id="2147138255"/>
            <p14:sldId id="574"/>
            <p14:sldId id="258"/>
          </p14:sldIdLst>
        </p14:section>
        <p14:section name="Illustrations" id="{04338D3D-CA18-6345-BE37-3E29856F81B6}">
          <p14:sldIdLst/>
        </p14:section>
        <p14:section name="Processes" id="{2185573F-606F-A143-ADED-DCB01C60C3B6}">
          <p14:sldIdLst/>
        </p14:section>
        <p14:section name="Calculations" id="{1EA47F97-2A4E-E743-975E-9FE22357A6AD}">
          <p14:sldIdLst/>
        </p14:section>
        <p14:section name="References" id="{D25D868A-6F59-8547-BC37-EEFAC0A292A7}">
          <p14:sldIdLst/>
        </p14:section>
        <p14:section name="Closing" id="{8714BF77-E6EF-AC4F-806D-B0E8623917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793" userDrawn="1">
          <p15:clr>
            <a:srgbClr val="A4A3A4"/>
          </p15:clr>
        </p15:guide>
        <p15:guide id="4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AEAEBD"/>
    <a:srgbClr val="41547D"/>
    <a:srgbClr val="FF644C"/>
    <a:srgbClr val="A2FBFB"/>
    <a:srgbClr val="439CA3"/>
    <a:srgbClr val="99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6" autoAdjust="0"/>
    <p:restoredTop sz="95578"/>
  </p:normalViewPr>
  <p:slideViewPr>
    <p:cSldViewPr snapToGrid="0" showGuides="1">
      <p:cViewPr varScale="1">
        <p:scale>
          <a:sx n="122" d="100"/>
          <a:sy n="122" d="100"/>
        </p:scale>
        <p:origin x="1336" y="200"/>
      </p:cViewPr>
      <p:guideLst>
        <p:guide orient="horz" pos="2160"/>
        <p:guide pos="3840"/>
        <p:guide pos="4793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font" Target="fonts/font3.fntdata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font" Target="NUL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2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3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345A-856D-4626-95BD-B96C1384D864}" type="datetimeFigureOut">
              <a:rPr lang="da-DK" smtClean="0"/>
              <a:t>28.12.2021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D6AD-028C-42F2-9F9A-0CB45E44CB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898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D6AD-028C-42F2-9F9A-0CB45E44CB2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66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D6AD-028C-42F2-9F9A-0CB45E44CB25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31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D6AD-028C-42F2-9F9A-0CB45E44CB25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29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D6AD-028C-42F2-9F9A-0CB45E44CB2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05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399"/>
            <a:ext cx="11125200" cy="2870201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B876D-140A-A646-9E95-8CA988F4773F}"/>
              </a:ext>
            </a:extLst>
          </p:cNvPr>
          <p:cNvSpPr txBox="1"/>
          <p:nvPr userDrawn="1"/>
        </p:nvSpPr>
        <p:spPr>
          <a:xfrm>
            <a:off x="9144001" y="6248401"/>
            <a:ext cx="2743200" cy="38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1547D"/>
                </a:solidFill>
                <a:latin typeface="Arial Nova Light" panose="020B0304020202020204" pitchFamily="34" charset="0"/>
                <a:ea typeface="Calibri Light" charset="0"/>
                <a:cs typeface="Arial" panose="020B0604020202020204" pitchFamily="34" charset="0"/>
              </a:rPr>
              <a:t>© 2021 Merkle, Inc. All Rights Reserved. Confidential.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5085197-0594-9E47-917D-83B86C4B85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351798"/>
            <a:ext cx="1400350" cy="174200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113FBD2-393A-2E4A-A8AB-45F368B8C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1" y="3464233"/>
            <a:ext cx="5562599" cy="2530167"/>
          </a:xfrm>
        </p:spPr>
        <p:txBody>
          <a:bodyPr tIns="45720">
            <a:norm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1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3389671" cy="54864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5D30DB2-0B22-D74C-8BA2-B6D3D9C96B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85920" y="533400"/>
            <a:ext cx="7472680" cy="54864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66729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5562600" cy="156087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172930"/>
            <a:ext cx="5562600" cy="3846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8AAA2F3-B0D3-AC4D-B0A9-7AE02BAB72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9360" y="533400"/>
            <a:ext cx="5349240" cy="547846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211743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BB451AA-9497-4443-A37A-E2A59247783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1758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3429001"/>
            <a:ext cx="3478161" cy="1700982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9716" y="3429001"/>
            <a:ext cx="7653184" cy="2590800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Enim</a:t>
            </a:r>
            <a:r>
              <a:rPr lang="en-US" dirty="0"/>
              <a:t> sed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eu</a:t>
            </a:r>
            <a:r>
              <a:rPr lang="en-US" dirty="0"/>
              <a:t> mi. Massa </a:t>
            </a:r>
            <a:r>
              <a:rPr lang="en-US" dirty="0" err="1"/>
              <a:t>tincidunt</a:t>
            </a:r>
            <a:r>
              <a:rPr lang="en-US" dirty="0"/>
              <a:t> dui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sit.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gravida </a:t>
            </a:r>
            <a:r>
              <a:rPr lang="en-US" dirty="0" err="1"/>
              <a:t>neque</a:t>
            </a:r>
            <a:r>
              <a:rPr lang="en-US" dirty="0"/>
              <a:t>. Leo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Ullamcorper</a:t>
            </a:r>
            <a:r>
              <a:rPr lang="en-US" dirty="0"/>
              <a:t> a </a:t>
            </a:r>
            <a:r>
              <a:rPr lang="en-US" dirty="0" err="1"/>
              <a:t>lacus</a:t>
            </a:r>
            <a:r>
              <a:rPr lang="en-US" dirty="0"/>
              <a:t> vestibulum sed.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Vel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 dolor. </a:t>
            </a:r>
            <a:r>
              <a:rPr lang="en-US" dirty="0" err="1"/>
              <a:t>Quis</a:t>
            </a:r>
            <a:r>
              <a:rPr lang="en-US" dirty="0"/>
              <a:t> vel eros </a:t>
            </a:r>
            <a:r>
              <a:rPr lang="en-US" dirty="0" err="1"/>
              <a:t>donec</a:t>
            </a:r>
            <a:r>
              <a:rPr lang="en-US" dirty="0"/>
              <a:t> ac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pharetra diam sit.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dui id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Sed </a:t>
            </a:r>
            <a:r>
              <a:rPr lang="en-US" dirty="0" err="1"/>
              <a:t>viverra</a:t>
            </a:r>
            <a:r>
              <a:rPr lang="en-US" dirty="0"/>
              <a:t> ipsum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gravida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varius</a:t>
            </a:r>
            <a:r>
              <a:rPr lang="en-US" dirty="0"/>
              <a:t> vel pharetra. Pharetra </a:t>
            </a:r>
            <a:r>
              <a:rPr lang="en-US" dirty="0" err="1"/>
              <a:t>morbi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02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 -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399"/>
            <a:ext cx="3173361" cy="5478463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 dirty="0"/>
              <a:t>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fermentum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orci</a:t>
            </a:r>
            <a:r>
              <a:rPr lang="en-US" dirty="0"/>
              <a:t> porta non pulvinar </a:t>
            </a:r>
            <a:r>
              <a:rPr lang="en-US" dirty="0" err="1"/>
              <a:t>neque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5239" y="541338"/>
            <a:ext cx="3173361" cy="5470524"/>
          </a:xfr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Sed </a:t>
            </a:r>
            <a:r>
              <a:rPr lang="en-US" dirty="0" err="1"/>
              <a:t>viverra</a:t>
            </a:r>
            <a:r>
              <a:rPr lang="en-US" dirty="0"/>
              <a:t> ipsum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pulvinar </a:t>
            </a:r>
            <a:r>
              <a:rPr lang="en-US" dirty="0" err="1"/>
              <a:t>elementum</a:t>
            </a:r>
            <a:r>
              <a:rPr lang="en-US" dirty="0"/>
              <a:t> integer. A diam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id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mi ipsum. Semper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libero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cursus sit.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magna.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non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id diam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Malesuada</a:t>
            </a:r>
            <a:r>
              <a:rPr lang="en-US" dirty="0"/>
              <a:t> fames.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E3A881A1-5BC2-9542-B94B-56442D0EB4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47160" y="533400"/>
            <a:ext cx="4297680" cy="547846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84751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ody with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4ECF-F96D-6F47-A14E-BA97CB859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178092-D768-0740-A653-EDDAFFD45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1E162-C23E-DA40-8FE8-6DD8EFBBB6F1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5C694C31-5456-FC4A-8B76-B516059EFC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2C58CCE-5B01-994A-976A-BE6FD0C90743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5AD7EE-D253-7E4E-9FB1-D48F279303F8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08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DB7CF5A-459C-504D-B7C7-2713F253B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D63D0-BB10-854E-946A-052B3CE73838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01786057-B681-2E42-A0F0-367BBE9F784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B9FBF6-CFB7-6943-9C08-E1FA0177A854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54BC82D-DB5B-0440-805E-AED33717EA36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13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692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E5E20A-13C1-6541-8A8F-75F165208216}"/>
              </a:ext>
            </a:extLst>
          </p:cNvPr>
          <p:cNvGrpSpPr/>
          <p:nvPr userDrawn="1"/>
        </p:nvGrpSpPr>
        <p:grpSpPr>
          <a:xfrm rot="10800000">
            <a:off x="0" y="-5108"/>
            <a:ext cx="12184484" cy="6024908"/>
            <a:chOff x="13198003" y="3689446"/>
            <a:chExt cx="4878484" cy="274421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B6B0119-FB12-9A45-832F-DE0C3A1926D6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C36BEB-246F-314C-9786-4F8C80A48F67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A2A37B-511A-C14F-9AEA-D289666FDAB5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147A10-CF9D-3E4D-9A82-C8A1B42D9E26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A23390-CAFC-6940-95F4-E2FCE8C2DDDD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8F6C7D-B3DA-644A-BDE5-E27118C2F53C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2B88E81-6733-544D-884C-06B6CE871DE7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CAA745B-9FE1-1F4A-A5F2-5A5D9E105BE7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6B9EB8D-3E8F-594B-A9B3-F584577B876B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A91043B-FE61-0E4C-B380-B5703CB14531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CC66DE7-FC99-614B-ACE0-6360C0CD2677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7AFB63F-8FEA-5346-8563-A1B230EBB4D5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8CE510-809F-D540-B540-839305C52FCE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662F44-AF0F-E648-A90D-2C64117E3DF2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D95586F-6A55-DC49-A105-74B1BC7E6E9D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29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33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35A31-51AC-0E48-A435-FD4B856CA6A3}"/>
              </a:ext>
            </a:extLst>
          </p:cNvPr>
          <p:cNvGrpSpPr/>
          <p:nvPr userDrawn="1"/>
        </p:nvGrpSpPr>
        <p:grpSpPr>
          <a:xfrm rot="10800000">
            <a:off x="15060" y="-2"/>
            <a:ext cx="12164052" cy="6019802"/>
            <a:chOff x="13198003" y="3689446"/>
            <a:chExt cx="4878484" cy="274421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B5EBD3-D447-0B43-A213-67B76B7DA464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A7808CA-5144-5646-8946-A716C810DD7F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C57E9B-8E65-1C48-98BB-A6F4B4B38225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60DAAAC-BE39-F64F-A3B6-42EC7361FDA4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DB5162F-1D02-D243-A243-10B3792839D4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D429B23-B7F3-3645-BFD6-2AFE79987A7B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FCC330-8681-A644-B3E3-916E2BD70DA3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1213671-2F28-9B41-ACE4-CF1D9A1E9E8B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C6D71FB-E25A-8B4B-AE6A-7FA900A5871A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538E1FE-ED7E-B447-97CE-250297C8D314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5AB29DF-97D2-2946-831C-0B256EC5072F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C90BE10-A2E7-064B-93E5-51AE82059FF9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0530BF8-602C-794F-9BD1-031BDEBD11C0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3555F1B-BCDA-B344-8BCF-7FAD5B7A797F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880BDA-5EAF-0044-BE64-C7AC68338412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45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38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80B4E6-CE7F-014F-A1C9-00262B53DC61}"/>
              </a:ext>
            </a:extLst>
          </p:cNvPr>
          <p:cNvGrpSpPr/>
          <p:nvPr userDrawn="1"/>
        </p:nvGrpSpPr>
        <p:grpSpPr>
          <a:xfrm rot="10800000">
            <a:off x="0" y="-5108"/>
            <a:ext cx="12184484" cy="6038464"/>
            <a:chOff x="13198003" y="3689446"/>
            <a:chExt cx="4878484" cy="274421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B3F7202-8118-844E-9A73-27490CF966F6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5A1538F-2FBE-0248-A6FA-ACB277BAD6DA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9FD39A8-A30B-F940-B3D5-5CD6C8B435D1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B8F8ED0-4B4B-8841-A322-D811C79CADA5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9BD9CB4-4AAF-2A4D-8EDF-B1E895E23AE8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B2B0878-80CC-634E-912F-B3A54FD2DC4A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8A7D2D6-3CCD-C64F-804B-76F5532960B5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CF70E4-F515-1844-B481-6C9F49334A59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6952F81-01B9-CD48-9F27-0CD1BE27FD48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04D55B1-DBD7-AB44-9E82-22CD7EF3CC37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A8AA36-9C3F-F349-8ACF-9FB8DDBBD54A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CB7593-C64E-9D48-A019-5E0BB09D9B6D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E1A1BF-DBD7-4E49-8C71-0F2B414F3691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9BE9462-AF58-A342-A97E-E9F0A9B2B54B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6127DDE-11A9-9142-A768-451DAC8B30DF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1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FDD95AE-29E6-034B-8805-FCA9A2E66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44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CDC6AF-7B8B-4F4C-9915-5248F3F57BB9}"/>
              </a:ext>
            </a:extLst>
          </p:cNvPr>
          <p:cNvSpPr/>
          <p:nvPr userDrawn="1"/>
        </p:nvSpPr>
        <p:spPr>
          <a:xfrm>
            <a:off x="419100" y="419100"/>
            <a:ext cx="11353800" cy="5600700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37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CDC6AF-7B8B-4F4C-9915-5248F3F57BB9}"/>
              </a:ext>
            </a:extLst>
          </p:cNvPr>
          <p:cNvSpPr/>
          <p:nvPr userDrawn="1"/>
        </p:nvSpPr>
        <p:spPr>
          <a:xfrm>
            <a:off x="419100" y="419100"/>
            <a:ext cx="11353800" cy="56007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AE7C02-02AA-4F4A-9657-5675A5F939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019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30%+ transparency if using text overlay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5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1 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01FD-1D14-F44A-ADD8-B3F609A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6D1AE2E-5998-784E-91E5-2D01FCC12C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1427" y="1219201"/>
            <a:ext cx="6096000" cy="4231342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BBB42-79D9-C745-87E3-FABE5576D04A}"/>
              </a:ext>
            </a:extLst>
          </p:cNvPr>
          <p:cNvSpPr/>
          <p:nvPr userDrawn="1"/>
        </p:nvSpPr>
        <p:spPr>
          <a:xfrm rot="5400000">
            <a:off x="5860126" y="-307501"/>
            <a:ext cx="462602" cy="12192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0C68B5-D7EB-0F46-BB62-C01F6F92D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623186"/>
            <a:ext cx="5562600" cy="182735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Approach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1340F2-0A6D-5644-A85D-1A8DAC8866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1216742"/>
            <a:ext cx="5562600" cy="229978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Challenge Goes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69EF59E-D772-684E-9492-24B37417DE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5597998"/>
            <a:ext cx="11125200" cy="381001"/>
          </a:xfrm>
        </p:spPr>
        <p:txBody>
          <a:bodyPr anchor="ctr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Merkle Solutions &amp; Services Here | Also Platforms &amp; Partners or Products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E5BE3A8-8B46-A74C-A1CF-4ADB3CB30C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148" y="1407457"/>
            <a:ext cx="5397910" cy="389213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Results go here</a:t>
            </a:r>
          </a:p>
        </p:txBody>
      </p:sp>
    </p:spTree>
    <p:extLst>
      <p:ext uri="{BB962C8B-B14F-4D97-AF65-F5344CB8AC3E}">
        <p14:creationId xmlns:p14="http://schemas.microsoft.com/office/powerpoint/2010/main" val="2435625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2 Pager -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5562600" cy="2133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667000"/>
            <a:ext cx="5562600" cy="3352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46E4300-6AD3-8048-A2AE-CC4E8B7D49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9360" y="533400"/>
            <a:ext cx="5349240" cy="547846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</p:spTree>
    <p:extLst>
      <p:ext uri="{BB962C8B-B14F-4D97-AF65-F5344CB8AC3E}">
        <p14:creationId xmlns:p14="http://schemas.microsoft.com/office/powerpoint/2010/main" val="2784992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2 Pager -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4401BA8-972D-7344-BD19-76DEF1C71A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4178807" cy="60198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20279D-3EA9-CC41-B5FD-BFCA7B704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9432" y="533400"/>
            <a:ext cx="7059168" cy="113995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72BCC3-4512-BA4C-8F80-80170EF40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432" y="1752600"/>
            <a:ext cx="7059168" cy="33528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06949-E454-AD4B-B337-AE40B01F069B}"/>
              </a:ext>
            </a:extLst>
          </p:cNvPr>
          <p:cNvSpPr/>
          <p:nvPr userDrawn="1"/>
        </p:nvSpPr>
        <p:spPr>
          <a:xfrm rot="5400000">
            <a:off x="7951814" y="1784190"/>
            <a:ext cx="462603" cy="80086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8EABB76-BB69-1E4E-A6BA-9543D15689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0732" y="5598000"/>
            <a:ext cx="7307867" cy="381001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Merkle Solutions &amp; Services Here | Also Platforms &amp; Partners or Products</a:t>
            </a:r>
          </a:p>
        </p:txBody>
      </p:sp>
    </p:spTree>
    <p:extLst>
      <p:ext uri="{BB962C8B-B14F-4D97-AF65-F5344CB8AC3E}">
        <p14:creationId xmlns:p14="http://schemas.microsoft.com/office/powerpoint/2010/main" val="396536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Additional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434D-C885-4249-9CB2-921D52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29981BD-A4E1-4744-ABE0-C37BFF61FA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19200"/>
            <a:ext cx="11125200" cy="4800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2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0303A-A709-B244-AA12-1FACCB1D58C2}"/>
              </a:ext>
            </a:extLst>
          </p:cNvPr>
          <p:cNvSpPr/>
          <p:nvPr userDrawn="1"/>
        </p:nvSpPr>
        <p:spPr>
          <a:xfrm>
            <a:off x="1" y="0"/>
            <a:ext cx="46201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6B07E44-7C1E-5040-9BFC-CDC2679E7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455196"/>
            <a:ext cx="3743961" cy="25646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 i="0">
                <a:solidFill>
                  <a:schemeClr val="bg1"/>
                </a:solidFill>
                <a:latin typeface="+mn-lt"/>
                <a:ea typeface="Proxima Nova Rg" panose="0200050603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SHORT BIO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C6695F5-5E49-514E-A9D5-DA9EBFC83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698" y="2386264"/>
            <a:ext cx="3306093" cy="51400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YOUR NAME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B36AABB-8300-3C44-A2A0-85B819D5A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03366" y="549444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9EEF98-95A3-464A-825C-0340753173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3367" y="4282440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Image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B53B550-F3E4-C841-8D55-AF9EB77084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03367" y="2415942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Image Here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971F5BE-8985-0A41-8649-6A281224978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401" y="549444"/>
            <a:ext cx="1737360" cy="17373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Headshot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7054A61-0254-D345-8B8D-DD0C918A45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399" y="2974285"/>
            <a:ext cx="3743961" cy="418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1" i="0">
                <a:solidFill>
                  <a:schemeClr val="bg1"/>
                </a:solidFill>
                <a:latin typeface="+mn-lt"/>
                <a:ea typeface="Proxima Nova Rg" panose="0200050603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4AEA6-43B2-0141-9873-AD1DA4528D3A}"/>
              </a:ext>
            </a:extLst>
          </p:cNvPr>
          <p:cNvSpPr/>
          <p:nvPr userDrawn="1"/>
        </p:nvSpPr>
        <p:spPr>
          <a:xfrm>
            <a:off x="447040" y="2386264"/>
            <a:ext cx="513659" cy="5136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901C-D4B5-CD4D-A061-30CD4D07C3EC}"/>
              </a:ext>
            </a:extLst>
          </p:cNvPr>
          <p:cNvSpPr/>
          <p:nvPr userDrawn="1"/>
        </p:nvSpPr>
        <p:spPr>
          <a:xfrm>
            <a:off x="4841506" y="549444"/>
            <a:ext cx="3840480" cy="5470356"/>
          </a:xfrm>
          <a:prstGeom prst="rect">
            <a:avLst/>
          </a:prstGeom>
          <a:solidFill>
            <a:schemeClr val="bg2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1C514-040B-2F4B-BAF2-760C1521EB99}"/>
              </a:ext>
            </a:extLst>
          </p:cNvPr>
          <p:cNvSpPr txBox="1"/>
          <p:nvPr userDrawn="1"/>
        </p:nvSpPr>
        <p:spPr>
          <a:xfrm>
            <a:off x="304799" y="6248400"/>
            <a:ext cx="3861848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t>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t>•   </a:t>
            </a:r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latin typeface="Arial Nova Light" panose="020B0304020202020204" pitchFamily="34" charset="0"/>
                <a:ea typeface="Calibri Light" charset="0"/>
                <a:cs typeface="Arial" panose="020B0604020202020204" pitchFamily="34" charset="0"/>
              </a:rPr>
              <a:t>Merkle Inc.</a:t>
            </a:r>
          </a:p>
        </p:txBody>
      </p:sp>
    </p:spTree>
    <p:extLst>
      <p:ext uri="{BB962C8B-B14F-4D97-AF65-F5344CB8AC3E}">
        <p14:creationId xmlns:p14="http://schemas.microsoft.com/office/powerpoint/2010/main" val="1375601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1B876D-140A-A646-9E95-8CA988F4773F}"/>
              </a:ext>
            </a:extLst>
          </p:cNvPr>
          <p:cNvSpPr txBox="1"/>
          <p:nvPr userDrawn="1"/>
        </p:nvSpPr>
        <p:spPr>
          <a:xfrm>
            <a:off x="9144001" y="6248401"/>
            <a:ext cx="2743200" cy="38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1547D"/>
                </a:solidFill>
                <a:latin typeface="Arial Nova Light" panose="020B0304020202020204" pitchFamily="34" charset="0"/>
                <a:ea typeface="Calibri Light" charset="0"/>
                <a:cs typeface="Arial" panose="020B0604020202020204" pitchFamily="34" charset="0"/>
              </a:rPr>
              <a:t>© 2021 Merkle, Inc. All Rights Reserved. Confidential.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A814E73-1E19-D845-AD4D-65B0A58B49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769" y="3004881"/>
            <a:ext cx="1544461" cy="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5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399"/>
            <a:ext cx="11125200" cy="2870201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B876D-140A-A646-9E95-8CA988F4773F}"/>
              </a:ext>
            </a:extLst>
          </p:cNvPr>
          <p:cNvSpPr txBox="1"/>
          <p:nvPr userDrawn="1"/>
        </p:nvSpPr>
        <p:spPr>
          <a:xfrm>
            <a:off x="9144001" y="6248401"/>
            <a:ext cx="2743200" cy="38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1547D"/>
                </a:solidFill>
                <a:latin typeface="Arial Nova Light" panose="020B0304020202020204" pitchFamily="34" charset="0"/>
                <a:ea typeface="Proxima Nova Light" charset="0"/>
                <a:cs typeface="Arial" panose="020B0604020202020204" pitchFamily="34" charset="0"/>
              </a:rPr>
              <a:t>© 2021 Merkle, Inc. All Rights Reserved. Confidential.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5085197-0594-9E47-917D-83B86C4B85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351798"/>
            <a:ext cx="1400350" cy="174200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113FBD2-393A-2E4A-A8AB-45F368B8C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1" y="3464233"/>
            <a:ext cx="5562599" cy="2530167"/>
          </a:xfrm>
        </p:spPr>
        <p:txBody>
          <a:bodyPr tIns="45720">
            <a:norm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052A8D-192B-4A69-8579-D51E407C9D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351798"/>
            <a:ext cx="1400350" cy="174200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AC7A83A-083B-48A9-ACFC-BA945B4C3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1" y="3464233"/>
            <a:ext cx="5562599" cy="2530167"/>
          </a:xfrm>
        </p:spPr>
        <p:txBody>
          <a:bodyPr tIns="45720">
            <a:normAutofit/>
          </a:bodyPr>
          <a:lstStyle>
            <a:lvl1pPr marL="0" indent="0">
              <a:buNone/>
              <a:defRPr sz="19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175C30-F6AE-4E90-9D5D-3E2394176B23}"/>
              </a:ext>
            </a:extLst>
          </p:cNvPr>
          <p:cNvSpPr/>
          <p:nvPr userDrawn="1"/>
        </p:nvSpPr>
        <p:spPr>
          <a:xfrm>
            <a:off x="-99588" y="1140737"/>
            <a:ext cx="12303659" cy="5857592"/>
          </a:xfrm>
          <a:custGeom>
            <a:avLst/>
            <a:gdLst>
              <a:gd name="connsiteX0" fmla="*/ 72428 w 12303659"/>
              <a:gd name="connsiteY0" fmla="*/ 3150606 h 5857592"/>
              <a:gd name="connsiteX1" fmla="*/ 1303699 w 12303659"/>
              <a:gd name="connsiteY1" fmla="*/ 4092166 h 5857592"/>
              <a:gd name="connsiteX2" fmla="*/ 4888871 w 12303659"/>
              <a:gd name="connsiteY2" fmla="*/ 2082297 h 5857592"/>
              <a:gd name="connsiteX3" fmla="*/ 7143184 w 12303659"/>
              <a:gd name="connsiteY3" fmla="*/ 3268301 h 5857592"/>
              <a:gd name="connsiteX4" fmla="*/ 8917663 w 12303659"/>
              <a:gd name="connsiteY4" fmla="*/ 0 h 5857592"/>
              <a:gd name="connsiteX5" fmla="*/ 9469925 w 12303659"/>
              <a:gd name="connsiteY5" fmla="*/ 3168713 h 5857592"/>
              <a:gd name="connsiteX6" fmla="*/ 10330004 w 12303659"/>
              <a:gd name="connsiteY6" fmla="*/ 2969536 h 5857592"/>
              <a:gd name="connsiteX7" fmla="*/ 12303659 w 12303659"/>
              <a:gd name="connsiteY7" fmla="*/ 5730843 h 5857592"/>
              <a:gd name="connsiteX8" fmla="*/ 12204071 w 12303659"/>
              <a:gd name="connsiteY8" fmla="*/ 5857592 h 5857592"/>
              <a:gd name="connsiteX9" fmla="*/ 0 w 12303659"/>
              <a:gd name="connsiteY9" fmla="*/ 5848538 h 5857592"/>
              <a:gd name="connsiteX10" fmla="*/ 27160 w 12303659"/>
              <a:gd name="connsiteY10" fmla="*/ 5332491 h 5857592"/>
              <a:gd name="connsiteX11" fmla="*/ 72428 w 12303659"/>
              <a:gd name="connsiteY11" fmla="*/ 3150606 h 58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03659" h="5857592">
                <a:moveTo>
                  <a:pt x="72428" y="3150606"/>
                </a:moveTo>
                <a:lnTo>
                  <a:pt x="1303699" y="4092166"/>
                </a:lnTo>
                <a:lnTo>
                  <a:pt x="4888871" y="2082297"/>
                </a:lnTo>
                <a:lnTo>
                  <a:pt x="7143184" y="3268301"/>
                </a:lnTo>
                <a:lnTo>
                  <a:pt x="8917663" y="0"/>
                </a:lnTo>
                <a:lnTo>
                  <a:pt x="9469925" y="3168713"/>
                </a:lnTo>
                <a:lnTo>
                  <a:pt x="10330004" y="2969536"/>
                </a:lnTo>
                <a:lnTo>
                  <a:pt x="12303659" y="5730843"/>
                </a:lnTo>
                <a:lnTo>
                  <a:pt x="12204071" y="5857592"/>
                </a:lnTo>
                <a:lnTo>
                  <a:pt x="0" y="5848538"/>
                </a:lnTo>
                <a:lnTo>
                  <a:pt x="27160" y="5332491"/>
                </a:lnTo>
                <a:lnTo>
                  <a:pt x="72428" y="3150606"/>
                </a:lnTo>
                <a:close/>
              </a:path>
            </a:pathLst>
          </a:custGeom>
          <a:noFill/>
          <a:ln w="508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B5AFF9-6222-4C10-A8C0-FBC659A1D332}"/>
              </a:ext>
            </a:extLst>
          </p:cNvPr>
          <p:cNvGrpSpPr/>
          <p:nvPr userDrawn="1"/>
        </p:nvGrpSpPr>
        <p:grpSpPr>
          <a:xfrm flipV="1">
            <a:off x="305" y="-1"/>
            <a:ext cx="12191695" cy="5956299"/>
            <a:chOff x="18545735" y="785151"/>
            <a:chExt cx="4878484" cy="2383402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5BD4469-690D-4BCC-B41B-5911E6E77815}"/>
                </a:ext>
              </a:extLst>
            </p:cNvPr>
            <p:cNvSpPr/>
            <p:nvPr/>
          </p:nvSpPr>
          <p:spPr>
            <a:xfrm>
              <a:off x="18545735" y="785151"/>
              <a:ext cx="3378096" cy="2383402"/>
            </a:xfrm>
            <a:custGeom>
              <a:avLst/>
              <a:gdLst>
                <a:gd name="connsiteX0" fmla="*/ 475144 w 3378096"/>
                <a:gd name="connsiteY0" fmla="*/ 294749 h 2383402"/>
                <a:gd name="connsiteX1" fmla="*/ 0 w 3378096"/>
                <a:gd name="connsiteY1" fmla="*/ 2383403 h 2383402"/>
                <a:gd name="connsiteX2" fmla="*/ 2119092 w 3378096"/>
                <a:gd name="connsiteY2" fmla="*/ 750848 h 2383402"/>
                <a:gd name="connsiteX3" fmla="*/ 3378096 w 3378096"/>
                <a:gd name="connsiteY3" fmla="*/ 0 h 2383402"/>
                <a:gd name="connsiteX4" fmla="*/ 475144 w 3378096"/>
                <a:gd name="connsiteY4" fmla="*/ 294749 h 23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096" h="2383402">
                  <a:moveTo>
                    <a:pt x="475144" y="294749"/>
                  </a:moveTo>
                  <a:lnTo>
                    <a:pt x="0" y="2383403"/>
                  </a:lnTo>
                  <a:lnTo>
                    <a:pt x="2119092" y="750848"/>
                  </a:lnTo>
                  <a:lnTo>
                    <a:pt x="3378096" y="0"/>
                  </a:lnTo>
                  <a:lnTo>
                    <a:pt x="475144" y="294749"/>
                  </a:lnTo>
                  <a:close/>
                </a:path>
              </a:pathLst>
            </a:custGeom>
            <a:noFill/>
            <a:ln w="2539" cap="flat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0D99DDF-B03C-4866-8F57-663124A6A3F7}"/>
                </a:ext>
              </a:extLst>
            </p:cNvPr>
            <p:cNvSpPr/>
            <p:nvPr/>
          </p:nvSpPr>
          <p:spPr>
            <a:xfrm>
              <a:off x="19020879" y="1079899"/>
              <a:ext cx="3065694" cy="1646358"/>
            </a:xfrm>
            <a:custGeom>
              <a:avLst/>
              <a:gdLst>
                <a:gd name="connsiteX0" fmla="*/ 2469733 w 2469732"/>
                <a:gd name="connsiteY0" fmla="*/ 1729110 h 1729110"/>
                <a:gd name="connsiteX1" fmla="*/ 0 w 2469732"/>
                <a:gd name="connsiteY1" fmla="*/ 0 h 17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732" h="1729110">
                  <a:moveTo>
                    <a:pt x="2469733" y="1729110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4143891-3706-467C-91F3-E7A74D70C3A6}"/>
                </a:ext>
              </a:extLst>
            </p:cNvPr>
            <p:cNvSpPr/>
            <p:nvPr/>
          </p:nvSpPr>
          <p:spPr>
            <a:xfrm>
              <a:off x="22086573" y="1274281"/>
              <a:ext cx="1337646" cy="1771099"/>
            </a:xfrm>
            <a:custGeom>
              <a:avLst/>
              <a:gdLst>
                <a:gd name="connsiteX0" fmla="*/ 0 w 1936148"/>
                <a:gd name="connsiteY0" fmla="*/ 1532188 h 1894271"/>
                <a:gd name="connsiteX1" fmla="*/ 1294577 w 1936148"/>
                <a:gd name="connsiteY1" fmla="*/ 0 h 1894271"/>
                <a:gd name="connsiteX2" fmla="*/ 1936148 w 1936148"/>
                <a:gd name="connsiteY2" fmla="*/ 1894272 h 18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148" h="1894271">
                  <a:moveTo>
                    <a:pt x="0" y="1532188"/>
                  </a:moveTo>
                  <a:lnTo>
                    <a:pt x="1294577" y="0"/>
                  </a:lnTo>
                  <a:lnTo>
                    <a:pt x="1936148" y="1894272"/>
                  </a:lnTo>
                </a:path>
              </a:pathLst>
            </a:custGeom>
            <a:noFill/>
            <a:ln w="2539" cap="flat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61F512-B125-4CB1-98DF-C1FA5097DA9B}"/>
                </a:ext>
              </a:extLst>
            </p:cNvPr>
            <p:cNvSpPr/>
            <p:nvPr/>
          </p:nvSpPr>
          <p:spPr>
            <a:xfrm>
              <a:off x="22086573" y="2726257"/>
              <a:ext cx="1337646" cy="442296"/>
            </a:xfrm>
            <a:custGeom>
              <a:avLst/>
              <a:gdLst>
                <a:gd name="connsiteX0" fmla="*/ 0 w 1934877"/>
                <a:gd name="connsiteY0" fmla="*/ 0 h 359543"/>
                <a:gd name="connsiteX1" fmla="*/ 1934878 w 1934877"/>
                <a:gd name="connsiteY1" fmla="*/ 359543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77" h="359543">
                  <a:moveTo>
                    <a:pt x="0" y="0"/>
                  </a:moveTo>
                  <a:lnTo>
                    <a:pt x="1934878" y="359543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0F4FBB5-2E77-4CF3-B73D-4E5338C7DBF1}"/>
                </a:ext>
              </a:extLst>
            </p:cNvPr>
            <p:cNvSpPr/>
            <p:nvPr/>
          </p:nvSpPr>
          <p:spPr>
            <a:xfrm>
              <a:off x="22059705" y="2695766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2A4C89F4-56EF-4673-8946-F61900B1B5FB}"/>
                </a:ext>
              </a:extLst>
            </p:cNvPr>
            <p:cNvSpPr/>
            <p:nvPr/>
          </p:nvSpPr>
          <p:spPr>
            <a:xfrm>
              <a:off x="20447473" y="186527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9" name="Freeform 17">
            <a:extLst>
              <a:ext uri="{FF2B5EF4-FFF2-40B4-BE49-F238E27FC236}">
                <a16:creationId xmlns:a16="http://schemas.microsoft.com/office/drawing/2014/main" id="{905F288C-19D1-4515-9048-ADE8C0DB5F39}"/>
              </a:ext>
            </a:extLst>
          </p:cNvPr>
          <p:cNvSpPr/>
          <p:nvPr userDrawn="1"/>
        </p:nvSpPr>
        <p:spPr>
          <a:xfrm flipV="1">
            <a:off x="9332729" y="4272525"/>
            <a:ext cx="76197" cy="76199"/>
          </a:xfrm>
          <a:custGeom>
            <a:avLst/>
            <a:gdLst>
              <a:gd name="connsiteX0" fmla="*/ 30491 w 30490"/>
              <a:gd name="connsiteY0" fmla="*/ 15246 h 30491"/>
              <a:gd name="connsiteX1" fmla="*/ 15245 w 30490"/>
              <a:gd name="connsiteY1" fmla="*/ 30491 h 30491"/>
              <a:gd name="connsiteX2" fmla="*/ 0 w 30490"/>
              <a:gd name="connsiteY2" fmla="*/ 15246 h 30491"/>
              <a:gd name="connsiteX3" fmla="*/ 15245 w 30490"/>
              <a:gd name="connsiteY3" fmla="*/ 0 h 30491"/>
              <a:gd name="connsiteX4" fmla="*/ 30491 w 30490"/>
              <a:gd name="connsiteY4" fmla="*/ 15246 h 3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30491">
                <a:moveTo>
                  <a:pt x="30491" y="15246"/>
                </a:moveTo>
                <a:cubicBezTo>
                  <a:pt x="30491" y="23666"/>
                  <a:pt x="23665" y="30491"/>
                  <a:pt x="15245" y="30491"/>
                </a:cubicBezTo>
                <a:cubicBezTo>
                  <a:pt x="6826" y="30491"/>
                  <a:pt x="0" y="23666"/>
                  <a:pt x="0" y="15246"/>
                </a:cubicBezTo>
                <a:cubicBezTo>
                  <a:pt x="0" y="6826"/>
                  <a:pt x="6826" y="0"/>
                  <a:pt x="15245" y="0"/>
                </a:cubicBezTo>
                <a:cubicBezTo>
                  <a:pt x="23665" y="0"/>
                  <a:pt x="30491" y="6826"/>
                  <a:pt x="30491" y="152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7C0A1FB1-F6BB-45B8-9A1C-EAA5A6F26507}"/>
              </a:ext>
            </a:extLst>
          </p:cNvPr>
          <p:cNvSpPr/>
          <p:nvPr userDrawn="1"/>
        </p:nvSpPr>
        <p:spPr>
          <a:xfrm flipV="1">
            <a:off x="7004481" y="4370607"/>
            <a:ext cx="76197" cy="76199"/>
          </a:xfrm>
          <a:custGeom>
            <a:avLst/>
            <a:gdLst>
              <a:gd name="connsiteX0" fmla="*/ 30491 w 30490"/>
              <a:gd name="connsiteY0" fmla="*/ 15246 h 30491"/>
              <a:gd name="connsiteX1" fmla="*/ 15245 w 30490"/>
              <a:gd name="connsiteY1" fmla="*/ 30491 h 30491"/>
              <a:gd name="connsiteX2" fmla="*/ 0 w 30490"/>
              <a:gd name="connsiteY2" fmla="*/ 15246 h 30491"/>
              <a:gd name="connsiteX3" fmla="*/ 15245 w 30490"/>
              <a:gd name="connsiteY3" fmla="*/ 0 h 30491"/>
              <a:gd name="connsiteX4" fmla="*/ 30491 w 30490"/>
              <a:gd name="connsiteY4" fmla="*/ 15246 h 3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30491">
                <a:moveTo>
                  <a:pt x="30491" y="15246"/>
                </a:moveTo>
                <a:cubicBezTo>
                  <a:pt x="30491" y="23666"/>
                  <a:pt x="23665" y="30491"/>
                  <a:pt x="15245" y="30491"/>
                </a:cubicBezTo>
                <a:cubicBezTo>
                  <a:pt x="6826" y="30491"/>
                  <a:pt x="0" y="23666"/>
                  <a:pt x="0" y="15246"/>
                </a:cubicBezTo>
                <a:cubicBezTo>
                  <a:pt x="0" y="6826"/>
                  <a:pt x="6826" y="0"/>
                  <a:pt x="15245" y="0"/>
                </a:cubicBezTo>
                <a:cubicBezTo>
                  <a:pt x="23665" y="0"/>
                  <a:pt x="30491" y="6826"/>
                  <a:pt x="30491" y="152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65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AF63DF8-5873-8648-B141-7C4FC7F8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3A9EC39-5F73-394A-83DB-8F70882EB5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84CEB-C8A7-BE47-AE85-C145536C6B09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9" name="Graphic 9">
            <a:extLst>
              <a:ext uri="{FF2B5EF4-FFF2-40B4-BE49-F238E27FC236}">
                <a16:creationId xmlns:a16="http://schemas.microsoft.com/office/drawing/2014/main" id="{C4AFC4AF-6F73-B646-BB1F-69CE4EDB84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64FAE2E-044E-3249-969B-6EA1D359E73B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6D0715-1611-C940-93E0-FF12007FBA34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958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FDD95AE-29E6-034B-8805-FCA9A2E66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229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AF63DF8-5873-8648-B141-7C4FC7F8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3A9EC39-5F73-394A-83DB-8F70882EB5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84CEB-C8A7-BE47-AE85-C145536C6B09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9" name="Graphic 9">
            <a:extLst>
              <a:ext uri="{FF2B5EF4-FFF2-40B4-BE49-F238E27FC236}">
                <a16:creationId xmlns:a16="http://schemas.microsoft.com/office/drawing/2014/main" id="{C4AFC4AF-6F73-B646-BB1F-69CE4EDB84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64FAE2E-044E-3249-969B-6EA1D359E73B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6D0715-1611-C940-93E0-FF12007FBA34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734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D96199-D038-6741-AE9D-0D4525448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77213C6-DEAD-AB49-965F-00CC0940A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29722-50F9-BA4D-8BE9-54E27324385E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CF3B62B7-7BFA-5641-A824-46D25990B99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634619-14EB-EA43-AB09-C0E8D56B353B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92317EF-FD7B-074C-96B3-CDC97DCCD13C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01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5A8F19-F7E2-1E43-AC44-D44D1C44C0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49022-0087-8F4B-BD1D-123B0572C810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5AF94758-EEEF-B848-B210-2B038D710B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93183CB-48C7-9348-AD10-4873E439359A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CECA669-5732-1545-9288-46B988C486B8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897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09C1A5-1E16-BD4C-A042-551029A532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B925F-2BDA-724A-B247-7573DA565AA8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1C8E-62C9-9744-BBF9-13253928005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02229C-1286-CB44-A92B-D8B637C278D3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CAC795-21CC-684C-BA68-E08EF4E36E3C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575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B925F-2BDA-724A-B247-7573DA565AA8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994E20F-E877-4796-8443-4B29DBD9FC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grpSp>
        <p:nvGrpSpPr>
          <p:cNvPr id="14" name="Graphic 9">
            <a:extLst>
              <a:ext uri="{FF2B5EF4-FFF2-40B4-BE49-F238E27FC236}">
                <a16:creationId xmlns:a16="http://schemas.microsoft.com/office/drawing/2014/main" id="{4F1660EB-35B0-422C-8CC9-B7575A18A2E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FCED804-D79A-40BE-AA72-277C0C66ABC5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61971D1-59D2-4A30-B38B-35E72DFD94F8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08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6BFADBC-0DD0-6B47-8614-887ED3B71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A7A386-0EAF-1242-9B54-3D2EE8CCB5BF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4DE30A0C-7C0C-4B48-A589-D8A1C5B0903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F465CA-55C3-934C-98DC-89ECA102E4D0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A6BA6E0-C959-4A4E-AFD5-5B027657112A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620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4ECF-F96D-6F47-A14E-BA97CB859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5607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35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3389671" cy="54864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5D30DB2-0B22-D74C-8BA2-B6D3D9C96B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85920" y="533400"/>
            <a:ext cx="7472680" cy="54864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174956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A457-B3C2-8844-AB36-C25C82BD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19201"/>
            <a:ext cx="5366886" cy="1110114"/>
          </a:xfrm>
        </p:spPr>
        <p:txBody>
          <a:bodyPr anchor="t">
            <a:noAutofit/>
          </a:bodyPr>
          <a:lstStyle>
            <a:lvl1pPr algn="r">
              <a:defRPr sz="6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D96199-D038-6741-AE9D-0D4525448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19202"/>
            <a:ext cx="5562599" cy="4800598"/>
          </a:xfrm>
        </p:spPr>
        <p:txBody>
          <a:bodyPr tIns="18288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77213C6-DEAD-AB49-965F-00CC0940A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29722-50F9-BA4D-8BE9-54E27324385E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CF3B62B7-7BFA-5641-A824-46D25990B99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634619-14EB-EA43-AB09-C0E8D56B353B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92317EF-FD7B-074C-96B3-CDC97DCCD13C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6352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5562600" cy="156087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172930"/>
            <a:ext cx="5562600" cy="3846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8AAA2F3-B0D3-AC4D-B0A9-7AE02BAB72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9360" y="533400"/>
            <a:ext cx="5349240" cy="547846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1779389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BB451AA-9497-4443-A37A-E2A59247783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1758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3429001"/>
            <a:ext cx="3478161" cy="1700982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9716" y="3429001"/>
            <a:ext cx="7653184" cy="2590800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Enim</a:t>
            </a:r>
            <a:r>
              <a:rPr lang="en-US" dirty="0"/>
              <a:t> sed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eu</a:t>
            </a:r>
            <a:r>
              <a:rPr lang="en-US" dirty="0"/>
              <a:t> mi. Massa </a:t>
            </a:r>
            <a:r>
              <a:rPr lang="en-US" dirty="0" err="1"/>
              <a:t>tincidunt</a:t>
            </a:r>
            <a:r>
              <a:rPr lang="en-US" dirty="0"/>
              <a:t> dui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sit.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gravida </a:t>
            </a:r>
            <a:r>
              <a:rPr lang="en-US" dirty="0" err="1"/>
              <a:t>neque</a:t>
            </a:r>
            <a:r>
              <a:rPr lang="en-US" dirty="0"/>
              <a:t>. Leo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Ullamcorper</a:t>
            </a:r>
            <a:r>
              <a:rPr lang="en-US" dirty="0"/>
              <a:t> a </a:t>
            </a:r>
            <a:r>
              <a:rPr lang="en-US" dirty="0" err="1"/>
              <a:t>lacus</a:t>
            </a:r>
            <a:r>
              <a:rPr lang="en-US" dirty="0"/>
              <a:t> vestibulum sed.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Vel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 dolor. </a:t>
            </a:r>
            <a:r>
              <a:rPr lang="en-US" dirty="0" err="1"/>
              <a:t>Quis</a:t>
            </a:r>
            <a:r>
              <a:rPr lang="en-US" dirty="0"/>
              <a:t> vel eros </a:t>
            </a:r>
            <a:r>
              <a:rPr lang="en-US" dirty="0" err="1"/>
              <a:t>donec</a:t>
            </a:r>
            <a:r>
              <a:rPr lang="en-US" dirty="0"/>
              <a:t> ac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pharetra diam sit.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dui id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Sed </a:t>
            </a:r>
            <a:r>
              <a:rPr lang="en-US" dirty="0" err="1"/>
              <a:t>viverra</a:t>
            </a:r>
            <a:r>
              <a:rPr lang="en-US" dirty="0"/>
              <a:t> ipsum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gravida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varius</a:t>
            </a:r>
            <a:r>
              <a:rPr lang="en-US" dirty="0"/>
              <a:t> vel pharetra. Pharetra </a:t>
            </a:r>
            <a:r>
              <a:rPr lang="en-US" dirty="0" err="1"/>
              <a:t>morbi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01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+ Image -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399"/>
            <a:ext cx="3173361" cy="5478463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 dirty="0"/>
              <a:t>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fermentum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orci</a:t>
            </a:r>
            <a:r>
              <a:rPr lang="en-US" dirty="0"/>
              <a:t> porta non pulvinar </a:t>
            </a:r>
            <a:r>
              <a:rPr lang="en-US" dirty="0" err="1"/>
              <a:t>neque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5239" y="541338"/>
            <a:ext cx="3173361" cy="5470524"/>
          </a:xfr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Sed </a:t>
            </a:r>
            <a:r>
              <a:rPr lang="en-US" dirty="0" err="1"/>
              <a:t>viverra</a:t>
            </a:r>
            <a:r>
              <a:rPr lang="en-US" dirty="0"/>
              <a:t> ipsum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pulvinar </a:t>
            </a:r>
            <a:r>
              <a:rPr lang="en-US" dirty="0" err="1"/>
              <a:t>elementum</a:t>
            </a:r>
            <a:r>
              <a:rPr lang="en-US" dirty="0"/>
              <a:t> integer. A diam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id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mi ipsum. Semper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libero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cursus sit.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magna.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non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id diam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Malesuada</a:t>
            </a:r>
            <a:r>
              <a:rPr lang="en-US" dirty="0"/>
              <a:t> fames.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E3A881A1-5BC2-9542-B94B-56442D0EB4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47160" y="533400"/>
            <a:ext cx="4297680" cy="547846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421647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ody with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4ECF-F96D-6F47-A14E-BA97CB859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178092-D768-0740-A653-EDDAFFD45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1E162-C23E-DA40-8FE8-6DD8EFBBB6F1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5C694C31-5456-FC4A-8B76-B516059EFC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2C58CCE-5B01-994A-976A-BE6FD0C90743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5AD7EE-D253-7E4E-9FB1-D48F279303F8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62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DB7CF5A-459C-504D-B7C7-2713F253B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D63D0-BB10-854E-946A-052B3CE73838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01786057-B681-2E42-A0F0-367BBE9F784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B9FBF6-CFB7-6943-9C08-E1FA0177A854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54BC82D-DB5B-0440-805E-AED33717EA36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146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9792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E5E20A-13C1-6541-8A8F-75F165208216}"/>
              </a:ext>
            </a:extLst>
          </p:cNvPr>
          <p:cNvGrpSpPr/>
          <p:nvPr userDrawn="1"/>
        </p:nvGrpSpPr>
        <p:grpSpPr>
          <a:xfrm rot="10800000">
            <a:off x="0" y="-5108"/>
            <a:ext cx="12184484" cy="6024908"/>
            <a:chOff x="13198003" y="3689446"/>
            <a:chExt cx="4878484" cy="274421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B6B0119-FB12-9A45-832F-DE0C3A1926D6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C36BEB-246F-314C-9786-4F8C80A48F67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A2A37B-511A-C14F-9AEA-D289666FDAB5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147A10-CF9D-3E4D-9A82-C8A1B42D9E26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A23390-CAFC-6940-95F4-E2FCE8C2DDDD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8F6C7D-B3DA-644A-BDE5-E27118C2F53C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2B88E81-6733-544D-884C-06B6CE871DE7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CAA745B-9FE1-1F4A-A5F2-5A5D9E105BE7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6B9EB8D-3E8F-594B-A9B3-F584577B876B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A91043B-FE61-0E4C-B380-B5703CB14531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CC66DE7-FC99-614B-ACE0-6360C0CD2677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7AFB63F-8FEA-5346-8563-A1B230EBB4D5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8CE510-809F-D540-B540-839305C52FCE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662F44-AF0F-E648-A90D-2C64117E3DF2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D95586F-6A55-DC49-A105-74B1BC7E6E9D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9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33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35A31-51AC-0E48-A435-FD4B856CA6A3}"/>
              </a:ext>
            </a:extLst>
          </p:cNvPr>
          <p:cNvGrpSpPr/>
          <p:nvPr userDrawn="1"/>
        </p:nvGrpSpPr>
        <p:grpSpPr>
          <a:xfrm rot="10800000">
            <a:off x="15060" y="-2"/>
            <a:ext cx="12164052" cy="6019802"/>
            <a:chOff x="13198003" y="3689446"/>
            <a:chExt cx="4878484" cy="274421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B5EBD3-D447-0B43-A213-67B76B7DA464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A7808CA-5144-5646-8946-A716C810DD7F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C57E9B-8E65-1C48-98BB-A6F4B4B38225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60DAAAC-BE39-F64F-A3B6-42EC7361FDA4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DB5162F-1D02-D243-A243-10B3792839D4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D429B23-B7F3-3645-BFD6-2AFE79987A7B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FCC330-8681-A644-B3E3-916E2BD70DA3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1213671-2F28-9B41-ACE4-CF1D9A1E9E8B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C6D71FB-E25A-8B4B-AE6A-7FA900A5871A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538E1FE-ED7E-B447-97CE-250297C8D314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5AB29DF-97D2-2946-831C-0B256EC5072F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C90BE10-A2E7-064B-93E5-51AE82059FF9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0530BF8-602C-794F-9BD1-031BDEBD11C0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3555F1B-BCDA-B344-8BCF-7FAD5B7A797F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880BDA-5EAF-0044-BE64-C7AC68338412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FF644C"/>
            </a:solidFill>
            <a:ln w="2539" cap="flat">
              <a:solidFill>
                <a:srgbClr val="FF644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26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6EE90-3AFB-DA43-B61F-7554DA3AFF86}"/>
              </a:ext>
            </a:extLst>
          </p:cNvPr>
          <p:cNvSpPr/>
          <p:nvPr userDrawn="1"/>
        </p:nvSpPr>
        <p:spPr>
          <a:xfrm>
            <a:off x="0" y="0"/>
            <a:ext cx="12192000" cy="6038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80B4E6-CE7F-014F-A1C9-00262B53DC61}"/>
              </a:ext>
            </a:extLst>
          </p:cNvPr>
          <p:cNvGrpSpPr/>
          <p:nvPr userDrawn="1"/>
        </p:nvGrpSpPr>
        <p:grpSpPr>
          <a:xfrm rot="10800000">
            <a:off x="0" y="-5108"/>
            <a:ext cx="12184484" cy="6038464"/>
            <a:chOff x="13198003" y="3689446"/>
            <a:chExt cx="4878484" cy="274421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B3F7202-8118-844E-9A73-27490CF966F6}"/>
                </a:ext>
              </a:extLst>
            </p:cNvPr>
            <p:cNvSpPr/>
            <p:nvPr/>
          </p:nvSpPr>
          <p:spPr>
            <a:xfrm>
              <a:off x="13198003" y="3999441"/>
              <a:ext cx="4878484" cy="2434221"/>
            </a:xfrm>
            <a:custGeom>
              <a:avLst/>
              <a:gdLst>
                <a:gd name="connsiteX0" fmla="*/ 0 w 4878484"/>
                <a:gd name="connsiteY0" fmla="*/ 2434222 h 2434221"/>
                <a:gd name="connsiteX1" fmla="*/ 416704 w 4878484"/>
                <a:gd name="connsiteY1" fmla="*/ 1312396 h 2434221"/>
                <a:gd name="connsiteX2" fmla="*/ 856276 w 4878484"/>
                <a:gd name="connsiteY2" fmla="*/ 922362 h 2434221"/>
                <a:gd name="connsiteX3" fmla="*/ 1673168 w 4878484"/>
                <a:gd name="connsiteY3" fmla="*/ 1782470 h 2434221"/>
                <a:gd name="connsiteX4" fmla="*/ 2098765 w 4878484"/>
                <a:gd name="connsiteY4" fmla="*/ 0 h 2434221"/>
                <a:gd name="connsiteX5" fmla="*/ 3597882 w 4878484"/>
                <a:gd name="connsiteY5" fmla="*/ 1010024 h 2434221"/>
                <a:gd name="connsiteX6" fmla="*/ 4328385 w 4878484"/>
                <a:gd name="connsiteY6" fmla="*/ 2051810 h 2434221"/>
                <a:gd name="connsiteX7" fmla="*/ 4878484 w 4878484"/>
                <a:gd name="connsiteY7" fmla="*/ 2434222 h 243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484" h="2434221">
                  <a:moveTo>
                    <a:pt x="0" y="2434222"/>
                  </a:moveTo>
                  <a:lnTo>
                    <a:pt x="416704" y="1312396"/>
                  </a:lnTo>
                  <a:lnTo>
                    <a:pt x="856276" y="922362"/>
                  </a:lnTo>
                  <a:lnTo>
                    <a:pt x="1673168" y="1782470"/>
                  </a:lnTo>
                  <a:lnTo>
                    <a:pt x="2098765" y="0"/>
                  </a:lnTo>
                  <a:lnTo>
                    <a:pt x="3597882" y="1010024"/>
                  </a:lnTo>
                  <a:lnTo>
                    <a:pt x="4328385" y="2051810"/>
                  </a:lnTo>
                  <a:lnTo>
                    <a:pt x="4878484" y="2434222"/>
                  </a:lnTo>
                </a:path>
              </a:pathLst>
            </a:custGeom>
            <a:noFill/>
            <a:ln w="507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5A1538F-2FBE-0248-A6FA-ACB277BAD6DA}"/>
                </a:ext>
              </a:extLst>
            </p:cNvPr>
            <p:cNvSpPr/>
            <p:nvPr/>
          </p:nvSpPr>
          <p:spPr>
            <a:xfrm>
              <a:off x="13615977" y="5009465"/>
              <a:ext cx="3179907" cy="773716"/>
            </a:xfrm>
            <a:custGeom>
              <a:avLst/>
              <a:gdLst>
                <a:gd name="connsiteX0" fmla="*/ 0 w 3179907"/>
                <a:gd name="connsiteY0" fmla="*/ 301102 h 773716"/>
                <a:gd name="connsiteX1" fmla="*/ 1252653 w 3179907"/>
                <a:gd name="connsiteY1" fmla="*/ 773717 h 773716"/>
                <a:gd name="connsiteX2" fmla="*/ 3179908 w 3179907"/>
                <a:gd name="connsiteY2" fmla="*/ 0 h 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9907" h="773716">
                  <a:moveTo>
                    <a:pt x="0" y="301102"/>
                  </a:moveTo>
                  <a:lnTo>
                    <a:pt x="1252653" y="773717"/>
                  </a:lnTo>
                  <a:lnTo>
                    <a:pt x="3179908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9FD39A8-A30B-F940-B3D5-5CD6C8B435D1}"/>
                </a:ext>
              </a:extLst>
            </p:cNvPr>
            <p:cNvSpPr/>
            <p:nvPr/>
          </p:nvSpPr>
          <p:spPr>
            <a:xfrm>
              <a:off x="14054278" y="3999441"/>
              <a:ext cx="1242488" cy="924902"/>
            </a:xfrm>
            <a:custGeom>
              <a:avLst/>
              <a:gdLst>
                <a:gd name="connsiteX0" fmla="*/ 1242489 w 1242488"/>
                <a:gd name="connsiteY0" fmla="*/ 0 h 924902"/>
                <a:gd name="connsiteX1" fmla="*/ 0 w 1242488"/>
                <a:gd name="connsiteY1" fmla="*/ 924903 h 9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488" h="924902">
                  <a:moveTo>
                    <a:pt x="1242489" y="0"/>
                  </a:moveTo>
                  <a:lnTo>
                    <a:pt x="0" y="924903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B8F8ED0-4B4B-8841-A322-D811C79CADA5}"/>
                </a:ext>
              </a:extLst>
            </p:cNvPr>
            <p:cNvSpPr/>
            <p:nvPr/>
          </p:nvSpPr>
          <p:spPr>
            <a:xfrm>
              <a:off x="13198003" y="3689446"/>
              <a:ext cx="2100034" cy="309994"/>
            </a:xfrm>
            <a:custGeom>
              <a:avLst/>
              <a:gdLst>
                <a:gd name="connsiteX0" fmla="*/ 2100035 w 2100034"/>
                <a:gd name="connsiteY0" fmla="*/ 309995 h 309994"/>
                <a:gd name="connsiteX1" fmla="*/ 0 w 2100034"/>
                <a:gd name="connsiteY1" fmla="*/ 0 h 3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034" h="309994">
                  <a:moveTo>
                    <a:pt x="2100035" y="309995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9BD9CB4-4AAF-2A4D-8EDF-B1E895E23AE8}"/>
                </a:ext>
              </a:extLst>
            </p:cNvPr>
            <p:cNvSpPr/>
            <p:nvPr/>
          </p:nvSpPr>
          <p:spPr>
            <a:xfrm>
              <a:off x="13198003" y="3689446"/>
              <a:ext cx="858816" cy="1234897"/>
            </a:xfrm>
            <a:custGeom>
              <a:avLst/>
              <a:gdLst>
                <a:gd name="connsiteX0" fmla="*/ 858817 w 858816"/>
                <a:gd name="connsiteY0" fmla="*/ 1234897 h 1234897"/>
                <a:gd name="connsiteX1" fmla="*/ 0 w 858816"/>
                <a:gd name="connsiteY1" fmla="*/ 0 h 123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816" h="1234897">
                  <a:moveTo>
                    <a:pt x="858817" y="1234897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B2B0878-80CC-634E-912F-B3A54FD2DC4A}"/>
                </a:ext>
              </a:extLst>
            </p:cNvPr>
            <p:cNvSpPr/>
            <p:nvPr/>
          </p:nvSpPr>
          <p:spPr>
            <a:xfrm>
              <a:off x="13198003" y="3689446"/>
              <a:ext cx="417974" cy="1626202"/>
            </a:xfrm>
            <a:custGeom>
              <a:avLst/>
              <a:gdLst>
                <a:gd name="connsiteX0" fmla="*/ 417974 w 417974"/>
                <a:gd name="connsiteY0" fmla="*/ 1626202 h 1626202"/>
                <a:gd name="connsiteX1" fmla="*/ 0 w 417974"/>
                <a:gd name="connsiteY1" fmla="*/ 0 h 1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74" h="1626202">
                  <a:moveTo>
                    <a:pt x="417974" y="1626202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8A7D2D6-3CCD-C64F-804B-76F5532960B5}"/>
                </a:ext>
              </a:extLst>
            </p:cNvPr>
            <p:cNvSpPr/>
            <p:nvPr/>
          </p:nvSpPr>
          <p:spPr>
            <a:xfrm>
              <a:off x="13198003" y="5784452"/>
              <a:ext cx="1671897" cy="649210"/>
            </a:xfrm>
            <a:custGeom>
              <a:avLst/>
              <a:gdLst>
                <a:gd name="connsiteX0" fmla="*/ 1671897 w 1671897"/>
                <a:gd name="connsiteY0" fmla="*/ 0 h 649210"/>
                <a:gd name="connsiteX1" fmla="*/ 0 w 1671897"/>
                <a:gd name="connsiteY1" fmla="*/ 649210 h 6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897" h="649210">
                  <a:moveTo>
                    <a:pt x="1671897" y="0"/>
                  </a:moveTo>
                  <a:lnTo>
                    <a:pt x="0" y="64921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CF70E4-F515-1844-B481-6C9F49334A59}"/>
                </a:ext>
              </a:extLst>
            </p:cNvPr>
            <p:cNvSpPr/>
            <p:nvPr/>
          </p:nvSpPr>
          <p:spPr>
            <a:xfrm>
              <a:off x="16795885" y="3689446"/>
              <a:ext cx="1280602" cy="1322559"/>
            </a:xfrm>
            <a:custGeom>
              <a:avLst/>
              <a:gdLst>
                <a:gd name="connsiteX0" fmla="*/ 0 w 1280602"/>
                <a:gd name="connsiteY0" fmla="*/ 1322560 h 1322559"/>
                <a:gd name="connsiteX1" fmla="*/ 1280602 w 1280602"/>
                <a:gd name="connsiteY1" fmla="*/ 0 h 132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602" h="1322559">
                  <a:moveTo>
                    <a:pt x="0" y="1322560"/>
                  </a:moveTo>
                  <a:lnTo>
                    <a:pt x="1280602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6952F81-01B9-CD48-9F27-0CD1BE27FD48}"/>
                </a:ext>
              </a:extLst>
            </p:cNvPr>
            <p:cNvSpPr/>
            <p:nvPr/>
          </p:nvSpPr>
          <p:spPr>
            <a:xfrm>
              <a:off x="17528928" y="3689446"/>
              <a:ext cx="547559" cy="2364345"/>
            </a:xfrm>
            <a:custGeom>
              <a:avLst/>
              <a:gdLst>
                <a:gd name="connsiteX0" fmla="*/ 0 w 547559"/>
                <a:gd name="connsiteY0" fmla="*/ 2364346 h 2364345"/>
                <a:gd name="connsiteX1" fmla="*/ 547559 w 547559"/>
                <a:gd name="connsiteY1" fmla="*/ 0 h 236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559" h="2364345">
                  <a:moveTo>
                    <a:pt x="0" y="2364346"/>
                  </a:moveTo>
                  <a:lnTo>
                    <a:pt x="547559" y="0"/>
                  </a:lnTo>
                </a:path>
              </a:pathLst>
            </a:custGeom>
            <a:noFill/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04D55B1-DBD7-AB44-9E82-22CD7EF3CC37}"/>
                </a:ext>
              </a:extLst>
            </p:cNvPr>
            <p:cNvSpPr/>
            <p:nvPr/>
          </p:nvSpPr>
          <p:spPr>
            <a:xfrm>
              <a:off x="13599461" y="5297862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A8AA36-9C3F-F349-8ACF-9FB8DDBBD54A}"/>
                </a:ext>
              </a:extLst>
            </p:cNvPr>
            <p:cNvSpPr/>
            <p:nvPr/>
          </p:nvSpPr>
          <p:spPr>
            <a:xfrm>
              <a:off x="14039033" y="4906557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CB7593-C64E-9D48-A019-5E0BB09D9B6D}"/>
                </a:ext>
              </a:extLst>
            </p:cNvPr>
            <p:cNvSpPr/>
            <p:nvPr/>
          </p:nvSpPr>
          <p:spPr>
            <a:xfrm>
              <a:off x="14854655" y="57653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E1A1BF-DBD7-4E49-8C71-0F2B414F3691}"/>
                </a:ext>
              </a:extLst>
            </p:cNvPr>
            <p:cNvSpPr/>
            <p:nvPr/>
          </p:nvSpPr>
          <p:spPr>
            <a:xfrm>
              <a:off x="16780639" y="499294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9BE9462-AF58-A342-A97E-E9F0A9B2B54B}"/>
                </a:ext>
              </a:extLst>
            </p:cNvPr>
            <p:cNvSpPr/>
            <p:nvPr/>
          </p:nvSpPr>
          <p:spPr>
            <a:xfrm>
              <a:off x="15281522" y="398419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6127DDE-11A9-9142-A768-451DAC8B30DF}"/>
                </a:ext>
              </a:extLst>
            </p:cNvPr>
            <p:cNvSpPr/>
            <p:nvPr/>
          </p:nvSpPr>
          <p:spPr>
            <a:xfrm>
              <a:off x="17512412" y="6034735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A2FBFB"/>
            </a:solidFill>
            <a:ln w="2539" cap="flat">
              <a:solidFill>
                <a:srgbClr val="A2FB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93863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CDC6AF-7B8B-4F4C-9915-5248F3F57BB9}"/>
              </a:ext>
            </a:extLst>
          </p:cNvPr>
          <p:cNvSpPr/>
          <p:nvPr userDrawn="1"/>
        </p:nvSpPr>
        <p:spPr>
          <a:xfrm>
            <a:off x="419100" y="419100"/>
            <a:ext cx="11353800" cy="5600700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5A8F19-F7E2-1E43-AC44-D44D1C44C0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49022-0087-8F4B-BD1D-123B0572C810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5AF94758-EEEF-B848-B210-2B038D710B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93183CB-48C7-9348-AD10-4873E439359A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CECA669-5732-1545-9288-46B988C486B8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594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CDC6AF-7B8B-4F4C-9915-5248F3F57BB9}"/>
              </a:ext>
            </a:extLst>
          </p:cNvPr>
          <p:cNvSpPr/>
          <p:nvPr userDrawn="1"/>
        </p:nvSpPr>
        <p:spPr>
          <a:xfrm>
            <a:off x="419100" y="419100"/>
            <a:ext cx="11353800" cy="56007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7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AE7C02-02AA-4F4A-9657-5675A5F939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019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30%+ transparency if using text overlay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8CAC-06D4-474E-B837-9C1EC99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5486400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50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1 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01FD-1D14-F44A-ADD8-B3F609A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6D1AE2E-5998-784E-91E5-2D01FCC12C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1427" y="1219201"/>
            <a:ext cx="6096000" cy="4231342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BBB42-79D9-C745-87E3-FABE5576D04A}"/>
              </a:ext>
            </a:extLst>
          </p:cNvPr>
          <p:cNvSpPr/>
          <p:nvPr userDrawn="1"/>
        </p:nvSpPr>
        <p:spPr>
          <a:xfrm rot="5400000">
            <a:off x="5860126" y="-307501"/>
            <a:ext cx="462602" cy="12192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0C68B5-D7EB-0F46-BB62-C01F6F92D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623186"/>
            <a:ext cx="5562600" cy="182735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Approach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1340F2-0A6D-5644-A85D-1A8DAC8866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1216742"/>
            <a:ext cx="5562600" cy="229978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Challenge Goes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69EF59E-D772-684E-9492-24B37417DE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5597998"/>
            <a:ext cx="11125200" cy="381001"/>
          </a:xfrm>
        </p:spPr>
        <p:txBody>
          <a:bodyPr anchor="ctr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Merkle Solutions &amp; Services Here | Also Platforms &amp; Partners or Products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E5BE3A8-8B46-A74C-A1CF-4ADB3CB30C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148" y="1407457"/>
            <a:ext cx="5397910" cy="389213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Results go here</a:t>
            </a:r>
          </a:p>
        </p:txBody>
      </p:sp>
    </p:spTree>
    <p:extLst>
      <p:ext uri="{BB962C8B-B14F-4D97-AF65-F5344CB8AC3E}">
        <p14:creationId xmlns:p14="http://schemas.microsoft.com/office/powerpoint/2010/main" val="1019526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2 Pager -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82B-71EF-3E4E-ADCD-C7419745C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5562600" cy="2133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7EAE-BBAB-BD43-BDCF-F7562B04E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667000"/>
            <a:ext cx="5562600" cy="3352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46E4300-6AD3-8048-A2AE-CC4E8B7D49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9360" y="533400"/>
            <a:ext cx="5349240" cy="547846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</p:spTree>
    <p:extLst>
      <p:ext uri="{BB962C8B-B14F-4D97-AF65-F5344CB8AC3E}">
        <p14:creationId xmlns:p14="http://schemas.microsoft.com/office/powerpoint/2010/main" val="634786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2 Pager -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4401BA8-972D-7344-BD19-76DEF1C71A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4178807" cy="60198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Image Here – set to 60% transparency if using text overlay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20279D-3EA9-CC41-B5FD-BFCA7B704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9432" y="533400"/>
            <a:ext cx="7059168" cy="113995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4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72BCC3-4512-BA4C-8F80-80170EF40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432" y="1752600"/>
            <a:ext cx="7059168" cy="33528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06949-E454-AD4B-B337-AE40B01F069B}"/>
              </a:ext>
            </a:extLst>
          </p:cNvPr>
          <p:cNvSpPr/>
          <p:nvPr userDrawn="1"/>
        </p:nvSpPr>
        <p:spPr>
          <a:xfrm rot="5400000">
            <a:off x="7951814" y="1784190"/>
            <a:ext cx="462603" cy="80086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8EABB76-BB69-1E4E-A6BA-9543D15689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0732" y="5598000"/>
            <a:ext cx="7307867" cy="381001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Merkle Solutions &amp; Services Here | Also Platforms &amp; Partners or Products</a:t>
            </a:r>
          </a:p>
        </p:txBody>
      </p:sp>
    </p:spTree>
    <p:extLst>
      <p:ext uri="{BB962C8B-B14F-4D97-AF65-F5344CB8AC3E}">
        <p14:creationId xmlns:p14="http://schemas.microsoft.com/office/powerpoint/2010/main" val="2066593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Additional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434D-C885-4249-9CB2-921D52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29981BD-A4E1-4744-ABE0-C37BFF61FA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19200"/>
            <a:ext cx="11125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30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0303A-A709-B244-AA12-1FACCB1D58C2}"/>
              </a:ext>
            </a:extLst>
          </p:cNvPr>
          <p:cNvSpPr/>
          <p:nvPr userDrawn="1"/>
        </p:nvSpPr>
        <p:spPr>
          <a:xfrm>
            <a:off x="1" y="0"/>
            <a:ext cx="46201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6B07E44-7C1E-5040-9BFC-CDC2679E7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455196"/>
            <a:ext cx="3743961" cy="25646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 i="0">
                <a:solidFill>
                  <a:schemeClr val="bg1"/>
                </a:solidFill>
                <a:latin typeface="+mn-lt"/>
                <a:ea typeface="Proxima Nova Rg" panose="0200050603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SHORT BIO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C6695F5-5E49-514E-A9D5-DA9EBFC83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698" y="2386264"/>
            <a:ext cx="3306093" cy="51400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YOUR NAME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B36AABB-8300-3C44-A2A0-85B819D5A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03366" y="549444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9EEF98-95A3-464A-825C-0340753173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3367" y="4282440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B53B550-F3E4-C841-8D55-AF9EB77084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03367" y="2415942"/>
            <a:ext cx="2755231" cy="17373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Here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971F5BE-8985-0A41-8649-6A281224978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401" y="549444"/>
            <a:ext cx="1737360" cy="17373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Headshot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7054A61-0254-D345-8B8D-DD0C918A45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399" y="2974285"/>
            <a:ext cx="3743961" cy="418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1" i="0">
                <a:solidFill>
                  <a:schemeClr val="bg1"/>
                </a:solidFill>
                <a:latin typeface="+mn-lt"/>
                <a:ea typeface="Proxima Nova Rg" panose="0200050603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4AEA6-43B2-0141-9873-AD1DA4528D3A}"/>
              </a:ext>
            </a:extLst>
          </p:cNvPr>
          <p:cNvSpPr/>
          <p:nvPr userDrawn="1"/>
        </p:nvSpPr>
        <p:spPr>
          <a:xfrm>
            <a:off x="447040" y="2386264"/>
            <a:ext cx="513659" cy="5136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901C-D4B5-CD4D-A061-30CD4D07C3EC}"/>
              </a:ext>
            </a:extLst>
          </p:cNvPr>
          <p:cNvSpPr/>
          <p:nvPr userDrawn="1"/>
        </p:nvSpPr>
        <p:spPr>
          <a:xfrm>
            <a:off x="4841506" y="549444"/>
            <a:ext cx="3840480" cy="5470356"/>
          </a:xfrm>
          <a:prstGeom prst="rect">
            <a:avLst/>
          </a:prstGeom>
          <a:solidFill>
            <a:schemeClr val="bg2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1C514-040B-2F4B-BAF2-760C1521EB99}"/>
              </a:ext>
            </a:extLst>
          </p:cNvPr>
          <p:cNvSpPr txBox="1"/>
          <p:nvPr userDrawn="1"/>
        </p:nvSpPr>
        <p:spPr>
          <a:xfrm>
            <a:off x="304799" y="6248400"/>
            <a:ext cx="3861848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t>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 Nova Light" panose="020B0304020202020204" pitchFamily="34" charset="0"/>
                <a:cs typeface="+mn-cs"/>
              </a:rPr>
              <a:t>•   </a:t>
            </a:r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latin typeface="Arial Nova Light" panose="020B0304020202020204" pitchFamily="34" charset="0"/>
                <a:ea typeface="Proxima Nova Light" charset="0"/>
                <a:cs typeface="Arial" panose="020B0604020202020204" pitchFamily="34" charset="0"/>
              </a:rPr>
              <a:t>Merkle Inc.</a:t>
            </a:r>
          </a:p>
        </p:txBody>
      </p:sp>
    </p:spTree>
    <p:extLst>
      <p:ext uri="{BB962C8B-B14F-4D97-AF65-F5344CB8AC3E}">
        <p14:creationId xmlns:p14="http://schemas.microsoft.com/office/powerpoint/2010/main" val="27749967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1B876D-140A-A646-9E95-8CA988F4773F}"/>
              </a:ext>
            </a:extLst>
          </p:cNvPr>
          <p:cNvSpPr txBox="1"/>
          <p:nvPr userDrawn="1"/>
        </p:nvSpPr>
        <p:spPr>
          <a:xfrm>
            <a:off x="9144001" y="6248401"/>
            <a:ext cx="2743200" cy="38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1547D"/>
                </a:solidFill>
                <a:latin typeface="Arial Nova Light" panose="020B0304020202020204" pitchFamily="34" charset="0"/>
                <a:ea typeface="Proxima Nova Light" charset="0"/>
                <a:cs typeface="Arial" panose="020B0604020202020204" pitchFamily="34" charset="0"/>
              </a:rPr>
              <a:t>© 2021 Merkle, Inc. All Rights Reserved. Confidential.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D846BD-0F95-4C31-9C88-450A0C7178B4}"/>
              </a:ext>
            </a:extLst>
          </p:cNvPr>
          <p:cNvGrpSpPr/>
          <p:nvPr userDrawn="1"/>
        </p:nvGrpSpPr>
        <p:grpSpPr>
          <a:xfrm>
            <a:off x="2471592" y="2954653"/>
            <a:ext cx="2969541" cy="923330"/>
            <a:chOff x="2471592" y="2954653"/>
            <a:chExt cx="2969541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76683-314B-4988-BA6A-AEB84BFCCCD9}"/>
                </a:ext>
              </a:extLst>
            </p:cNvPr>
            <p:cNvSpPr txBox="1"/>
            <p:nvPr userDrawn="1"/>
          </p:nvSpPr>
          <p:spPr>
            <a:xfrm>
              <a:off x="2661719" y="2954653"/>
              <a:ext cx="277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cap="all" baseline="0" dirty="0">
                  <a:solidFill>
                    <a:schemeClr val="bg1"/>
                  </a:solidFill>
                </a:rPr>
                <a:t>Dream</a:t>
              </a: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6B0BFA29-B702-4D06-B073-9D31F855679C}"/>
                </a:ext>
              </a:extLst>
            </p:cNvPr>
            <p:cNvSpPr/>
            <p:nvPr userDrawn="1"/>
          </p:nvSpPr>
          <p:spPr>
            <a:xfrm rot="10800000">
              <a:off x="2471592" y="3425370"/>
              <a:ext cx="253497" cy="25349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A25C12-A86C-4D11-B088-B0DD9349DE3F}"/>
              </a:ext>
            </a:extLst>
          </p:cNvPr>
          <p:cNvGrpSpPr/>
          <p:nvPr userDrawn="1"/>
        </p:nvGrpSpPr>
        <p:grpSpPr>
          <a:xfrm>
            <a:off x="5413976" y="2954653"/>
            <a:ext cx="2960480" cy="923330"/>
            <a:chOff x="5413976" y="2954653"/>
            <a:chExt cx="296048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290AA7-0ADB-446D-97E1-EBFC9F703358}"/>
                </a:ext>
              </a:extLst>
            </p:cNvPr>
            <p:cNvSpPr txBox="1"/>
            <p:nvPr userDrawn="1"/>
          </p:nvSpPr>
          <p:spPr>
            <a:xfrm>
              <a:off x="5595042" y="2954653"/>
              <a:ext cx="277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cap="all" baseline="0" dirty="0">
                  <a:solidFill>
                    <a:schemeClr val="bg1"/>
                  </a:solidFill>
                </a:rPr>
                <a:t>DO</a:t>
              </a: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C46052CD-E911-41F7-A07A-5182A7AD5E55}"/>
                </a:ext>
              </a:extLst>
            </p:cNvPr>
            <p:cNvSpPr/>
            <p:nvPr userDrawn="1"/>
          </p:nvSpPr>
          <p:spPr>
            <a:xfrm rot="10800000">
              <a:off x="5413976" y="3425370"/>
              <a:ext cx="253497" cy="25349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63478B-AD3B-4157-8802-DA7AED28A19B}"/>
              </a:ext>
            </a:extLst>
          </p:cNvPr>
          <p:cNvGrpSpPr/>
          <p:nvPr userDrawn="1"/>
        </p:nvGrpSpPr>
        <p:grpSpPr>
          <a:xfrm>
            <a:off x="6948541" y="2954653"/>
            <a:ext cx="3508211" cy="923330"/>
            <a:chOff x="6948541" y="2954653"/>
            <a:chExt cx="3508211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C1D39-48C7-4DFA-9B90-5B106005BA77}"/>
                </a:ext>
              </a:extLst>
            </p:cNvPr>
            <p:cNvSpPr txBox="1"/>
            <p:nvPr userDrawn="1"/>
          </p:nvSpPr>
          <p:spPr>
            <a:xfrm>
              <a:off x="7138658" y="2954653"/>
              <a:ext cx="33180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cap="all" baseline="0" dirty="0">
                  <a:solidFill>
                    <a:schemeClr val="bg1"/>
                  </a:solidFill>
                </a:rPr>
                <a:t>DELIVER</a:t>
              </a: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50862FAD-F84E-4537-ABBE-7F6C2B9CBADE}"/>
                </a:ext>
              </a:extLst>
            </p:cNvPr>
            <p:cNvSpPr/>
            <p:nvPr userDrawn="1"/>
          </p:nvSpPr>
          <p:spPr>
            <a:xfrm rot="10800000">
              <a:off x="6948541" y="3425370"/>
              <a:ext cx="253497" cy="25349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9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1B876D-140A-A646-9E95-8CA988F4773F}"/>
              </a:ext>
            </a:extLst>
          </p:cNvPr>
          <p:cNvSpPr txBox="1"/>
          <p:nvPr userDrawn="1"/>
        </p:nvSpPr>
        <p:spPr>
          <a:xfrm>
            <a:off x="9144001" y="6248401"/>
            <a:ext cx="2743200" cy="38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1547D"/>
                </a:solidFill>
                <a:latin typeface="Arial Nova Light" panose="020B0304020202020204" pitchFamily="34" charset="0"/>
                <a:ea typeface="Proxima Nova Light" charset="0"/>
                <a:cs typeface="Arial" panose="020B0604020202020204" pitchFamily="34" charset="0"/>
              </a:rPr>
              <a:t>© 2021 Merkle, Inc. All Rights Reserved. Confidential.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A814E73-1E19-D845-AD4D-65B0A58B49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769" y="3004881"/>
            <a:ext cx="1544461" cy="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42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F271726-D4AE-5A4D-916E-567906B67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D763F84-8043-2A4E-B137-190458C82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33400"/>
            <a:ext cx="11125200" cy="549021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8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grpSp>
        <p:nvGrpSpPr>
          <p:cNvPr id="9" name="Graphic 9">
            <a:extLst>
              <a:ext uri="{FF2B5EF4-FFF2-40B4-BE49-F238E27FC236}">
                <a16:creationId xmlns:a16="http://schemas.microsoft.com/office/drawing/2014/main" id="{27E86460-A6FE-4284-ADEA-9864180E958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CF7E4A1-B878-416B-8191-004705268F68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F8783-FBD4-46BB-9E58-BCACE2DACA25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4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09C1A5-1E16-BD4C-A042-551029A532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B925F-2BDA-724A-B247-7573DA565AA8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1C8E-62C9-9744-BBF9-13253928005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02229C-1286-CB44-A92B-D8B637C278D3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CAC795-21CC-684C-BA68-E08EF4E36E3C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128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Divider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BDFFF1-3B00-49AB-89EC-48BDD597EDFC}"/>
              </a:ext>
            </a:extLst>
          </p:cNvPr>
          <p:cNvGrpSpPr/>
          <p:nvPr userDrawn="1"/>
        </p:nvGrpSpPr>
        <p:grpSpPr>
          <a:xfrm>
            <a:off x="7112636" y="649116"/>
            <a:ext cx="6714372" cy="5736710"/>
            <a:chOff x="7112636" y="649116"/>
            <a:chExt cx="6714372" cy="573671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BB2D0C1-81A6-49A4-9FB1-7A5F42FC0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8892" y="823509"/>
              <a:ext cx="1129403" cy="3843010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7BAFB0F-6591-4386-A477-CE2CA8CDB275}"/>
                </a:ext>
              </a:extLst>
            </p:cNvPr>
            <p:cNvCxnSpPr>
              <a:cxnSpLocks/>
            </p:cNvCxnSpPr>
            <p:nvPr/>
          </p:nvCxnSpPr>
          <p:spPr>
            <a:xfrm>
              <a:off x="10415796" y="2253551"/>
              <a:ext cx="1634958" cy="74213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92A7EA-0457-4659-A6AD-FA78E14B66DB}"/>
                </a:ext>
              </a:extLst>
            </p:cNvPr>
            <p:cNvCxnSpPr>
              <a:cxnSpLocks/>
              <a:stCxn id="22" idx="5"/>
              <a:endCxn id="49" idx="5"/>
            </p:cNvCxnSpPr>
            <p:nvPr/>
          </p:nvCxnSpPr>
          <p:spPr>
            <a:xfrm>
              <a:off x="9378882" y="851703"/>
              <a:ext cx="1154895" cy="1489007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3E9B0D9-DAE8-42EA-B2A3-ED83F815A1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5319" y="2742868"/>
              <a:ext cx="920307" cy="1812749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0D141A-72FA-4CBA-9500-E38127B5D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7386" y="4619780"/>
              <a:ext cx="2316168" cy="1690702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E8809B-B90F-4F4E-B193-6851669BF7E0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V="1">
              <a:off x="8102487" y="4277212"/>
              <a:ext cx="2004609" cy="350212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473DD-302B-4E27-BC11-DC5970CB5C64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9340145" y="814734"/>
              <a:ext cx="683527" cy="3379053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5566F2-6D93-42B9-B910-C9898D730161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H="1">
              <a:off x="9964681" y="2905874"/>
              <a:ext cx="2061639" cy="143032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0AD225-E95D-4B0F-99BE-1B23513665FD}"/>
                </a:ext>
              </a:extLst>
            </p:cNvPr>
            <p:cNvCxnSpPr>
              <a:cxnSpLocks/>
              <a:stCxn id="42" idx="4"/>
              <a:endCxn id="44" idx="0"/>
            </p:cNvCxnSpPr>
            <p:nvPr/>
          </p:nvCxnSpPr>
          <p:spPr>
            <a:xfrm flipH="1" flipV="1">
              <a:off x="10023672" y="4193787"/>
              <a:ext cx="451115" cy="2192039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FAF8F8-6608-44A1-B6CD-E3523E1E7749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 flipV="1">
              <a:off x="10474787" y="2881440"/>
              <a:ext cx="1492543" cy="350438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10B216-4B4B-4192-8FD3-6DEACBD61F7E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 flipV="1">
              <a:off x="10483351" y="4575473"/>
              <a:ext cx="2314461" cy="173672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01D3FD-4D03-4273-B5F2-C37EDA37740A}"/>
                </a:ext>
              </a:extLst>
            </p:cNvPr>
            <p:cNvCxnSpPr>
              <a:cxnSpLocks/>
              <a:stCxn id="48" idx="7"/>
              <a:endCxn id="49" idx="3"/>
            </p:cNvCxnSpPr>
            <p:nvPr/>
          </p:nvCxnSpPr>
          <p:spPr>
            <a:xfrm flipH="1">
              <a:off x="10415796" y="673550"/>
              <a:ext cx="1257102" cy="1667160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F31433-BF42-422F-A6AB-3328AD163AC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>
              <a:off x="11530483" y="732541"/>
              <a:ext cx="1715818" cy="47183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295071-C49D-4451-A7B1-552E2EEA6C37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>
              <a:off x="11613908" y="649116"/>
              <a:ext cx="353422" cy="2399173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C10CFF-176D-46CE-8459-CE399EA482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982" y="1145386"/>
              <a:ext cx="639698" cy="1693623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B55F27-9D01-4B70-974F-C5793796E34B}"/>
                </a:ext>
              </a:extLst>
            </p:cNvPr>
            <p:cNvCxnSpPr>
              <a:cxnSpLocks/>
              <a:stCxn id="46" idx="7"/>
              <a:endCxn id="43" idx="3"/>
            </p:cNvCxnSpPr>
            <p:nvPr/>
          </p:nvCxnSpPr>
          <p:spPr>
            <a:xfrm flipH="1">
              <a:off x="12679831" y="2696594"/>
              <a:ext cx="1122743" cy="1996860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1130068-BCD8-492E-A842-ACDABB703FF2}"/>
                </a:ext>
              </a:extLst>
            </p:cNvPr>
            <p:cNvCxnSpPr>
              <a:cxnSpLocks/>
              <a:stCxn id="45" idx="0"/>
              <a:endCxn id="43" idx="4"/>
            </p:cNvCxnSpPr>
            <p:nvPr/>
          </p:nvCxnSpPr>
          <p:spPr>
            <a:xfrm>
              <a:off x="11967330" y="2881440"/>
              <a:ext cx="771492" cy="183644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143BA3-3F7C-42DE-8E8F-1D7E37269C50}"/>
                </a:ext>
              </a:extLst>
            </p:cNvPr>
            <p:cNvCxnSpPr>
              <a:cxnSpLocks/>
              <a:stCxn id="46" idx="6"/>
              <a:endCxn id="45" idx="2"/>
            </p:cNvCxnSpPr>
            <p:nvPr/>
          </p:nvCxnSpPr>
          <p:spPr>
            <a:xfrm flipH="1">
              <a:off x="11883905" y="2755585"/>
              <a:ext cx="1943103" cy="209280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428505-CCD3-4648-A5F8-06F0082F6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698" y="751617"/>
              <a:ext cx="1675618" cy="468544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C5A7C8-7910-420B-BA2D-A11CA55A1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636" y="1153352"/>
              <a:ext cx="629787" cy="1654835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A0B90E-6674-49BD-964E-771E2A3C8376}"/>
                </a:ext>
              </a:extLst>
            </p:cNvPr>
            <p:cNvSpPr/>
            <p:nvPr/>
          </p:nvSpPr>
          <p:spPr>
            <a:xfrm>
              <a:off x="9236467" y="709288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154A5E-DB28-4E03-9E53-B35DF7C2F31D}"/>
                </a:ext>
              </a:extLst>
            </p:cNvPr>
            <p:cNvSpPr/>
            <p:nvPr/>
          </p:nvSpPr>
          <p:spPr>
            <a:xfrm>
              <a:off x="7703264" y="1118842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F137F8-4487-4625-B004-8FBB056F9C9A}"/>
                </a:ext>
              </a:extLst>
            </p:cNvPr>
            <p:cNvSpPr/>
            <p:nvPr/>
          </p:nvSpPr>
          <p:spPr>
            <a:xfrm>
              <a:off x="7112636" y="2639612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4B959-CC44-4412-8449-2744D54B5916}"/>
                </a:ext>
              </a:extLst>
            </p:cNvPr>
            <p:cNvSpPr/>
            <p:nvPr/>
          </p:nvSpPr>
          <p:spPr>
            <a:xfrm>
              <a:off x="8075193" y="4551040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E83D11-A519-4DF1-945F-943340C1FD49}"/>
                </a:ext>
              </a:extLst>
            </p:cNvPr>
            <p:cNvSpPr/>
            <p:nvPr/>
          </p:nvSpPr>
          <p:spPr>
            <a:xfrm>
              <a:off x="10391362" y="6218977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BA4CDF-7B8E-43F7-B377-798B87DD7857}"/>
                </a:ext>
              </a:extLst>
            </p:cNvPr>
            <p:cNvSpPr/>
            <p:nvPr/>
          </p:nvSpPr>
          <p:spPr>
            <a:xfrm>
              <a:off x="12655397" y="4551039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A4B0B1-E89B-4AB9-8D9A-07762D6A3988}"/>
                </a:ext>
              </a:extLst>
            </p:cNvPr>
            <p:cNvSpPr/>
            <p:nvPr/>
          </p:nvSpPr>
          <p:spPr>
            <a:xfrm>
              <a:off x="9940247" y="4193787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77037A-E314-4B5B-9B52-E007DC8090C2}"/>
                </a:ext>
              </a:extLst>
            </p:cNvPr>
            <p:cNvSpPr/>
            <p:nvPr/>
          </p:nvSpPr>
          <p:spPr>
            <a:xfrm>
              <a:off x="11883905" y="2881440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D28D62-7578-4D73-B77A-322DC11F508E}"/>
                </a:ext>
              </a:extLst>
            </p:cNvPr>
            <p:cNvSpPr/>
            <p:nvPr/>
          </p:nvSpPr>
          <p:spPr>
            <a:xfrm>
              <a:off x="13660159" y="2672160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2EC22F-F8E1-431B-B192-4ACB5F477608}"/>
                </a:ext>
              </a:extLst>
            </p:cNvPr>
            <p:cNvSpPr/>
            <p:nvPr/>
          </p:nvSpPr>
          <p:spPr>
            <a:xfrm>
              <a:off x="11530483" y="649116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78F0E1-B52D-426C-8ECD-39CCD9EFB6C7}"/>
                </a:ext>
              </a:extLst>
            </p:cNvPr>
            <p:cNvSpPr/>
            <p:nvPr/>
          </p:nvSpPr>
          <p:spPr>
            <a:xfrm>
              <a:off x="10391362" y="2198295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1EDB24-D87A-4126-B9E4-8305E67723F6}"/>
                </a:ext>
              </a:extLst>
            </p:cNvPr>
            <p:cNvSpPr/>
            <p:nvPr/>
          </p:nvSpPr>
          <p:spPr>
            <a:xfrm>
              <a:off x="13079452" y="1120952"/>
              <a:ext cx="166849" cy="16684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</p:grpSp>
      <p:sp>
        <p:nvSpPr>
          <p:cNvPr id="8" name="Title 3">
            <a:extLst>
              <a:ext uri="{FF2B5EF4-FFF2-40B4-BE49-F238E27FC236}">
                <a16:creationId xmlns:a16="http://schemas.microsoft.com/office/drawing/2014/main" id="{5D763F84-8043-2A4E-B137-190458C82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625434"/>
            <a:ext cx="11125200" cy="549021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8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0324D07-B106-4DDD-A3BD-4B9E8E33E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grpSp>
        <p:nvGrpSpPr>
          <p:cNvPr id="41" name="Graphic 9">
            <a:extLst>
              <a:ext uri="{FF2B5EF4-FFF2-40B4-BE49-F238E27FC236}">
                <a16:creationId xmlns:a16="http://schemas.microsoft.com/office/drawing/2014/main" id="{0889B123-54CD-447D-9472-D6B35EEAA9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bg1"/>
          </a:solidFill>
        </p:grpSpPr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BC627D22-DE88-4E1F-91F7-D6CEF1A93D9D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4A79D0B-EF54-45FC-91B0-946E32E83F02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4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ED2-BE9E-5A4D-8979-FA06EFD126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936786"/>
            <a:ext cx="11125200" cy="2870201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6BFADBC-0DD0-6B47-8614-887ED3B71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A7A386-0EAF-1242-9B54-3D2EE8CCB5BF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4DE30A0C-7C0C-4B48-A589-D8A1C5B0903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F465CA-55C3-934C-98DC-89ECA102E4D0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solidFill>
              <a:schemeClr val="bg1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A6BA6E0-C959-4A4E-AFD5-5B027657112A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4ECF-F96D-6F47-A14E-BA97CB859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95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9C2-A08F-D94E-A8AB-6A65937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730ED-7B9D-40FC-B1E0-F1125DD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267-223E-41DF-97C0-3C5C64CF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11252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AECA5E-EA06-EF45-897C-3C243B4A778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9AE7F-24B1-A64B-B288-B6C5E8A9B846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2">
                  <a:lumMod val="75000"/>
                </a:schemeClr>
              </a:solidFill>
              <a:latin typeface="+mn-lt"/>
              <a:ea typeface="Calibri Light" charset="0"/>
              <a:cs typeface="Arial" panose="020B0604020202020204" pitchFamily="34" charset="0"/>
            </a:endParaRPr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AA9A1BF9-5305-A341-AB55-AF5D3A5D8B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3EBE68B-E34E-724C-937C-5469280F2E3E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A1399D1-F20A-E94E-9CAF-7D2E73EAB452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6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7" r:id="rId8"/>
    <p:sldLayoutId id="2147483668" r:id="rId9"/>
    <p:sldLayoutId id="2147483671" r:id="rId10"/>
    <p:sldLayoutId id="2147483672" r:id="rId11"/>
    <p:sldLayoutId id="2147483673" r:id="rId12"/>
    <p:sldLayoutId id="2147483674" r:id="rId13"/>
    <p:sldLayoutId id="2147483669" r:id="rId14"/>
    <p:sldLayoutId id="2147483670" r:id="rId15"/>
    <p:sldLayoutId id="2147483675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55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4176" userDrawn="1">
          <p15:clr>
            <a:srgbClr val="F26B43"/>
          </p15:clr>
        </p15:guide>
        <p15:guide id="6" pos="264" userDrawn="1">
          <p15:clr>
            <a:srgbClr val="FDE53C"/>
          </p15:clr>
        </p15:guide>
        <p15:guide id="7" pos="7416" userDrawn="1">
          <p15:clr>
            <a:srgbClr val="FDE53C"/>
          </p15:clr>
        </p15:guide>
        <p15:guide id="8" orient="horz" pos="3864" userDrawn="1">
          <p15:clr>
            <a:srgbClr val="FDE53C"/>
          </p15:clr>
        </p15:guide>
        <p15:guide id="9" orient="horz" pos="264" userDrawn="1">
          <p15:clr>
            <a:srgbClr val="FDE53C"/>
          </p15:clr>
        </p15:guide>
        <p15:guide id="10" orient="horz" pos="336" userDrawn="1">
          <p15:clr>
            <a:srgbClr val="5ACBF0"/>
          </p15:clr>
        </p15:guide>
        <p15:guide id="11" orient="horz" pos="3792" userDrawn="1">
          <p15:clr>
            <a:srgbClr val="5ACBF0"/>
          </p15:clr>
        </p15:guide>
        <p15:guide id="12" pos="336" userDrawn="1">
          <p15:clr>
            <a:srgbClr val="5ACBF0"/>
          </p15:clr>
        </p15:guide>
        <p15:guide id="13" pos="7344" userDrawn="1">
          <p15:clr>
            <a:srgbClr val="5ACBF0"/>
          </p15:clr>
        </p15:guide>
        <p15:guide id="14" orient="horz" pos="768" userDrawn="1">
          <p15:clr>
            <a:srgbClr val="5ACBF0"/>
          </p15:clr>
        </p15:guide>
        <p15:guide id="15" orient="horz" pos="720" userDrawn="1">
          <p15:clr>
            <a:srgbClr val="5ACBF0"/>
          </p15:clr>
        </p15:guide>
        <p15:guide id="16" orient="horz" pos="2160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730ED-7B9D-40FC-B1E0-F1125DD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267-223E-41DF-97C0-3C5C64CF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11252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AECA5E-EA06-EF45-897C-3C243B4A778C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55764" y="6390465"/>
            <a:ext cx="1080445" cy="12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9AE7F-24B1-A64B-B288-B6C5E8A9B846}"/>
              </a:ext>
            </a:extLst>
          </p:cNvPr>
          <p:cNvSpPr txBox="1"/>
          <p:nvPr userDrawn="1"/>
        </p:nvSpPr>
        <p:spPr>
          <a:xfrm>
            <a:off x="7796752" y="6248400"/>
            <a:ext cx="4058444" cy="380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FC0B-CFB1-084E-A5D1-50420B235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chemeClr val="bg2">
                  <a:lumMod val="75000"/>
                </a:schemeClr>
              </a:solidFill>
              <a:latin typeface="+mn-lt"/>
              <a:ea typeface="Proxima Nova Light" charset="0"/>
              <a:cs typeface="Arial" panose="020B0604020202020204" pitchFamily="34" charset="0"/>
            </a:endParaRPr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AA9A1BF9-5305-A341-AB55-AF5D3A5D8B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9100" y="6366367"/>
            <a:ext cx="249134" cy="136828"/>
            <a:chOff x="11484948" y="313034"/>
            <a:chExt cx="401233" cy="220363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3EBE68B-E34E-724C-937C-5469280F2E3E}"/>
                </a:ext>
              </a:extLst>
            </p:cNvPr>
            <p:cNvSpPr/>
            <p:nvPr/>
          </p:nvSpPr>
          <p:spPr>
            <a:xfrm>
              <a:off x="11652424" y="313034"/>
              <a:ext cx="233757" cy="220363"/>
            </a:xfrm>
            <a:custGeom>
              <a:avLst/>
              <a:gdLst>
                <a:gd name="connsiteX0" fmla="*/ 233757 w 233757"/>
                <a:gd name="connsiteY0" fmla="*/ 220363 h 220363"/>
                <a:gd name="connsiteX1" fmla="*/ 187006 w 233757"/>
                <a:gd name="connsiteY1" fmla="*/ 220363 h 220363"/>
                <a:gd name="connsiteX2" fmla="*/ 187006 w 233757"/>
                <a:gd name="connsiteY2" fmla="*/ 89448 h 220363"/>
                <a:gd name="connsiteX3" fmla="*/ 116879 w 233757"/>
                <a:gd name="connsiteY3" fmla="*/ 159645 h 220363"/>
                <a:gd name="connsiteX4" fmla="*/ 46751 w 233757"/>
                <a:gd name="connsiteY4" fmla="*/ 89448 h 220363"/>
                <a:gd name="connsiteX5" fmla="*/ 46751 w 233757"/>
                <a:gd name="connsiteY5" fmla="*/ 220363 h 220363"/>
                <a:gd name="connsiteX6" fmla="*/ 0 w 233757"/>
                <a:gd name="connsiteY6" fmla="*/ 220363 h 220363"/>
                <a:gd name="connsiteX7" fmla="*/ 0 w 233757"/>
                <a:gd name="connsiteY7" fmla="*/ 0 h 220363"/>
                <a:gd name="connsiteX8" fmla="*/ 24855 w 233757"/>
                <a:gd name="connsiteY8" fmla="*/ 0 h 220363"/>
                <a:gd name="connsiteX9" fmla="*/ 117470 w 233757"/>
                <a:gd name="connsiteY9" fmla="*/ 92706 h 220363"/>
                <a:gd name="connsiteX10" fmla="*/ 208902 w 233757"/>
                <a:gd name="connsiteY10" fmla="*/ 0 h 220363"/>
                <a:gd name="connsiteX11" fmla="*/ 233757 w 233757"/>
                <a:gd name="connsiteY11" fmla="*/ 0 h 220363"/>
                <a:gd name="connsiteX12" fmla="*/ 233757 w 233757"/>
                <a:gd name="connsiteY12" fmla="*/ 220363 h 2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757" h="220363">
                  <a:moveTo>
                    <a:pt x="233757" y="220363"/>
                  </a:moveTo>
                  <a:lnTo>
                    <a:pt x="187006" y="220363"/>
                  </a:lnTo>
                  <a:lnTo>
                    <a:pt x="187006" y="89448"/>
                  </a:lnTo>
                  <a:lnTo>
                    <a:pt x="116879" y="159645"/>
                  </a:lnTo>
                  <a:lnTo>
                    <a:pt x="46751" y="89448"/>
                  </a:lnTo>
                  <a:lnTo>
                    <a:pt x="46751" y="220363"/>
                  </a:lnTo>
                  <a:lnTo>
                    <a:pt x="0" y="220363"/>
                  </a:lnTo>
                  <a:lnTo>
                    <a:pt x="0" y="0"/>
                  </a:lnTo>
                  <a:lnTo>
                    <a:pt x="24855" y="0"/>
                  </a:lnTo>
                  <a:lnTo>
                    <a:pt x="117470" y="92706"/>
                  </a:lnTo>
                  <a:lnTo>
                    <a:pt x="208902" y="0"/>
                  </a:lnTo>
                  <a:lnTo>
                    <a:pt x="233757" y="0"/>
                  </a:lnTo>
                  <a:lnTo>
                    <a:pt x="233757" y="220363"/>
                  </a:lnTo>
                  <a:close/>
                </a:path>
              </a:pathLst>
            </a:custGeom>
            <a:grpFill/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A1399D1-F20A-E94E-9CAF-7D2E73EAB452}"/>
                </a:ext>
              </a:extLst>
            </p:cNvPr>
            <p:cNvSpPr/>
            <p:nvPr/>
          </p:nvSpPr>
          <p:spPr>
            <a:xfrm>
              <a:off x="11484948" y="412552"/>
              <a:ext cx="120725" cy="120844"/>
            </a:xfrm>
            <a:custGeom>
              <a:avLst/>
              <a:gdLst>
                <a:gd name="connsiteX0" fmla="*/ 120725 w 120725"/>
                <a:gd name="connsiteY0" fmla="*/ 0 h 120844"/>
                <a:gd name="connsiteX1" fmla="*/ 0 w 120725"/>
                <a:gd name="connsiteY1" fmla="*/ 0 h 120844"/>
                <a:gd name="connsiteX2" fmla="*/ 120725 w 120725"/>
                <a:gd name="connsiteY2" fmla="*/ 120844 h 120844"/>
                <a:gd name="connsiteX3" fmla="*/ 120725 w 120725"/>
                <a:gd name="connsiteY3" fmla="*/ 0 h 12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25" h="120844">
                  <a:moveTo>
                    <a:pt x="120725" y="0"/>
                  </a:moveTo>
                  <a:lnTo>
                    <a:pt x="0" y="0"/>
                  </a:lnTo>
                  <a:lnTo>
                    <a:pt x="120725" y="120844"/>
                  </a:lnTo>
                  <a:lnTo>
                    <a:pt x="120725" y="0"/>
                  </a:lnTo>
                  <a:close/>
                </a:path>
              </a:pathLst>
            </a:custGeom>
            <a:solidFill>
              <a:schemeClr val="accent2"/>
            </a:solidFill>
            <a:ln w="5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61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192">
          <p15:clr>
            <a:srgbClr val="F26B43"/>
          </p15:clr>
        </p15:guide>
        <p15:guide id="4" orient="horz" pos="3936">
          <p15:clr>
            <a:srgbClr val="F26B43"/>
          </p15:clr>
        </p15:guide>
        <p15:guide id="5" orient="horz" pos="4176">
          <p15:clr>
            <a:srgbClr val="F26B43"/>
          </p15:clr>
        </p15:guide>
        <p15:guide id="6" pos="264">
          <p15:clr>
            <a:srgbClr val="FDE53C"/>
          </p15:clr>
        </p15:guide>
        <p15:guide id="7" pos="7416">
          <p15:clr>
            <a:srgbClr val="FDE53C"/>
          </p15:clr>
        </p15:guide>
        <p15:guide id="8" orient="horz" pos="3864">
          <p15:clr>
            <a:srgbClr val="FDE53C"/>
          </p15:clr>
        </p15:guide>
        <p15:guide id="9" orient="horz" pos="264">
          <p15:clr>
            <a:srgbClr val="FDE53C"/>
          </p15:clr>
        </p15:guide>
        <p15:guide id="10" orient="horz" pos="336">
          <p15:clr>
            <a:srgbClr val="5ACBF0"/>
          </p15:clr>
        </p15:guide>
        <p15:guide id="11" orient="horz" pos="3792">
          <p15:clr>
            <a:srgbClr val="5ACBF0"/>
          </p15:clr>
        </p15:guide>
        <p15:guide id="12" pos="336">
          <p15:clr>
            <a:srgbClr val="5ACBF0"/>
          </p15:clr>
        </p15:guide>
        <p15:guide id="13" pos="7344">
          <p15:clr>
            <a:srgbClr val="5ACBF0"/>
          </p15:clr>
        </p15:guide>
        <p15:guide id="14" orient="horz" pos="768">
          <p15:clr>
            <a:srgbClr val="5ACBF0"/>
          </p15:clr>
        </p15:guide>
        <p15:guide id="15" orient="horz" pos="720">
          <p15:clr>
            <a:srgbClr val="5ACBF0"/>
          </p15:clr>
        </p15:guide>
        <p15:guide id="16" orient="horz" pos="2160">
          <p15:clr>
            <a:srgbClr val="A4A3A4"/>
          </p15:clr>
        </p15:guide>
        <p15:guide id="17" pos="384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C9347F-FECC-404B-B797-A972C7A5EE25}"/>
              </a:ext>
            </a:extLst>
          </p:cNvPr>
          <p:cNvGrpSpPr/>
          <p:nvPr/>
        </p:nvGrpSpPr>
        <p:grpSpPr>
          <a:xfrm flipV="1">
            <a:off x="302" y="-1"/>
            <a:ext cx="12191698" cy="6858001"/>
            <a:chOff x="18545679" y="424338"/>
            <a:chExt cx="4878471" cy="274422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CE5F7C-0EB2-E347-A106-E0FBB4CCB78C}"/>
                </a:ext>
              </a:extLst>
            </p:cNvPr>
            <p:cNvSpPr/>
            <p:nvPr/>
          </p:nvSpPr>
          <p:spPr>
            <a:xfrm>
              <a:off x="18545680" y="424338"/>
              <a:ext cx="4878470" cy="2380869"/>
            </a:xfrm>
            <a:custGeom>
              <a:avLst/>
              <a:gdLst>
                <a:gd name="connsiteX0" fmla="*/ 0 w 4878484"/>
                <a:gd name="connsiteY0" fmla="*/ 0 h 2380861"/>
                <a:gd name="connsiteX1" fmla="*/ 475144 w 4878484"/>
                <a:gd name="connsiteY1" fmla="*/ 655563 h 2380861"/>
                <a:gd name="connsiteX2" fmla="*/ 2119092 w 4878484"/>
                <a:gd name="connsiteY2" fmla="*/ 1111662 h 2380861"/>
                <a:gd name="connsiteX3" fmla="*/ 2942336 w 4878484"/>
                <a:gd name="connsiteY3" fmla="*/ 2380862 h 2380861"/>
                <a:gd name="connsiteX4" fmla="*/ 3374285 w 4878484"/>
                <a:gd name="connsiteY4" fmla="*/ 353191 h 2380861"/>
                <a:gd name="connsiteX5" fmla="*/ 4238183 w 4878484"/>
                <a:gd name="connsiteY5" fmla="*/ 852486 h 2380861"/>
                <a:gd name="connsiteX6" fmla="*/ 4878484 w 4878484"/>
                <a:gd name="connsiteY6" fmla="*/ 0 h 238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484" h="2380861">
                  <a:moveTo>
                    <a:pt x="0" y="0"/>
                  </a:moveTo>
                  <a:lnTo>
                    <a:pt x="475144" y="655563"/>
                  </a:lnTo>
                  <a:lnTo>
                    <a:pt x="2119092" y="1111662"/>
                  </a:lnTo>
                  <a:lnTo>
                    <a:pt x="2942336" y="2380862"/>
                  </a:lnTo>
                  <a:lnTo>
                    <a:pt x="3374285" y="353191"/>
                  </a:lnTo>
                  <a:lnTo>
                    <a:pt x="4238183" y="852486"/>
                  </a:lnTo>
                  <a:lnTo>
                    <a:pt x="4878484" y="0"/>
                  </a:lnTo>
                </a:path>
              </a:pathLst>
            </a:custGeom>
            <a:no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B091209-4BBB-2145-8493-5998C9BA0FF7}"/>
                </a:ext>
              </a:extLst>
            </p:cNvPr>
            <p:cNvSpPr/>
            <p:nvPr/>
          </p:nvSpPr>
          <p:spPr>
            <a:xfrm>
              <a:off x="18545679" y="785153"/>
              <a:ext cx="3378086" cy="2383410"/>
            </a:xfrm>
            <a:custGeom>
              <a:avLst/>
              <a:gdLst>
                <a:gd name="connsiteX0" fmla="*/ 475144 w 3378096"/>
                <a:gd name="connsiteY0" fmla="*/ 294749 h 2383402"/>
                <a:gd name="connsiteX1" fmla="*/ 0 w 3378096"/>
                <a:gd name="connsiteY1" fmla="*/ 2383403 h 2383402"/>
                <a:gd name="connsiteX2" fmla="*/ 2119092 w 3378096"/>
                <a:gd name="connsiteY2" fmla="*/ 750848 h 2383402"/>
                <a:gd name="connsiteX3" fmla="*/ 3378096 w 3378096"/>
                <a:gd name="connsiteY3" fmla="*/ 0 h 2383402"/>
                <a:gd name="connsiteX4" fmla="*/ 475144 w 3378096"/>
                <a:gd name="connsiteY4" fmla="*/ 294749 h 23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096" h="2383402">
                  <a:moveTo>
                    <a:pt x="475144" y="294749"/>
                  </a:moveTo>
                  <a:lnTo>
                    <a:pt x="0" y="2383403"/>
                  </a:lnTo>
                  <a:lnTo>
                    <a:pt x="2119092" y="750848"/>
                  </a:lnTo>
                  <a:lnTo>
                    <a:pt x="3378096" y="0"/>
                  </a:lnTo>
                  <a:lnTo>
                    <a:pt x="475144" y="294749"/>
                  </a:lnTo>
                  <a:close/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D836CD-761A-604D-872F-B653B52888A8}"/>
                </a:ext>
              </a:extLst>
            </p:cNvPr>
            <p:cNvSpPr/>
            <p:nvPr/>
          </p:nvSpPr>
          <p:spPr>
            <a:xfrm>
              <a:off x="19020822" y="1079903"/>
              <a:ext cx="2469725" cy="1729116"/>
            </a:xfrm>
            <a:custGeom>
              <a:avLst/>
              <a:gdLst>
                <a:gd name="connsiteX0" fmla="*/ 2469733 w 2469732"/>
                <a:gd name="connsiteY0" fmla="*/ 1729110 h 1729110"/>
                <a:gd name="connsiteX1" fmla="*/ 0 w 2469732"/>
                <a:gd name="connsiteY1" fmla="*/ 0 h 17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732" h="1729110">
                  <a:moveTo>
                    <a:pt x="2469733" y="1729110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6950BC9-34CC-2A4D-9F53-2F0AA390C254}"/>
                </a:ext>
              </a:extLst>
            </p:cNvPr>
            <p:cNvSpPr/>
            <p:nvPr/>
          </p:nvSpPr>
          <p:spPr>
            <a:xfrm>
              <a:off x="21488007" y="1274286"/>
              <a:ext cx="1936142" cy="1894278"/>
            </a:xfrm>
            <a:custGeom>
              <a:avLst/>
              <a:gdLst>
                <a:gd name="connsiteX0" fmla="*/ 0 w 1936148"/>
                <a:gd name="connsiteY0" fmla="*/ 1532188 h 1894271"/>
                <a:gd name="connsiteX1" fmla="*/ 1294577 w 1936148"/>
                <a:gd name="connsiteY1" fmla="*/ 0 h 1894271"/>
                <a:gd name="connsiteX2" fmla="*/ 1936148 w 1936148"/>
                <a:gd name="connsiteY2" fmla="*/ 1894272 h 18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148" h="1894271">
                  <a:moveTo>
                    <a:pt x="0" y="1532188"/>
                  </a:moveTo>
                  <a:lnTo>
                    <a:pt x="1294577" y="0"/>
                  </a:lnTo>
                  <a:lnTo>
                    <a:pt x="1936148" y="1894272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C20CA3-74C3-274E-AC7A-799E3D28EAE4}"/>
                </a:ext>
              </a:extLst>
            </p:cNvPr>
            <p:cNvSpPr/>
            <p:nvPr/>
          </p:nvSpPr>
          <p:spPr>
            <a:xfrm>
              <a:off x="21489278" y="2809020"/>
              <a:ext cx="1934871" cy="359544"/>
            </a:xfrm>
            <a:custGeom>
              <a:avLst/>
              <a:gdLst>
                <a:gd name="connsiteX0" fmla="*/ 0 w 1934877"/>
                <a:gd name="connsiteY0" fmla="*/ 0 h 359543"/>
                <a:gd name="connsiteX1" fmla="*/ 1934878 w 1934877"/>
                <a:gd name="connsiteY1" fmla="*/ 359543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77" h="359543">
                  <a:moveTo>
                    <a:pt x="0" y="0"/>
                  </a:moveTo>
                  <a:lnTo>
                    <a:pt x="1934878" y="359543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0CAC8CD-20AB-664E-8C5E-A22C2F2CACE5}"/>
                </a:ext>
              </a:extLst>
            </p:cNvPr>
            <p:cNvSpPr/>
            <p:nvPr/>
          </p:nvSpPr>
          <p:spPr>
            <a:xfrm>
              <a:off x="22766065" y="1257770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D6C2341-CAB7-9D4E-8E0F-3697A9C4AEE4}"/>
                </a:ext>
              </a:extLst>
            </p:cNvPr>
            <p:cNvSpPr/>
            <p:nvPr/>
          </p:nvSpPr>
          <p:spPr>
            <a:xfrm>
              <a:off x="21907252" y="769908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A4F4EAB-1B33-6342-84AC-61597394C578}"/>
                </a:ext>
              </a:extLst>
            </p:cNvPr>
            <p:cNvSpPr/>
            <p:nvPr/>
          </p:nvSpPr>
          <p:spPr>
            <a:xfrm>
              <a:off x="21472763" y="2789963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30C35B6-866B-9F4B-8459-A56D8EA6B676}"/>
                </a:ext>
              </a:extLst>
            </p:cNvPr>
            <p:cNvSpPr/>
            <p:nvPr/>
          </p:nvSpPr>
          <p:spPr>
            <a:xfrm>
              <a:off x="20649523" y="152202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FD3189B-273F-EE42-86D0-AAAA98796CA1}"/>
                </a:ext>
              </a:extLst>
            </p:cNvPr>
            <p:cNvSpPr/>
            <p:nvPr/>
          </p:nvSpPr>
          <p:spPr>
            <a:xfrm>
              <a:off x="19005634" y="1064654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4224-B76C-3943-AD2B-1059C78A8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962" y="3382069"/>
            <a:ext cx="5562599" cy="2530167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Ivan </a:t>
            </a:r>
            <a:r>
              <a:rPr lang="en-GB" dirty="0" err="1">
                <a:solidFill>
                  <a:schemeClr val="bg2"/>
                </a:solidFill>
              </a:rPr>
              <a:t>Mitov</a:t>
            </a:r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15.11.2021.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87432-E949-1443-BEE2-B639A185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8912"/>
            <a:ext cx="11125200" cy="2870201"/>
          </a:xfrm>
        </p:spPr>
        <p:txBody>
          <a:bodyPr/>
          <a:lstStyle/>
          <a:p>
            <a:r>
              <a:rPr lang="en-GB" sz="4400" dirty="0">
                <a:solidFill>
                  <a:srgbClr val="FFF3CD"/>
                </a:solidFill>
              </a:rPr>
              <a:t>Workshop:</a:t>
            </a:r>
            <a:br>
              <a:rPr lang="en-GB" sz="6600" dirty="0">
                <a:solidFill>
                  <a:srgbClr val="FFF3CD"/>
                </a:solidFill>
              </a:rPr>
            </a:br>
            <a:r>
              <a:rPr lang="en-GB" sz="6600" dirty="0" err="1">
                <a:solidFill>
                  <a:schemeClr val="accent6"/>
                </a:solidFill>
              </a:rPr>
              <a:t>Uvod</a:t>
            </a:r>
            <a:r>
              <a:rPr lang="en-GB" sz="6600" dirty="0">
                <a:solidFill>
                  <a:schemeClr val="accent6"/>
                </a:solidFill>
              </a:rPr>
              <a:t> u React</a:t>
            </a:r>
          </a:p>
        </p:txBody>
      </p:sp>
    </p:spTree>
    <p:extLst>
      <p:ext uri="{BB962C8B-B14F-4D97-AF65-F5344CB8AC3E}">
        <p14:creationId xmlns:p14="http://schemas.microsoft.com/office/powerpoint/2010/main" val="109804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56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623687"/>
            <a:ext cx="9702402" cy="1131132"/>
          </a:xfrm>
        </p:spPr>
        <p:txBody>
          <a:bodyPr/>
          <a:lstStyle/>
          <a:p>
            <a:pPr algn="ctr"/>
            <a:r>
              <a:rPr lang="en-GB" sz="4800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152" y="1754819"/>
            <a:ext cx="8622602" cy="4800598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GB" sz="3200" dirty="0" err="1"/>
              <a:t>Način</a:t>
            </a:r>
            <a:r>
              <a:rPr lang="en-GB" sz="3200" dirty="0"/>
              <a:t> da </a:t>
            </a:r>
            <a:r>
              <a:rPr lang="en-GB" sz="3200" dirty="0" err="1"/>
              <a:t>prosledimo</a:t>
            </a:r>
            <a:r>
              <a:rPr lang="en-GB" sz="3200" dirty="0"/>
              <a:t> </a:t>
            </a:r>
            <a:r>
              <a:rPr lang="en-GB" sz="3200" dirty="0" err="1"/>
              <a:t>informacije</a:t>
            </a:r>
            <a:r>
              <a:rPr lang="en-GB" sz="3200" dirty="0"/>
              <a:t> </a:t>
            </a:r>
            <a:r>
              <a:rPr lang="en-GB" sz="3200" dirty="0" err="1"/>
              <a:t>komponenti</a:t>
            </a:r>
            <a:endParaRPr lang="en-GB" sz="3200" dirty="0"/>
          </a:p>
          <a:p>
            <a:pPr>
              <a:spcAft>
                <a:spcPts val="2400"/>
              </a:spcAft>
            </a:pPr>
            <a:r>
              <a:rPr lang="en-GB" sz="3200" dirty="0"/>
              <a:t>Props </a:t>
            </a:r>
            <a:r>
              <a:rPr lang="en-GB" sz="3200" dirty="0" err="1"/>
              <a:t>objekat</a:t>
            </a:r>
            <a:endParaRPr lang="en-GB" sz="3200" dirty="0"/>
          </a:p>
          <a:p>
            <a:pPr>
              <a:spcAft>
                <a:spcPts val="2400"/>
              </a:spcAft>
            </a:pPr>
            <a:r>
              <a:rPr lang="en-GB" sz="3200" dirty="0" err="1"/>
              <a:t>Destructuring</a:t>
            </a:r>
            <a:r>
              <a:rPr lang="en-GB" sz="3200" dirty="0"/>
              <a:t> (object </a:t>
            </a:r>
            <a:r>
              <a:rPr lang="en-GB" sz="3200" dirty="0" err="1"/>
              <a:t>i</a:t>
            </a:r>
            <a:r>
              <a:rPr lang="en-GB" sz="3200" dirty="0"/>
              <a:t> array)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Children prop</a:t>
            </a: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  <a:p>
            <a:pPr>
              <a:spcAft>
                <a:spcPts val="24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524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95" y="995887"/>
            <a:ext cx="8674130" cy="1110114"/>
          </a:xfrm>
        </p:spPr>
        <p:txBody>
          <a:bodyPr/>
          <a:lstStyle/>
          <a:p>
            <a:pPr algn="l"/>
            <a:r>
              <a:rPr lang="en-GB" sz="4800" dirty="0" err="1">
                <a:solidFill>
                  <a:schemeClr val="accent6"/>
                </a:solidFill>
              </a:rPr>
              <a:t>Automasko</a:t>
            </a:r>
            <a:r>
              <a:rPr lang="en-GB" sz="4800" dirty="0">
                <a:solidFill>
                  <a:schemeClr val="accent6"/>
                </a:solidFill>
              </a:rPr>
              <a:t> </a:t>
            </a:r>
            <a:r>
              <a:rPr lang="en-GB" sz="4800" dirty="0" err="1">
                <a:solidFill>
                  <a:schemeClr val="accent6"/>
                </a:solidFill>
              </a:rPr>
              <a:t>prikazivanje</a:t>
            </a:r>
            <a:r>
              <a:rPr lang="en-GB" sz="4800" dirty="0">
                <a:solidFill>
                  <a:schemeClr val="accent6"/>
                </a:solidFill>
              </a:rPr>
              <a:t> </a:t>
            </a:r>
            <a:r>
              <a:rPr lang="en-GB" sz="4800" dirty="0" err="1">
                <a:solidFill>
                  <a:schemeClr val="accent6"/>
                </a:solidFill>
              </a:rPr>
              <a:t>komponenti</a:t>
            </a:r>
            <a:endParaRPr lang="en-GB" sz="48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195" y="2943625"/>
            <a:ext cx="5562599" cy="3616749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/>
              <a:t>Map </a:t>
            </a:r>
            <a:r>
              <a:rPr lang="en-GB" sz="3200" dirty="0" err="1"/>
              <a:t>funkcija</a:t>
            </a:r>
            <a:endParaRPr lang="en-GB" sz="3200" dirty="0"/>
          </a:p>
          <a:p>
            <a:pPr>
              <a:spcAft>
                <a:spcPts val="2400"/>
              </a:spcAft>
            </a:pPr>
            <a:r>
              <a:rPr lang="en-GB" sz="3200" dirty="0"/>
              <a:t>Key prop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Spread operator …</a:t>
            </a:r>
          </a:p>
        </p:txBody>
      </p:sp>
    </p:spTree>
    <p:extLst>
      <p:ext uri="{BB962C8B-B14F-4D97-AF65-F5344CB8AC3E}">
        <p14:creationId xmlns:p14="http://schemas.microsoft.com/office/powerpoint/2010/main" val="292032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625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935" y="1226475"/>
            <a:ext cx="8674130" cy="1110114"/>
          </a:xfrm>
        </p:spPr>
        <p:txBody>
          <a:bodyPr/>
          <a:lstStyle/>
          <a:p>
            <a:r>
              <a:rPr lang="en-GB" sz="4800" dirty="0">
                <a:solidFill>
                  <a:schemeClr val="accent6"/>
                </a:solidFill>
              </a:rPr>
              <a:t>Import / export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7649" y="2336589"/>
            <a:ext cx="5562599" cy="3616749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/>
              <a:t>Named export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Default export</a:t>
            </a:r>
          </a:p>
        </p:txBody>
      </p:sp>
    </p:spTree>
    <p:extLst>
      <p:ext uri="{BB962C8B-B14F-4D97-AF65-F5344CB8AC3E}">
        <p14:creationId xmlns:p14="http://schemas.microsoft.com/office/powerpoint/2010/main" val="148684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19201"/>
            <a:ext cx="4051663" cy="1110114"/>
          </a:xfrm>
        </p:spPr>
        <p:txBody>
          <a:bodyPr/>
          <a:lstStyle/>
          <a:p>
            <a:r>
              <a:rPr lang="en-GB" sz="4800" dirty="0">
                <a:solidFill>
                  <a:srgbClr val="FFF3CD"/>
                </a:solidFill>
              </a:rPr>
              <a:t>React</a:t>
            </a:r>
            <a:br>
              <a:rPr lang="en-GB" sz="4800" dirty="0">
                <a:solidFill>
                  <a:srgbClr val="FFF3CD"/>
                </a:solidFill>
              </a:rPr>
            </a:br>
            <a:r>
              <a:rPr lang="en-GB" sz="4800" dirty="0">
                <a:solidFill>
                  <a:schemeClr val="accent6"/>
                </a:solidFill>
              </a:rPr>
              <a:t>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7618" y="1219202"/>
            <a:ext cx="6370982" cy="480059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2400" dirty="0" err="1"/>
              <a:t>Funkcije</a:t>
            </a:r>
            <a:r>
              <a:rPr lang="en-GB" sz="2400" dirty="0"/>
              <a:t> </a:t>
            </a:r>
            <a:r>
              <a:rPr lang="en-GB" sz="2400" dirty="0" err="1"/>
              <a:t>koje</a:t>
            </a:r>
            <a:r>
              <a:rPr lang="en-GB" sz="2400" dirty="0"/>
              <a:t> </a:t>
            </a:r>
            <a:r>
              <a:rPr lang="en-GB" sz="2400" dirty="0" err="1"/>
              <a:t>nam</a:t>
            </a:r>
            <a:r>
              <a:rPr lang="en-GB" sz="2400" dirty="0"/>
              <a:t> </a:t>
            </a:r>
            <a:r>
              <a:rPr lang="en-GB" sz="2400" dirty="0" err="1"/>
              <a:t>pomažu</a:t>
            </a:r>
            <a:r>
              <a:rPr lang="en-GB" sz="2400" dirty="0"/>
              <a:t> u </a:t>
            </a:r>
            <a:r>
              <a:rPr lang="en-GB" sz="2400" dirty="0" err="1"/>
              <a:t>radu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/>
              <a:t>Synthetic Events</a:t>
            </a:r>
          </a:p>
          <a:p>
            <a:pPr>
              <a:spcAft>
                <a:spcPts val="2400"/>
              </a:spcAft>
            </a:pPr>
            <a:r>
              <a:rPr lang="en-GB" sz="2400" dirty="0" err="1"/>
              <a:t>UseState</a:t>
            </a:r>
            <a:r>
              <a:rPr lang="en-GB" sz="2400" dirty="0"/>
              <a:t> </a:t>
            </a:r>
            <a:r>
              <a:rPr lang="en-GB" sz="2400" dirty="0" err="1"/>
              <a:t>vraća</a:t>
            </a:r>
            <a:r>
              <a:rPr lang="en-GB" sz="2400" dirty="0"/>
              <a:t>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	1</a:t>
            </a:r>
            <a:r>
              <a:rPr lang="en-US" sz="2400" dirty="0"/>
              <a:t>) </a:t>
            </a:r>
            <a:r>
              <a:rPr lang="en-GB" sz="2400" dirty="0" err="1"/>
              <a:t>inicijalnu</a:t>
            </a:r>
            <a:r>
              <a:rPr lang="en-GB" sz="2400" dirty="0"/>
              <a:t> </a:t>
            </a:r>
            <a:r>
              <a:rPr lang="en-GB" sz="2400" dirty="0" err="1"/>
              <a:t>vrednost</a:t>
            </a:r>
            <a:endParaRPr lang="en-GB" sz="2400" dirty="0"/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	2) </a:t>
            </a:r>
            <a:r>
              <a:rPr lang="en-GB" sz="2400" dirty="0" err="1"/>
              <a:t>funkciju</a:t>
            </a:r>
            <a:r>
              <a:rPr lang="en-GB" sz="2400" dirty="0"/>
              <a:t> </a:t>
            </a:r>
            <a:r>
              <a:rPr lang="en-GB" sz="2400" dirty="0" err="1"/>
              <a:t>koja</a:t>
            </a:r>
            <a:r>
              <a:rPr lang="en-GB" sz="2400" dirty="0"/>
              <a:t> </a:t>
            </a:r>
            <a:r>
              <a:rPr lang="en-GB" sz="2400" dirty="0" err="1"/>
              <a:t>menja</a:t>
            </a:r>
            <a:r>
              <a:rPr lang="en-GB" sz="2400" dirty="0"/>
              <a:t> </a:t>
            </a:r>
            <a:r>
              <a:rPr lang="en-GB" sz="2400" dirty="0" err="1"/>
              <a:t>tu</a:t>
            </a:r>
            <a:r>
              <a:rPr lang="en-GB" sz="2400" dirty="0"/>
              <a:t> </a:t>
            </a:r>
            <a:r>
              <a:rPr lang="en-GB" sz="2400" dirty="0" err="1"/>
              <a:t>vrednost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 err="1"/>
              <a:t>const</a:t>
            </a:r>
            <a:r>
              <a:rPr lang="en-GB" sz="2400" dirty="0"/>
              <a:t> [text, </a:t>
            </a:r>
            <a:r>
              <a:rPr lang="en-GB" sz="2400" dirty="0" err="1"/>
              <a:t>setText</a:t>
            </a:r>
            <a:r>
              <a:rPr lang="en-GB" sz="2400" dirty="0"/>
              <a:t>] = </a:t>
            </a:r>
            <a:r>
              <a:rPr lang="en-GB" sz="2400" dirty="0" err="1"/>
              <a:t>useState</a:t>
            </a:r>
            <a:r>
              <a:rPr lang="en-GB" sz="2400" dirty="0"/>
              <a:t>(‘Text’)</a:t>
            </a:r>
          </a:p>
          <a:p>
            <a:pPr>
              <a:spcAft>
                <a:spcPts val="2400"/>
              </a:spcAft>
            </a:pPr>
            <a:endParaRPr lang="en-GB" sz="2400" dirty="0"/>
          </a:p>
          <a:p>
            <a:pPr>
              <a:spcAft>
                <a:spcPts val="24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668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29" y="2777658"/>
            <a:ext cx="4051663" cy="1110114"/>
          </a:xfrm>
        </p:spPr>
        <p:txBody>
          <a:bodyPr/>
          <a:lstStyle/>
          <a:p>
            <a:r>
              <a:rPr lang="en-GB" sz="4800" dirty="0" err="1">
                <a:solidFill>
                  <a:schemeClr val="accent6"/>
                </a:solidFill>
              </a:rPr>
              <a:t>useEffect</a:t>
            </a:r>
            <a:endParaRPr lang="en-GB" sz="48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153" y="755374"/>
            <a:ext cx="6370982" cy="5661991"/>
          </a:xfrm>
        </p:spPr>
        <p:txBody>
          <a:bodyPr>
            <a:normAutofit fontScale="92500"/>
          </a:bodyPr>
          <a:lstStyle/>
          <a:p>
            <a:pPr>
              <a:spcAft>
                <a:spcPts val="2400"/>
              </a:spcAft>
            </a:pPr>
            <a:r>
              <a:rPr lang="en-GB" sz="2400" dirty="0" err="1"/>
              <a:t>Koristi</a:t>
            </a:r>
            <a:r>
              <a:rPr lang="en-GB" sz="2400" dirty="0"/>
              <a:t> se za ”side effects”</a:t>
            </a:r>
          </a:p>
          <a:p>
            <a:pPr>
              <a:spcAft>
                <a:spcPts val="2400"/>
              </a:spcAft>
            </a:pPr>
            <a:r>
              <a:rPr lang="en-GB" sz="2400" dirty="0" err="1"/>
              <a:t>Pokreće</a:t>
            </a:r>
            <a:r>
              <a:rPr lang="en-GB" sz="2400" dirty="0"/>
              <a:t> se </a:t>
            </a:r>
            <a:r>
              <a:rPr lang="en-GB" sz="2400" dirty="0" err="1"/>
              <a:t>posle</a:t>
            </a:r>
            <a:r>
              <a:rPr lang="en-GB" sz="2400" dirty="0"/>
              <a:t> </a:t>
            </a:r>
            <a:r>
              <a:rPr lang="en-GB" sz="2400" dirty="0" err="1"/>
              <a:t>svakog</a:t>
            </a:r>
            <a:r>
              <a:rPr lang="en-GB" sz="2400" dirty="0"/>
              <a:t> </a:t>
            </a:r>
            <a:r>
              <a:rPr lang="en-GB" sz="2400" dirty="0" err="1"/>
              <a:t>rerendera</a:t>
            </a:r>
            <a:r>
              <a:rPr lang="en-GB" sz="2400" dirty="0"/>
              <a:t> (po </a:t>
            </a:r>
            <a:r>
              <a:rPr lang="en-GB" sz="2400" dirty="0" err="1"/>
              <a:t>defaultu</a:t>
            </a:r>
            <a:r>
              <a:rPr lang="en-GB" sz="2400" dirty="0"/>
              <a:t>)</a:t>
            </a:r>
          </a:p>
          <a:p>
            <a:pPr>
              <a:spcAft>
                <a:spcPts val="2400"/>
              </a:spcAft>
            </a:pPr>
            <a:r>
              <a:rPr lang="en-GB" sz="2400" dirty="0"/>
              <a:t>Dependency Array: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	1. </a:t>
            </a:r>
            <a:r>
              <a:rPr lang="en-GB" sz="2400" dirty="0" err="1"/>
              <a:t>Prazan</a:t>
            </a:r>
            <a:r>
              <a:rPr lang="en-GB" sz="2400" dirty="0"/>
              <a:t> [ ] – </a:t>
            </a:r>
            <a:r>
              <a:rPr lang="en-GB" sz="2400" dirty="0" err="1"/>
              <a:t>samo</a:t>
            </a:r>
            <a:r>
              <a:rPr lang="en-GB" sz="2400" dirty="0"/>
              <a:t> </a:t>
            </a:r>
            <a:r>
              <a:rPr lang="en-GB" sz="2400" dirty="0" err="1"/>
              <a:t>posle</a:t>
            </a:r>
            <a:r>
              <a:rPr lang="en-GB" sz="2400" dirty="0"/>
              <a:t> </a:t>
            </a:r>
            <a:r>
              <a:rPr lang="en-GB" sz="2400" dirty="0" err="1"/>
              <a:t>prvog</a:t>
            </a:r>
            <a:r>
              <a:rPr lang="en-GB" sz="2400" dirty="0"/>
              <a:t> </a:t>
            </a:r>
            <a:r>
              <a:rPr lang="en-GB" sz="2400" dirty="0" err="1"/>
              <a:t>rendera</a:t>
            </a:r>
            <a:endParaRPr lang="en-GB" sz="2400" dirty="0"/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	2. Sa </a:t>
            </a:r>
            <a:r>
              <a:rPr lang="en-GB" sz="2400" dirty="0" err="1"/>
              <a:t>stateom</a:t>
            </a:r>
            <a:r>
              <a:rPr lang="en-GB" sz="2400" dirty="0"/>
              <a:t> [state] –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promenu</a:t>
            </a:r>
            <a:r>
              <a:rPr lang="en-GB" sz="2400" dirty="0"/>
              <a:t> state</a:t>
            </a:r>
          </a:p>
          <a:p>
            <a:pPr>
              <a:spcAft>
                <a:spcPts val="2400"/>
              </a:spcAft>
            </a:pPr>
            <a:r>
              <a:rPr lang="en-GB" sz="2400" dirty="0" err="1"/>
              <a:t>Možemo</a:t>
            </a:r>
            <a:r>
              <a:rPr lang="en-GB" sz="2400" dirty="0"/>
              <a:t> da </a:t>
            </a:r>
            <a:r>
              <a:rPr lang="en-GB" sz="2400" dirty="0" err="1"/>
              <a:t>imamo</a:t>
            </a:r>
            <a:r>
              <a:rPr lang="en-GB" sz="2400" dirty="0"/>
              <a:t> </a:t>
            </a:r>
            <a:r>
              <a:rPr lang="en-GB" sz="2400" dirty="0" err="1"/>
              <a:t>koliko</a:t>
            </a:r>
            <a:r>
              <a:rPr lang="en-GB" sz="2400" dirty="0"/>
              <a:t> </a:t>
            </a:r>
            <a:r>
              <a:rPr lang="en-GB" sz="2400" dirty="0" err="1"/>
              <a:t>želimo</a:t>
            </a:r>
            <a:r>
              <a:rPr lang="en-GB" sz="2400" dirty="0"/>
              <a:t> </a:t>
            </a:r>
            <a:r>
              <a:rPr lang="en-GB" sz="2400" dirty="0" err="1"/>
              <a:t>useEffecta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/>
              <a:t>“Clean up” </a:t>
            </a:r>
            <a:r>
              <a:rPr lang="en-GB" sz="2400" dirty="0" err="1"/>
              <a:t>funkcija</a:t>
            </a:r>
            <a:endParaRPr lang="en-GB" sz="2400" dirty="0"/>
          </a:p>
          <a:p>
            <a:pPr>
              <a:spcAft>
                <a:spcPts val="24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8982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19201"/>
            <a:ext cx="4051663" cy="1110114"/>
          </a:xfrm>
        </p:spPr>
        <p:txBody>
          <a:bodyPr/>
          <a:lstStyle/>
          <a:p>
            <a:r>
              <a:rPr lang="en-GB" sz="4800" dirty="0">
                <a:solidFill>
                  <a:srgbClr val="FFF3CD"/>
                </a:solidFill>
              </a:rPr>
              <a:t>Controlled</a:t>
            </a:r>
            <a:br>
              <a:rPr lang="en-GB" sz="4800" dirty="0">
                <a:solidFill>
                  <a:srgbClr val="FFF3CD"/>
                </a:solidFill>
              </a:rPr>
            </a:br>
            <a:r>
              <a:rPr lang="en-GB" sz="4800" dirty="0">
                <a:solidFill>
                  <a:schemeClr val="accent6"/>
                </a:solidFill>
              </a:rPr>
              <a:t>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7618" y="1219202"/>
            <a:ext cx="6370982" cy="480059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2400" dirty="0" err="1"/>
              <a:t>Validacija</a:t>
            </a:r>
            <a:r>
              <a:rPr lang="en-GB" sz="2400" dirty="0"/>
              <a:t> </a:t>
            </a:r>
            <a:r>
              <a:rPr lang="en-GB" sz="2400" dirty="0" err="1"/>
              <a:t>uz</a:t>
            </a:r>
            <a:r>
              <a:rPr lang="en-GB" sz="2400" dirty="0"/>
              <a:t> </a:t>
            </a:r>
            <a:r>
              <a:rPr lang="en-GB" sz="2400" dirty="0" err="1"/>
              <a:t>pomoc</a:t>
            </a:r>
            <a:r>
              <a:rPr lang="en-GB" sz="2400" dirty="0"/>
              <a:t> state </a:t>
            </a:r>
            <a:r>
              <a:rPr lang="en-GB" sz="2400" dirty="0" err="1"/>
              <a:t>promenljivih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/>
              <a:t>Value attribute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onChange</a:t>
            </a:r>
            <a:r>
              <a:rPr lang="en-GB" sz="2400" dirty="0"/>
              <a:t> handler</a:t>
            </a:r>
          </a:p>
          <a:p>
            <a:pPr>
              <a:spcAft>
                <a:spcPts val="2400"/>
              </a:spcAft>
            </a:pPr>
            <a:r>
              <a:rPr lang="en-GB" sz="2400" dirty="0" err="1"/>
              <a:t>htmlFor</a:t>
            </a:r>
            <a:r>
              <a:rPr lang="en-GB" sz="2400" dirty="0"/>
              <a:t>, </a:t>
            </a:r>
            <a:r>
              <a:rPr lang="en-GB" sz="2400" dirty="0" err="1"/>
              <a:t>onSubmit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/>
              <a:t>Id hack: new Date().</a:t>
            </a:r>
            <a:r>
              <a:rPr lang="en-GB" sz="2400" dirty="0" err="1"/>
              <a:t>getTime</a:t>
            </a:r>
            <a:r>
              <a:rPr lang="en-GB" sz="2400" dirty="0"/>
              <a:t>().</a:t>
            </a:r>
            <a:r>
              <a:rPr lang="en-GB" sz="2400" dirty="0" err="1"/>
              <a:t>toString</a:t>
            </a:r>
            <a:r>
              <a:rPr lang="en-GB" sz="2400" dirty="0"/>
              <a:t>()</a:t>
            </a:r>
          </a:p>
          <a:p>
            <a:pPr>
              <a:spcAft>
                <a:spcPts val="2400"/>
              </a:spcAft>
            </a:pPr>
            <a:r>
              <a:rPr lang="en-GB" sz="2400" dirty="0"/>
              <a:t>.filter().map()</a:t>
            </a:r>
          </a:p>
          <a:p>
            <a:pPr>
              <a:spcAft>
                <a:spcPts val="2400"/>
              </a:spcAft>
            </a:pPr>
            <a:endParaRPr lang="en-GB" sz="2400" dirty="0"/>
          </a:p>
          <a:p>
            <a:pPr>
              <a:spcAft>
                <a:spcPts val="24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426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D6D55D5-AEA2-7148-817F-8135261A7523}"/>
              </a:ext>
            </a:extLst>
          </p:cNvPr>
          <p:cNvGrpSpPr/>
          <p:nvPr/>
        </p:nvGrpSpPr>
        <p:grpSpPr>
          <a:xfrm flipV="1">
            <a:off x="302" y="0"/>
            <a:ext cx="12191698" cy="6858001"/>
            <a:chOff x="18545679" y="424338"/>
            <a:chExt cx="4878471" cy="2744226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D82A65-D1D1-7243-B8D9-FACBA0FAD47D}"/>
                </a:ext>
              </a:extLst>
            </p:cNvPr>
            <p:cNvSpPr/>
            <p:nvPr/>
          </p:nvSpPr>
          <p:spPr>
            <a:xfrm>
              <a:off x="18545680" y="424338"/>
              <a:ext cx="4878470" cy="2380869"/>
            </a:xfrm>
            <a:custGeom>
              <a:avLst/>
              <a:gdLst>
                <a:gd name="connsiteX0" fmla="*/ 0 w 4878484"/>
                <a:gd name="connsiteY0" fmla="*/ 0 h 2380861"/>
                <a:gd name="connsiteX1" fmla="*/ 475144 w 4878484"/>
                <a:gd name="connsiteY1" fmla="*/ 655563 h 2380861"/>
                <a:gd name="connsiteX2" fmla="*/ 2119092 w 4878484"/>
                <a:gd name="connsiteY2" fmla="*/ 1111662 h 2380861"/>
                <a:gd name="connsiteX3" fmla="*/ 2942336 w 4878484"/>
                <a:gd name="connsiteY3" fmla="*/ 2380862 h 2380861"/>
                <a:gd name="connsiteX4" fmla="*/ 3374285 w 4878484"/>
                <a:gd name="connsiteY4" fmla="*/ 353191 h 2380861"/>
                <a:gd name="connsiteX5" fmla="*/ 4238183 w 4878484"/>
                <a:gd name="connsiteY5" fmla="*/ 852486 h 2380861"/>
                <a:gd name="connsiteX6" fmla="*/ 4878484 w 4878484"/>
                <a:gd name="connsiteY6" fmla="*/ 0 h 238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484" h="2380861">
                  <a:moveTo>
                    <a:pt x="0" y="0"/>
                  </a:moveTo>
                  <a:lnTo>
                    <a:pt x="475144" y="655563"/>
                  </a:lnTo>
                  <a:lnTo>
                    <a:pt x="2119092" y="1111662"/>
                  </a:lnTo>
                  <a:lnTo>
                    <a:pt x="2942336" y="2380862"/>
                  </a:lnTo>
                  <a:lnTo>
                    <a:pt x="3374285" y="353191"/>
                  </a:lnTo>
                  <a:lnTo>
                    <a:pt x="4238183" y="852486"/>
                  </a:lnTo>
                  <a:lnTo>
                    <a:pt x="4878484" y="0"/>
                  </a:lnTo>
                </a:path>
              </a:pathLst>
            </a:custGeom>
            <a:no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05A4895-6310-8B40-8177-A39B0A77A209}"/>
                </a:ext>
              </a:extLst>
            </p:cNvPr>
            <p:cNvSpPr/>
            <p:nvPr/>
          </p:nvSpPr>
          <p:spPr>
            <a:xfrm>
              <a:off x="18545679" y="785153"/>
              <a:ext cx="3378086" cy="2383410"/>
            </a:xfrm>
            <a:custGeom>
              <a:avLst/>
              <a:gdLst>
                <a:gd name="connsiteX0" fmla="*/ 475144 w 3378096"/>
                <a:gd name="connsiteY0" fmla="*/ 294749 h 2383402"/>
                <a:gd name="connsiteX1" fmla="*/ 0 w 3378096"/>
                <a:gd name="connsiteY1" fmla="*/ 2383403 h 2383402"/>
                <a:gd name="connsiteX2" fmla="*/ 2119092 w 3378096"/>
                <a:gd name="connsiteY2" fmla="*/ 750848 h 2383402"/>
                <a:gd name="connsiteX3" fmla="*/ 3378096 w 3378096"/>
                <a:gd name="connsiteY3" fmla="*/ 0 h 2383402"/>
                <a:gd name="connsiteX4" fmla="*/ 475144 w 3378096"/>
                <a:gd name="connsiteY4" fmla="*/ 294749 h 23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096" h="2383402">
                  <a:moveTo>
                    <a:pt x="475144" y="294749"/>
                  </a:moveTo>
                  <a:lnTo>
                    <a:pt x="0" y="2383403"/>
                  </a:lnTo>
                  <a:lnTo>
                    <a:pt x="2119092" y="750848"/>
                  </a:lnTo>
                  <a:lnTo>
                    <a:pt x="3378096" y="0"/>
                  </a:lnTo>
                  <a:lnTo>
                    <a:pt x="475144" y="294749"/>
                  </a:lnTo>
                  <a:close/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7AE0B61-7760-6043-89F3-930CF466719D}"/>
                </a:ext>
              </a:extLst>
            </p:cNvPr>
            <p:cNvSpPr/>
            <p:nvPr/>
          </p:nvSpPr>
          <p:spPr>
            <a:xfrm>
              <a:off x="19020822" y="1079903"/>
              <a:ext cx="2469725" cy="1729116"/>
            </a:xfrm>
            <a:custGeom>
              <a:avLst/>
              <a:gdLst>
                <a:gd name="connsiteX0" fmla="*/ 2469733 w 2469732"/>
                <a:gd name="connsiteY0" fmla="*/ 1729110 h 1729110"/>
                <a:gd name="connsiteX1" fmla="*/ 0 w 2469732"/>
                <a:gd name="connsiteY1" fmla="*/ 0 h 17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732" h="1729110">
                  <a:moveTo>
                    <a:pt x="2469733" y="1729110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91AEF8C-8541-924B-B552-D871A337C1A5}"/>
                </a:ext>
              </a:extLst>
            </p:cNvPr>
            <p:cNvSpPr/>
            <p:nvPr/>
          </p:nvSpPr>
          <p:spPr>
            <a:xfrm>
              <a:off x="21488007" y="1274286"/>
              <a:ext cx="1936142" cy="1894278"/>
            </a:xfrm>
            <a:custGeom>
              <a:avLst/>
              <a:gdLst>
                <a:gd name="connsiteX0" fmla="*/ 0 w 1936148"/>
                <a:gd name="connsiteY0" fmla="*/ 1532188 h 1894271"/>
                <a:gd name="connsiteX1" fmla="*/ 1294577 w 1936148"/>
                <a:gd name="connsiteY1" fmla="*/ 0 h 1894271"/>
                <a:gd name="connsiteX2" fmla="*/ 1936148 w 1936148"/>
                <a:gd name="connsiteY2" fmla="*/ 1894272 h 18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148" h="1894271">
                  <a:moveTo>
                    <a:pt x="0" y="1532188"/>
                  </a:moveTo>
                  <a:lnTo>
                    <a:pt x="1294577" y="0"/>
                  </a:lnTo>
                  <a:lnTo>
                    <a:pt x="1936148" y="1894272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696251EE-0D6A-904F-8D78-DDE76A587BEF}"/>
                </a:ext>
              </a:extLst>
            </p:cNvPr>
            <p:cNvSpPr/>
            <p:nvPr/>
          </p:nvSpPr>
          <p:spPr>
            <a:xfrm>
              <a:off x="21489278" y="2809020"/>
              <a:ext cx="1934871" cy="359544"/>
            </a:xfrm>
            <a:custGeom>
              <a:avLst/>
              <a:gdLst>
                <a:gd name="connsiteX0" fmla="*/ 0 w 1934877"/>
                <a:gd name="connsiteY0" fmla="*/ 0 h 359543"/>
                <a:gd name="connsiteX1" fmla="*/ 1934878 w 1934877"/>
                <a:gd name="connsiteY1" fmla="*/ 359543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77" h="359543">
                  <a:moveTo>
                    <a:pt x="0" y="0"/>
                  </a:moveTo>
                  <a:lnTo>
                    <a:pt x="1934878" y="359543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3BCD3DA-B55E-F244-9E3D-B3EE8415D4B4}"/>
                </a:ext>
              </a:extLst>
            </p:cNvPr>
            <p:cNvSpPr/>
            <p:nvPr/>
          </p:nvSpPr>
          <p:spPr>
            <a:xfrm>
              <a:off x="22766065" y="1257770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45A0637-B958-6146-8A3B-78498C6B5D79}"/>
                </a:ext>
              </a:extLst>
            </p:cNvPr>
            <p:cNvSpPr/>
            <p:nvPr/>
          </p:nvSpPr>
          <p:spPr>
            <a:xfrm>
              <a:off x="21907252" y="769908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F409686-D169-D84F-9B17-7BECD288BAB5}"/>
                </a:ext>
              </a:extLst>
            </p:cNvPr>
            <p:cNvSpPr/>
            <p:nvPr/>
          </p:nvSpPr>
          <p:spPr>
            <a:xfrm>
              <a:off x="21472763" y="2789963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6AB7856-51B6-0E46-AC2A-D610381A485A}"/>
                </a:ext>
              </a:extLst>
            </p:cNvPr>
            <p:cNvSpPr/>
            <p:nvPr/>
          </p:nvSpPr>
          <p:spPr>
            <a:xfrm>
              <a:off x="20649523" y="152202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56A1069-BA1F-DD4D-A5C0-9672C1BA7E6A}"/>
                </a:ext>
              </a:extLst>
            </p:cNvPr>
            <p:cNvSpPr/>
            <p:nvPr/>
          </p:nvSpPr>
          <p:spPr>
            <a:xfrm>
              <a:off x="19005634" y="1064654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908049"/>
            <a:ext cx="3909947" cy="1110114"/>
          </a:xfrm>
        </p:spPr>
        <p:txBody>
          <a:bodyPr/>
          <a:lstStyle/>
          <a:p>
            <a:pPr algn="l"/>
            <a:r>
              <a:rPr lang="en-GB" sz="6000" dirty="0" err="1">
                <a:solidFill>
                  <a:schemeClr val="accent6"/>
                </a:solidFill>
              </a:rPr>
              <a:t>Šta</a:t>
            </a:r>
            <a:r>
              <a:rPr lang="en-GB" sz="6000" dirty="0">
                <a:solidFill>
                  <a:schemeClr val="accent6"/>
                </a:solidFill>
              </a:rPr>
              <a:t> </a:t>
            </a:r>
            <a:r>
              <a:rPr lang="en-GB" sz="6000" dirty="0" err="1">
                <a:solidFill>
                  <a:schemeClr val="accent6"/>
                </a:solidFill>
              </a:rPr>
              <a:t>dalje</a:t>
            </a:r>
            <a:r>
              <a:rPr lang="en-GB" sz="6000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8032" y="2878071"/>
            <a:ext cx="7440958" cy="3616749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GB" sz="2400" dirty="0" err="1"/>
              <a:t>Još</a:t>
            </a:r>
            <a:r>
              <a:rPr lang="en-GB" sz="2400" dirty="0"/>
              <a:t> hook-ova: </a:t>
            </a:r>
            <a:r>
              <a:rPr lang="en-GB" sz="2400" dirty="0" err="1"/>
              <a:t>useRef</a:t>
            </a:r>
            <a:r>
              <a:rPr lang="en-GB" sz="2400" dirty="0"/>
              <a:t>, </a:t>
            </a:r>
            <a:r>
              <a:rPr lang="en-GB" sz="2400" dirty="0" err="1"/>
              <a:t>useCallback</a:t>
            </a:r>
            <a:r>
              <a:rPr lang="en-GB" sz="2400" dirty="0"/>
              <a:t>…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Custom Hooks – </a:t>
            </a:r>
            <a:r>
              <a:rPr lang="en-GB" sz="2400" dirty="0" err="1"/>
              <a:t>Napravite</a:t>
            </a:r>
            <a:r>
              <a:rPr lang="en-GB" sz="2400" dirty="0"/>
              <a:t> </a:t>
            </a:r>
            <a:r>
              <a:rPr lang="en-GB" sz="2400" dirty="0" err="1"/>
              <a:t>svoj</a:t>
            </a:r>
            <a:r>
              <a:rPr lang="en-GB" sz="2400" dirty="0"/>
              <a:t> hook, </a:t>
            </a:r>
            <a:r>
              <a:rPr lang="en-GB" sz="2400" dirty="0" err="1"/>
              <a:t>npr</a:t>
            </a:r>
            <a:r>
              <a:rPr lang="en-GB" sz="2400" dirty="0"/>
              <a:t>. </a:t>
            </a:r>
            <a:r>
              <a:rPr lang="en-GB" sz="2400" dirty="0" err="1"/>
              <a:t>useFetch</a:t>
            </a:r>
            <a:r>
              <a:rPr lang="en-GB" sz="2400" dirty="0"/>
              <a:t> koji </a:t>
            </a:r>
            <a:r>
              <a:rPr lang="en-GB" sz="2400" dirty="0" err="1"/>
              <a:t>ćete</a:t>
            </a:r>
            <a:r>
              <a:rPr lang="en-GB" sz="2400" dirty="0"/>
              <a:t> reuse </a:t>
            </a:r>
            <a:r>
              <a:rPr lang="en-GB" sz="2400" dirty="0" err="1"/>
              <a:t>na</a:t>
            </a:r>
            <a:r>
              <a:rPr lang="en-GB" sz="2400" dirty="0"/>
              <a:t> celom </a:t>
            </a:r>
            <a:r>
              <a:rPr lang="en-GB" sz="2400" dirty="0" err="1"/>
              <a:t>projektu</a:t>
            </a:r>
            <a:endParaRPr lang="en-GB" sz="2400" dirty="0"/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React router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GB" sz="2400" dirty="0"/>
              <a:t>Context API / Redux</a:t>
            </a:r>
          </a:p>
        </p:txBody>
      </p:sp>
    </p:spTree>
    <p:extLst>
      <p:ext uri="{BB962C8B-B14F-4D97-AF65-F5344CB8AC3E}">
        <p14:creationId xmlns:p14="http://schemas.microsoft.com/office/powerpoint/2010/main" val="387714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4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66" y="537089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378590"/>
            <a:ext cx="9702402" cy="1131132"/>
          </a:xfrm>
        </p:spPr>
        <p:txBody>
          <a:bodyPr/>
          <a:lstStyle/>
          <a:p>
            <a:pPr algn="ctr"/>
            <a:r>
              <a:rPr lang="en-GB" sz="4000" dirty="0" err="1">
                <a:solidFill>
                  <a:schemeClr val="accent6"/>
                </a:solidFill>
              </a:rPr>
              <a:t>Cilj</a:t>
            </a:r>
            <a:r>
              <a:rPr lang="en-GB" sz="4000" dirty="0">
                <a:solidFill>
                  <a:schemeClr val="accent6"/>
                </a:solidFill>
              </a:rPr>
              <a:t> </a:t>
            </a:r>
            <a:r>
              <a:rPr lang="en-GB" sz="4000" dirty="0" err="1">
                <a:solidFill>
                  <a:schemeClr val="accent6"/>
                </a:solidFill>
              </a:rPr>
              <a:t>Workshopa</a:t>
            </a:r>
            <a:br>
              <a:rPr lang="en-GB" sz="4000" dirty="0">
                <a:solidFill>
                  <a:schemeClr val="accent6"/>
                </a:solidFill>
              </a:rPr>
            </a:br>
            <a:r>
              <a:rPr lang="en-GB" sz="3200" dirty="0">
                <a:solidFill>
                  <a:schemeClr val="accent6"/>
                </a:solidFill>
              </a:rPr>
              <a:t>Na </a:t>
            </a:r>
            <a:r>
              <a:rPr lang="en-GB" sz="3200" dirty="0" err="1">
                <a:solidFill>
                  <a:schemeClr val="accent6"/>
                </a:solidFill>
              </a:rPr>
              <a:t>kraju</a:t>
            </a:r>
            <a:r>
              <a:rPr lang="en-GB" sz="3200" dirty="0">
                <a:solidFill>
                  <a:schemeClr val="accent6"/>
                </a:solidFill>
              </a:rPr>
              <a:t> </a:t>
            </a:r>
            <a:r>
              <a:rPr lang="en-GB" sz="3200" dirty="0" err="1">
                <a:solidFill>
                  <a:schemeClr val="accent6"/>
                </a:solidFill>
              </a:rPr>
              <a:t>ovog</a:t>
            </a:r>
            <a:r>
              <a:rPr lang="en-GB" sz="3200" dirty="0">
                <a:solidFill>
                  <a:schemeClr val="accent6"/>
                </a:solidFill>
              </a:rPr>
              <a:t> </a:t>
            </a:r>
            <a:r>
              <a:rPr lang="en-GB" sz="3200" dirty="0" err="1">
                <a:solidFill>
                  <a:schemeClr val="accent6"/>
                </a:solidFill>
              </a:rPr>
              <a:t>workshopa</a:t>
            </a:r>
            <a:r>
              <a:rPr lang="en-GB" sz="3200" dirty="0">
                <a:solidFill>
                  <a:schemeClr val="accent6"/>
                </a:solidFill>
              </a:rPr>
              <a:t> </a:t>
            </a:r>
            <a:r>
              <a:rPr lang="en-GB" sz="3200" dirty="0" err="1">
                <a:solidFill>
                  <a:schemeClr val="accent6"/>
                </a:solidFill>
              </a:rPr>
              <a:t>znaćemo</a:t>
            </a:r>
            <a:r>
              <a:rPr lang="en-GB" sz="3200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0887" y="1798164"/>
            <a:ext cx="6815579" cy="480059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2400" dirty="0"/>
              <a:t>Sami da </a:t>
            </a:r>
            <a:r>
              <a:rPr lang="en-GB" sz="2400" dirty="0" err="1"/>
              <a:t>namestimo</a:t>
            </a:r>
            <a:r>
              <a:rPr lang="en-GB" sz="2400" dirty="0"/>
              <a:t> </a:t>
            </a:r>
            <a:r>
              <a:rPr lang="en-GB" sz="2400" dirty="0" err="1"/>
              <a:t>osnovni</a:t>
            </a:r>
            <a:r>
              <a:rPr lang="en-GB" sz="2400" dirty="0"/>
              <a:t> react </a:t>
            </a:r>
            <a:r>
              <a:rPr lang="en-GB" sz="2400" dirty="0" err="1"/>
              <a:t>projekat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 err="1"/>
              <a:t>Osnove</a:t>
            </a:r>
            <a:r>
              <a:rPr lang="en-GB" sz="2400" dirty="0"/>
              <a:t> JSX-a</a:t>
            </a:r>
          </a:p>
          <a:p>
            <a:pPr>
              <a:spcAft>
                <a:spcPts val="2400"/>
              </a:spcAft>
            </a:pPr>
            <a:r>
              <a:rPr lang="en-GB" sz="2400" dirty="0" err="1"/>
              <a:t>Komponente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njihovo</a:t>
            </a:r>
            <a:r>
              <a:rPr lang="en-GB" sz="2400" dirty="0"/>
              <a:t> </a:t>
            </a:r>
            <a:r>
              <a:rPr lang="en-GB" sz="2400" dirty="0" err="1"/>
              <a:t>nestovanje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 err="1"/>
              <a:t>Dva</a:t>
            </a:r>
            <a:r>
              <a:rPr lang="en-GB" sz="2400" dirty="0"/>
              <a:t> </a:t>
            </a:r>
            <a:r>
              <a:rPr lang="en-GB" sz="2400" dirty="0" err="1"/>
              <a:t>najkorišćenija</a:t>
            </a:r>
            <a:r>
              <a:rPr lang="en-GB" sz="2400" dirty="0"/>
              <a:t> hook-a: </a:t>
            </a:r>
            <a:r>
              <a:rPr lang="en-GB" sz="2400" dirty="0" err="1"/>
              <a:t>useState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useEffect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 err="1"/>
              <a:t>Fetchovanje</a:t>
            </a:r>
            <a:r>
              <a:rPr lang="en-GB" sz="2400" dirty="0"/>
              <a:t> </a:t>
            </a:r>
            <a:r>
              <a:rPr lang="en-GB" sz="2400" dirty="0" err="1"/>
              <a:t>podataka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njihov</a:t>
            </a:r>
            <a:r>
              <a:rPr lang="en-GB" sz="2400" dirty="0"/>
              <a:t> </a:t>
            </a:r>
            <a:r>
              <a:rPr lang="en-GB" sz="2400" dirty="0" err="1"/>
              <a:t>prikaz</a:t>
            </a:r>
            <a:endParaRPr lang="en-GB" sz="2400" dirty="0"/>
          </a:p>
          <a:p>
            <a:pPr>
              <a:spcAft>
                <a:spcPts val="2400"/>
              </a:spcAft>
            </a:pPr>
            <a:r>
              <a:rPr lang="en-GB" sz="2400" dirty="0"/>
              <a:t>Controlled inputs</a:t>
            </a:r>
          </a:p>
          <a:p>
            <a:pPr>
              <a:spcAft>
                <a:spcPts val="2400"/>
              </a:spcAft>
            </a:pPr>
            <a:endParaRPr lang="en-GB" sz="2400" dirty="0"/>
          </a:p>
          <a:p>
            <a:pPr>
              <a:spcAft>
                <a:spcPts val="24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054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D6D55D5-AEA2-7148-817F-8135261A7523}"/>
              </a:ext>
            </a:extLst>
          </p:cNvPr>
          <p:cNvGrpSpPr/>
          <p:nvPr/>
        </p:nvGrpSpPr>
        <p:grpSpPr>
          <a:xfrm flipV="1">
            <a:off x="302" y="0"/>
            <a:ext cx="12191698" cy="6858001"/>
            <a:chOff x="18545679" y="424338"/>
            <a:chExt cx="4878471" cy="2744226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D82A65-D1D1-7243-B8D9-FACBA0FAD47D}"/>
                </a:ext>
              </a:extLst>
            </p:cNvPr>
            <p:cNvSpPr/>
            <p:nvPr/>
          </p:nvSpPr>
          <p:spPr>
            <a:xfrm>
              <a:off x="18545680" y="424338"/>
              <a:ext cx="4878470" cy="2380869"/>
            </a:xfrm>
            <a:custGeom>
              <a:avLst/>
              <a:gdLst>
                <a:gd name="connsiteX0" fmla="*/ 0 w 4878484"/>
                <a:gd name="connsiteY0" fmla="*/ 0 h 2380861"/>
                <a:gd name="connsiteX1" fmla="*/ 475144 w 4878484"/>
                <a:gd name="connsiteY1" fmla="*/ 655563 h 2380861"/>
                <a:gd name="connsiteX2" fmla="*/ 2119092 w 4878484"/>
                <a:gd name="connsiteY2" fmla="*/ 1111662 h 2380861"/>
                <a:gd name="connsiteX3" fmla="*/ 2942336 w 4878484"/>
                <a:gd name="connsiteY3" fmla="*/ 2380862 h 2380861"/>
                <a:gd name="connsiteX4" fmla="*/ 3374285 w 4878484"/>
                <a:gd name="connsiteY4" fmla="*/ 353191 h 2380861"/>
                <a:gd name="connsiteX5" fmla="*/ 4238183 w 4878484"/>
                <a:gd name="connsiteY5" fmla="*/ 852486 h 2380861"/>
                <a:gd name="connsiteX6" fmla="*/ 4878484 w 4878484"/>
                <a:gd name="connsiteY6" fmla="*/ 0 h 238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484" h="2380861">
                  <a:moveTo>
                    <a:pt x="0" y="0"/>
                  </a:moveTo>
                  <a:lnTo>
                    <a:pt x="475144" y="655563"/>
                  </a:lnTo>
                  <a:lnTo>
                    <a:pt x="2119092" y="1111662"/>
                  </a:lnTo>
                  <a:lnTo>
                    <a:pt x="2942336" y="2380862"/>
                  </a:lnTo>
                  <a:lnTo>
                    <a:pt x="3374285" y="353191"/>
                  </a:lnTo>
                  <a:lnTo>
                    <a:pt x="4238183" y="852486"/>
                  </a:lnTo>
                  <a:lnTo>
                    <a:pt x="4878484" y="0"/>
                  </a:lnTo>
                </a:path>
              </a:pathLst>
            </a:custGeom>
            <a:no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05A4895-6310-8B40-8177-A39B0A77A209}"/>
                </a:ext>
              </a:extLst>
            </p:cNvPr>
            <p:cNvSpPr/>
            <p:nvPr/>
          </p:nvSpPr>
          <p:spPr>
            <a:xfrm>
              <a:off x="18545679" y="785153"/>
              <a:ext cx="3378086" cy="2383410"/>
            </a:xfrm>
            <a:custGeom>
              <a:avLst/>
              <a:gdLst>
                <a:gd name="connsiteX0" fmla="*/ 475144 w 3378096"/>
                <a:gd name="connsiteY0" fmla="*/ 294749 h 2383402"/>
                <a:gd name="connsiteX1" fmla="*/ 0 w 3378096"/>
                <a:gd name="connsiteY1" fmla="*/ 2383403 h 2383402"/>
                <a:gd name="connsiteX2" fmla="*/ 2119092 w 3378096"/>
                <a:gd name="connsiteY2" fmla="*/ 750848 h 2383402"/>
                <a:gd name="connsiteX3" fmla="*/ 3378096 w 3378096"/>
                <a:gd name="connsiteY3" fmla="*/ 0 h 2383402"/>
                <a:gd name="connsiteX4" fmla="*/ 475144 w 3378096"/>
                <a:gd name="connsiteY4" fmla="*/ 294749 h 23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096" h="2383402">
                  <a:moveTo>
                    <a:pt x="475144" y="294749"/>
                  </a:moveTo>
                  <a:lnTo>
                    <a:pt x="0" y="2383403"/>
                  </a:lnTo>
                  <a:lnTo>
                    <a:pt x="2119092" y="750848"/>
                  </a:lnTo>
                  <a:lnTo>
                    <a:pt x="3378096" y="0"/>
                  </a:lnTo>
                  <a:lnTo>
                    <a:pt x="475144" y="294749"/>
                  </a:lnTo>
                  <a:close/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7AE0B61-7760-6043-89F3-930CF466719D}"/>
                </a:ext>
              </a:extLst>
            </p:cNvPr>
            <p:cNvSpPr/>
            <p:nvPr/>
          </p:nvSpPr>
          <p:spPr>
            <a:xfrm>
              <a:off x="19020822" y="1079903"/>
              <a:ext cx="2469725" cy="1729116"/>
            </a:xfrm>
            <a:custGeom>
              <a:avLst/>
              <a:gdLst>
                <a:gd name="connsiteX0" fmla="*/ 2469733 w 2469732"/>
                <a:gd name="connsiteY0" fmla="*/ 1729110 h 1729110"/>
                <a:gd name="connsiteX1" fmla="*/ 0 w 2469732"/>
                <a:gd name="connsiteY1" fmla="*/ 0 h 17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732" h="1729110">
                  <a:moveTo>
                    <a:pt x="2469733" y="1729110"/>
                  </a:moveTo>
                  <a:lnTo>
                    <a:pt x="0" y="0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91AEF8C-8541-924B-B552-D871A337C1A5}"/>
                </a:ext>
              </a:extLst>
            </p:cNvPr>
            <p:cNvSpPr/>
            <p:nvPr/>
          </p:nvSpPr>
          <p:spPr>
            <a:xfrm>
              <a:off x="21488007" y="1274286"/>
              <a:ext cx="1936142" cy="1894278"/>
            </a:xfrm>
            <a:custGeom>
              <a:avLst/>
              <a:gdLst>
                <a:gd name="connsiteX0" fmla="*/ 0 w 1936148"/>
                <a:gd name="connsiteY0" fmla="*/ 1532188 h 1894271"/>
                <a:gd name="connsiteX1" fmla="*/ 1294577 w 1936148"/>
                <a:gd name="connsiteY1" fmla="*/ 0 h 1894271"/>
                <a:gd name="connsiteX2" fmla="*/ 1936148 w 1936148"/>
                <a:gd name="connsiteY2" fmla="*/ 1894272 h 18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148" h="1894271">
                  <a:moveTo>
                    <a:pt x="0" y="1532188"/>
                  </a:moveTo>
                  <a:lnTo>
                    <a:pt x="1294577" y="0"/>
                  </a:lnTo>
                  <a:lnTo>
                    <a:pt x="1936148" y="1894272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696251EE-0D6A-904F-8D78-DDE76A587BEF}"/>
                </a:ext>
              </a:extLst>
            </p:cNvPr>
            <p:cNvSpPr/>
            <p:nvPr/>
          </p:nvSpPr>
          <p:spPr>
            <a:xfrm>
              <a:off x="21489278" y="2809020"/>
              <a:ext cx="1934871" cy="359544"/>
            </a:xfrm>
            <a:custGeom>
              <a:avLst/>
              <a:gdLst>
                <a:gd name="connsiteX0" fmla="*/ 0 w 1934877"/>
                <a:gd name="connsiteY0" fmla="*/ 0 h 359543"/>
                <a:gd name="connsiteX1" fmla="*/ 1934878 w 1934877"/>
                <a:gd name="connsiteY1" fmla="*/ 359543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77" h="359543">
                  <a:moveTo>
                    <a:pt x="0" y="0"/>
                  </a:moveTo>
                  <a:lnTo>
                    <a:pt x="1934878" y="359543"/>
                  </a:lnTo>
                </a:path>
              </a:pathLst>
            </a:custGeom>
            <a:no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3BCD3DA-B55E-F244-9E3D-B3EE8415D4B4}"/>
                </a:ext>
              </a:extLst>
            </p:cNvPr>
            <p:cNvSpPr/>
            <p:nvPr/>
          </p:nvSpPr>
          <p:spPr>
            <a:xfrm>
              <a:off x="22766065" y="1257770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45A0637-B958-6146-8A3B-78498C6B5D79}"/>
                </a:ext>
              </a:extLst>
            </p:cNvPr>
            <p:cNvSpPr/>
            <p:nvPr/>
          </p:nvSpPr>
          <p:spPr>
            <a:xfrm>
              <a:off x="21907252" y="769908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F409686-D169-D84F-9B17-7BECD288BAB5}"/>
                </a:ext>
              </a:extLst>
            </p:cNvPr>
            <p:cNvSpPr/>
            <p:nvPr/>
          </p:nvSpPr>
          <p:spPr>
            <a:xfrm>
              <a:off x="21472763" y="2789963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6AB7856-51B6-0E46-AC2A-D610381A485A}"/>
                </a:ext>
              </a:extLst>
            </p:cNvPr>
            <p:cNvSpPr/>
            <p:nvPr/>
          </p:nvSpPr>
          <p:spPr>
            <a:xfrm>
              <a:off x="20649523" y="152202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56A1069-BA1F-DD4D-A5C0-9672C1BA7E6A}"/>
                </a:ext>
              </a:extLst>
            </p:cNvPr>
            <p:cNvSpPr/>
            <p:nvPr/>
          </p:nvSpPr>
          <p:spPr>
            <a:xfrm>
              <a:off x="19005634" y="1064654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solidFill>
              <a:srgbClr val="41547D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3" y="1219201"/>
            <a:ext cx="3237030" cy="1110114"/>
          </a:xfrm>
        </p:spPr>
        <p:txBody>
          <a:bodyPr/>
          <a:lstStyle/>
          <a:p>
            <a:pPr algn="l"/>
            <a:r>
              <a:rPr lang="en-GB" sz="6000" dirty="0" err="1">
                <a:solidFill>
                  <a:schemeClr val="accent6"/>
                </a:solidFill>
              </a:rPr>
              <a:t>Šta</a:t>
            </a:r>
            <a:r>
              <a:rPr lang="en-GB" sz="6000" dirty="0">
                <a:solidFill>
                  <a:schemeClr val="accent6"/>
                </a:solidFill>
              </a:rPr>
              <a:t> je </a:t>
            </a:r>
            <a:r>
              <a:rPr lang="en-GB" sz="6000" i="1" dirty="0">
                <a:solidFill>
                  <a:schemeClr val="accent6"/>
                </a:solidFill>
              </a:rPr>
              <a:t>React?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195" y="3429000"/>
            <a:ext cx="5931176" cy="3616749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 err="1"/>
              <a:t>Javascript</a:t>
            </a:r>
            <a:r>
              <a:rPr lang="en-GB" sz="3200" dirty="0"/>
              <a:t> </a:t>
            </a:r>
            <a:r>
              <a:rPr lang="en-GB" sz="3200" dirty="0" err="1"/>
              <a:t>biblioteka</a:t>
            </a:r>
            <a:r>
              <a:rPr lang="en-GB" sz="3200" dirty="0"/>
              <a:t> </a:t>
            </a:r>
            <a:r>
              <a:rPr lang="en-GB" sz="3200" dirty="0" err="1"/>
              <a:t>koja</a:t>
            </a:r>
            <a:r>
              <a:rPr lang="en-GB" sz="3200" dirty="0"/>
              <a:t> </a:t>
            </a:r>
            <a:r>
              <a:rPr lang="en-GB" sz="3200" dirty="0" err="1"/>
              <a:t>služi</a:t>
            </a:r>
            <a:r>
              <a:rPr lang="en-GB" sz="3200" dirty="0"/>
              <a:t> za </a:t>
            </a:r>
            <a:r>
              <a:rPr lang="en-GB" sz="3200" dirty="0" err="1"/>
              <a:t>pravljenje</a:t>
            </a:r>
            <a:r>
              <a:rPr lang="en-GB" sz="3200" dirty="0"/>
              <a:t> </a:t>
            </a:r>
            <a:r>
              <a:rPr lang="en-GB" sz="3200" dirty="0" err="1"/>
              <a:t>korisničkih</a:t>
            </a:r>
            <a:r>
              <a:rPr lang="en-GB" sz="3200" dirty="0"/>
              <a:t> (user) </a:t>
            </a:r>
            <a:r>
              <a:rPr lang="en-GB" sz="3200" dirty="0" err="1"/>
              <a:t>interfejsa</a:t>
            </a:r>
            <a:endParaRPr lang="en-GB" sz="3200" dirty="0"/>
          </a:p>
          <a:p>
            <a:pPr>
              <a:spcAft>
                <a:spcPts val="2400"/>
              </a:spcAft>
            </a:pPr>
            <a:r>
              <a:rPr lang="en-GB" sz="3200" dirty="0" err="1"/>
              <a:t>Biblioteka</a:t>
            </a:r>
            <a:r>
              <a:rPr lang="en-GB" sz="3200" dirty="0"/>
              <a:t> vs Framework</a:t>
            </a:r>
          </a:p>
          <a:p>
            <a:pPr marL="0" indent="0">
              <a:spcAft>
                <a:spcPts val="2400"/>
              </a:spcAft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813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3" y="1219201"/>
            <a:ext cx="3237030" cy="1110114"/>
          </a:xfrm>
        </p:spPr>
        <p:txBody>
          <a:bodyPr/>
          <a:lstStyle/>
          <a:p>
            <a:pPr algn="l"/>
            <a:r>
              <a:rPr lang="en-GB" sz="6000" dirty="0" err="1">
                <a:solidFill>
                  <a:schemeClr val="accent6"/>
                </a:solidFill>
              </a:rPr>
              <a:t>Zašto</a:t>
            </a:r>
            <a:r>
              <a:rPr lang="en-GB" sz="6000" dirty="0">
                <a:solidFill>
                  <a:schemeClr val="accent6"/>
                </a:solidFill>
              </a:rPr>
              <a:t> </a:t>
            </a:r>
            <a:r>
              <a:rPr lang="en-GB" sz="6000" i="1" dirty="0">
                <a:solidFill>
                  <a:schemeClr val="accent6"/>
                </a:solidFill>
              </a:rPr>
              <a:t>React?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195" y="3429000"/>
            <a:ext cx="5562599" cy="3616749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/>
              <a:t>Facebook, 2013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Reusability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Component-based</a:t>
            </a:r>
          </a:p>
        </p:txBody>
      </p:sp>
    </p:spTree>
    <p:extLst>
      <p:ext uri="{BB962C8B-B14F-4D97-AF65-F5344CB8AC3E}">
        <p14:creationId xmlns:p14="http://schemas.microsoft.com/office/powerpoint/2010/main" val="36895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46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623687"/>
            <a:ext cx="9702402" cy="1131132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accent6"/>
                </a:solidFill>
              </a:rPr>
              <a:t>Project Setup</a:t>
            </a:r>
            <a:endParaRPr lang="en-GB" sz="32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0887" y="1933336"/>
            <a:ext cx="6815579" cy="480059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2400" dirty="0"/>
              <a:t>Node – node --version (minimum 8)</a:t>
            </a:r>
          </a:p>
          <a:p>
            <a:pPr>
              <a:spcAft>
                <a:spcPts val="2400"/>
              </a:spcAft>
            </a:pPr>
            <a:r>
              <a:rPr lang="en-GB" sz="2400" dirty="0"/>
              <a:t>NPM – Node Package Manager – </a:t>
            </a:r>
            <a:r>
              <a:rPr lang="en-GB" sz="2400" dirty="0" err="1"/>
              <a:t>npm</a:t>
            </a:r>
            <a:r>
              <a:rPr lang="en-GB" sz="2400" dirty="0"/>
              <a:t> --version (minimum 5.2.0)</a:t>
            </a:r>
          </a:p>
          <a:p>
            <a:pPr>
              <a:spcAft>
                <a:spcPts val="2400"/>
              </a:spcAft>
            </a:pPr>
            <a:r>
              <a:rPr lang="en-GB" sz="2400" dirty="0"/>
              <a:t>React Developer Tools (Chrome extension)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endParaRPr lang="en-GB" sz="2400" dirty="0"/>
          </a:p>
          <a:p>
            <a:pPr>
              <a:spcAft>
                <a:spcPts val="24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131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39" y="440662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623687"/>
            <a:ext cx="9702402" cy="1131132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accent6"/>
                </a:solidFill>
              </a:rPr>
              <a:t>Project Setup</a:t>
            </a:r>
            <a:endParaRPr lang="en-GB" sz="32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843" y="1941649"/>
            <a:ext cx="8996313" cy="480059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4000" dirty="0" err="1"/>
              <a:t>Npx</a:t>
            </a:r>
            <a:r>
              <a:rPr lang="en-GB" sz="4000" dirty="0"/>
              <a:t> create-react-app </a:t>
            </a:r>
            <a:r>
              <a:rPr lang="en-GB" sz="4000" dirty="0" err="1"/>
              <a:t>ime-aplikacije</a:t>
            </a:r>
            <a:endParaRPr lang="en-GB" sz="4000" dirty="0"/>
          </a:p>
          <a:p>
            <a:pPr>
              <a:spcAft>
                <a:spcPts val="2400"/>
              </a:spcAft>
            </a:pPr>
            <a:r>
              <a:rPr lang="en-GB" sz="4000" dirty="0" err="1"/>
              <a:t>Npm</a:t>
            </a:r>
            <a:r>
              <a:rPr lang="en-GB" sz="4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79158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2297868"/>
            <a:ext cx="9702402" cy="1131132"/>
          </a:xfrm>
        </p:spPr>
        <p:txBody>
          <a:bodyPr/>
          <a:lstStyle/>
          <a:p>
            <a:pPr algn="ctr"/>
            <a:r>
              <a:rPr lang="en-GB" sz="5400" dirty="0">
                <a:solidFill>
                  <a:schemeClr val="accent6"/>
                </a:solidFill>
              </a:rPr>
              <a:t>ČESTITAM! :D</a:t>
            </a:r>
          </a:p>
        </p:txBody>
      </p:sp>
    </p:spTree>
    <p:extLst>
      <p:ext uri="{BB962C8B-B14F-4D97-AF65-F5344CB8AC3E}">
        <p14:creationId xmlns:p14="http://schemas.microsoft.com/office/powerpoint/2010/main" val="12023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09" descr="A picture containing black, dark, set, cloudy&#10;&#10;Description automatically generated">
            <a:extLst>
              <a:ext uri="{FF2B5EF4-FFF2-40B4-BE49-F238E27FC236}">
                <a16:creationId xmlns:a16="http://schemas.microsoft.com/office/drawing/2014/main" id="{EC226C78-A2FC-2B40-B232-012393D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81" y="377268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99" y="386903"/>
            <a:ext cx="9702402" cy="1131132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accent6"/>
                </a:solidFill>
              </a:rPr>
              <a:t>JSX – </a:t>
            </a:r>
            <a:r>
              <a:rPr lang="en-GB" sz="4000" dirty="0" err="1">
                <a:solidFill>
                  <a:schemeClr val="accent6"/>
                </a:solidFill>
              </a:rPr>
              <a:t>Javascript</a:t>
            </a:r>
            <a:r>
              <a:rPr lang="en-GB" sz="4000" dirty="0">
                <a:solidFill>
                  <a:schemeClr val="accent6"/>
                </a:solidFill>
              </a:rPr>
              <a:t> XML</a:t>
            </a:r>
            <a:endParaRPr lang="en-GB" sz="32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7473" y="1301569"/>
            <a:ext cx="8929811" cy="4800598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1. Element / </a:t>
            </a:r>
            <a:r>
              <a:rPr lang="en-GB" sz="2000" dirty="0" err="1"/>
              <a:t>komponenta</a:t>
            </a:r>
            <a:r>
              <a:rPr lang="en-GB" sz="2000" dirty="0"/>
              <a:t> </a:t>
            </a:r>
            <a:r>
              <a:rPr lang="en-GB" sz="2000" dirty="0" err="1"/>
              <a:t>uvek</a:t>
            </a:r>
            <a:r>
              <a:rPr lang="en-GB" sz="2000" dirty="0"/>
              <a:t> mora da </a:t>
            </a:r>
            <a:r>
              <a:rPr lang="en-GB" sz="2000" dirty="0" err="1"/>
              <a:t>ima</a:t>
            </a:r>
            <a:r>
              <a:rPr lang="en-GB" sz="2000" dirty="0"/>
              <a:t> closing tag, </a:t>
            </a:r>
            <a:r>
              <a:rPr lang="en-GB" sz="2000" dirty="0" err="1"/>
              <a:t>ukljucujuci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img</a:t>
            </a:r>
            <a:r>
              <a:rPr lang="en-GB" sz="2000" dirty="0"/>
              <a:t>, </a:t>
            </a:r>
            <a:r>
              <a:rPr lang="en-GB" sz="2000" dirty="0" err="1"/>
              <a:t>br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sve</a:t>
            </a:r>
            <a:r>
              <a:rPr lang="en-GB" sz="2000" dirty="0"/>
              <a:t> </a:t>
            </a:r>
            <a:r>
              <a:rPr lang="en-GB" sz="2000" dirty="0" err="1"/>
              <a:t>tagove</a:t>
            </a:r>
            <a:r>
              <a:rPr lang="en-GB" sz="2000" dirty="0"/>
              <a:t> koji </a:t>
            </a:r>
            <a:r>
              <a:rPr lang="en-GB" sz="2000" dirty="0" err="1"/>
              <a:t>obicno</a:t>
            </a:r>
            <a:r>
              <a:rPr lang="en-GB" sz="2000" dirty="0"/>
              <a:t> to ne </a:t>
            </a:r>
            <a:r>
              <a:rPr lang="en-GB" sz="2000" dirty="0" err="1"/>
              <a:t>moraju</a:t>
            </a:r>
            <a:r>
              <a:rPr lang="en-GB" sz="2000" dirty="0"/>
              <a:t> da </a:t>
            </a:r>
            <a:r>
              <a:rPr lang="en-GB" sz="2000" dirty="0" err="1"/>
              <a:t>imaju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2. </a:t>
            </a:r>
            <a:r>
              <a:rPr lang="en-GB" sz="2000" dirty="0" err="1"/>
              <a:t>Uvek</a:t>
            </a:r>
            <a:r>
              <a:rPr lang="en-GB" sz="2000" dirty="0"/>
              <a:t> </a:t>
            </a:r>
            <a:r>
              <a:rPr lang="en-GB" sz="2000" dirty="0" err="1"/>
              <a:t>vracamo</a:t>
            </a:r>
            <a:r>
              <a:rPr lang="en-GB" sz="2000" dirty="0"/>
              <a:t> </a:t>
            </a:r>
            <a:r>
              <a:rPr lang="en-GB" sz="2000" dirty="0" err="1"/>
              <a:t>jedan</a:t>
            </a:r>
            <a:r>
              <a:rPr lang="en-GB" sz="2000" dirty="0"/>
              <a:t> element / fragment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3. </a:t>
            </a:r>
            <a:r>
              <a:rPr lang="en-GB" sz="2000" dirty="0" err="1"/>
              <a:t>Koristimo</a:t>
            </a:r>
            <a:r>
              <a:rPr lang="en-GB" sz="2000" dirty="0"/>
              <a:t> camelCase za </a:t>
            </a:r>
            <a:r>
              <a:rPr lang="en-GB" sz="2000" dirty="0" err="1"/>
              <a:t>atribute</a:t>
            </a:r>
            <a:r>
              <a:rPr lang="en-GB" sz="2000" dirty="0"/>
              <a:t> (onclick =&gt; </a:t>
            </a:r>
            <a:r>
              <a:rPr lang="en-GB" sz="2000" dirty="0" err="1"/>
              <a:t>onClick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4. class =&gt; </a:t>
            </a:r>
            <a:r>
              <a:rPr lang="en-GB" sz="2000" dirty="0" err="1"/>
              <a:t>className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5. return mora </a:t>
            </a:r>
            <a:r>
              <a:rPr lang="en-GB" sz="2000" dirty="0" err="1"/>
              <a:t>imati</a:t>
            </a:r>
            <a:r>
              <a:rPr lang="en-GB" sz="2000" dirty="0"/>
              <a:t> ( ) </a:t>
            </a:r>
            <a:r>
              <a:rPr lang="en-GB" sz="2000" dirty="0" err="1"/>
              <a:t>ako</a:t>
            </a:r>
            <a:r>
              <a:rPr lang="en-GB" sz="2000" dirty="0"/>
              <a:t> </a:t>
            </a:r>
            <a:r>
              <a:rPr lang="en-GB" sz="2000" dirty="0" err="1"/>
              <a:t>pišemo</a:t>
            </a:r>
            <a:r>
              <a:rPr lang="en-GB" sz="2000" dirty="0"/>
              <a:t> u </a:t>
            </a:r>
            <a:r>
              <a:rPr lang="en-GB" sz="2000" dirty="0" err="1"/>
              <a:t>vise</a:t>
            </a:r>
            <a:r>
              <a:rPr lang="en-GB" sz="2000" dirty="0"/>
              <a:t> </a:t>
            </a:r>
            <a:r>
              <a:rPr lang="en-GB" sz="2000" dirty="0" err="1"/>
              <a:t>redova</a:t>
            </a:r>
            <a:endParaRPr lang="en-GB" sz="2000" dirty="0"/>
          </a:p>
          <a:p>
            <a:pPr>
              <a:spcAft>
                <a:spcPts val="2400"/>
              </a:spcAf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519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D6D55D5-AEA2-7148-817F-8135261A7523}"/>
              </a:ext>
            </a:extLst>
          </p:cNvPr>
          <p:cNvGrpSpPr/>
          <p:nvPr/>
        </p:nvGrpSpPr>
        <p:grpSpPr>
          <a:xfrm flipV="1">
            <a:off x="302" y="187748"/>
            <a:ext cx="12191698" cy="6858001"/>
            <a:chOff x="18545679" y="424338"/>
            <a:chExt cx="4878471" cy="2744226"/>
          </a:xfrm>
          <a:noFill/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D82A65-D1D1-7243-B8D9-FACBA0FAD47D}"/>
                </a:ext>
              </a:extLst>
            </p:cNvPr>
            <p:cNvSpPr/>
            <p:nvPr/>
          </p:nvSpPr>
          <p:spPr>
            <a:xfrm>
              <a:off x="18545680" y="424338"/>
              <a:ext cx="4878470" cy="2380869"/>
            </a:xfrm>
            <a:custGeom>
              <a:avLst/>
              <a:gdLst>
                <a:gd name="connsiteX0" fmla="*/ 0 w 4878484"/>
                <a:gd name="connsiteY0" fmla="*/ 0 h 2380861"/>
                <a:gd name="connsiteX1" fmla="*/ 475144 w 4878484"/>
                <a:gd name="connsiteY1" fmla="*/ 655563 h 2380861"/>
                <a:gd name="connsiteX2" fmla="*/ 2119092 w 4878484"/>
                <a:gd name="connsiteY2" fmla="*/ 1111662 h 2380861"/>
                <a:gd name="connsiteX3" fmla="*/ 2942336 w 4878484"/>
                <a:gd name="connsiteY3" fmla="*/ 2380862 h 2380861"/>
                <a:gd name="connsiteX4" fmla="*/ 3374285 w 4878484"/>
                <a:gd name="connsiteY4" fmla="*/ 353191 h 2380861"/>
                <a:gd name="connsiteX5" fmla="*/ 4238183 w 4878484"/>
                <a:gd name="connsiteY5" fmla="*/ 852486 h 2380861"/>
                <a:gd name="connsiteX6" fmla="*/ 4878484 w 4878484"/>
                <a:gd name="connsiteY6" fmla="*/ 0 h 238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8484" h="2380861">
                  <a:moveTo>
                    <a:pt x="0" y="0"/>
                  </a:moveTo>
                  <a:lnTo>
                    <a:pt x="475144" y="655563"/>
                  </a:lnTo>
                  <a:lnTo>
                    <a:pt x="2119092" y="1111662"/>
                  </a:lnTo>
                  <a:lnTo>
                    <a:pt x="2942336" y="2380862"/>
                  </a:lnTo>
                  <a:lnTo>
                    <a:pt x="3374285" y="353191"/>
                  </a:lnTo>
                  <a:lnTo>
                    <a:pt x="4238183" y="852486"/>
                  </a:lnTo>
                  <a:lnTo>
                    <a:pt x="4878484" y="0"/>
                  </a:lnTo>
                </a:path>
              </a:pathLst>
            </a:custGeom>
            <a:grpFill/>
            <a:ln w="5079" cap="flat">
              <a:solidFill>
                <a:srgbClr val="4154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05A4895-6310-8B40-8177-A39B0A77A209}"/>
                </a:ext>
              </a:extLst>
            </p:cNvPr>
            <p:cNvSpPr/>
            <p:nvPr/>
          </p:nvSpPr>
          <p:spPr>
            <a:xfrm>
              <a:off x="18545679" y="785153"/>
              <a:ext cx="3378086" cy="2383410"/>
            </a:xfrm>
            <a:custGeom>
              <a:avLst/>
              <a:gdLst>
                <a:gd name="connsiteX0" fmla="*/ 475144 w 3378096"/>
                <a:gd name="connsiteY0" fmla="*/ 294749 h 2383402"/>
                <a:gd name="connsiteX1" fmla="*/ 0 w 3378096"/>
                <a:gd name="connsiteY1" fmla="*/ 2383403 h 2383402"/>
                <a:gd name="connsiteX2" fmla="*/ 2119092 w 3378096"/>
                <a:gd name="connsiteY2" fmla="*/ 750848 h 2383402"/>
                <a:gd name="connsiteX3" fmla="*/ 3378096 w 3378096"/>
                <a:gd name="connsiteY3" fmla="*/ 0 h 2383402"/>
                <a:gd name="connsiteX4" fmla="*/ 475144 w 3378096"/>
                <a:gd name="connsiteY4" fmla="*/ 294749 h 23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096" h="2383402">
                  <a:moveTo>
                    <a:pt x="475144" y="294749"/>
                  </a:moveTo>
                  <a:lnTo>
                    <a:pt x="0" y="2383403"/>
                  </a:lnTo>
                  <a:lnTo>
                    <a:pt x="2119092" y="750848"/>
                  </a:lnTo>
                  <a:lnTo>
                    <a:pt x="3378096" y="0"/>
                  </a:lnTo>
                  <a:lnTo>
                    <a:pt x="475144" y="294749"/>
                  </a:lnTo>
                  <a:close/>
                </a:path>
              </a:pathLst>
            </a:custGeom>
            <a:grp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7AE0B61-7760-6043-89F3-930CF466719D}"/>
                </a:ext>
              </a:extLst>
            </p:cNvPr>
            <p:cNvSpPr/>
            <p:nvPr/>
          </p:nvSpPr>
          <p:spPr>
            <a:xfrm>
              <a:off x="19020822" y="1079903"/>
              <a:ext cx="2469725" cy="1729116"/>
            </a:xfrm>
            <a:custGeom>
              <a:avLst/>
              <a:gdLst>
                <a:gd name="connsiteX0" fmla="*/ 2469733 w 2469732"/>
                <a:gd name="connsiteY0" fmla="*/ 1729110 h 1729110"/>
                <a:gd name="connsiteX1" fmla="*/ 0 w 2469732"/>
                <a:gd name="connsiteY1" fmla="*/ 0 h 17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732" h="1729110">
                  <a:moveTo>
                    <a:pt x="2469733" y="1729110"/>
                  </a:moveTo>
                  <a:lnTo>
                    <a:pt x="0" y="0"/>
                  </a:lnTo>
                </a:path>
              </a:pathLst>
            </a:custGeom>
            <a:grp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91AEF8C-8541-924B-B552-D871A337C1A5}"/>
                </a:ext>
              </a:extLst>
            </p:cNvPr>
            <p:cNvSpPr/>
            <p:nvPr/>
          </p:nvSpPr>
          <p:spPr>
            <a:xfrm>
              <a:off x="21488007" y="1274286"/>
              <a:ext cx="1936142" cy="1894278"/>
            </a:xfrm>
            <a:custGeom>
              <a:avLst/>
              <a:gdLst>
                <a:gd name="connsiteX0" fmla="*/ 0 w 1936148"/>
                <a:gd name="connsiteY0" fmla="*/ 1532188 h 1894271"/>
                <a:gd name="connsiteX1" fmla="*/ 1294577 w 1936148"/>
                <a:gd name="connsiteY1" fmla="*/ 0 h 1894271"/>
                <a:gd name="connsiteX2" fmla="*/ 1936148 w 1936148"/>
                <a:gd name="connsiteY2" fmla="*/ 1894272 h 18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148" h="1894271">
                  <a:moveTo>
                    <a:pt x="0" y="1532188"/>
                  </a:moveTo>
                  <a:lnTo>
                    <a:pt x="1294577" y="0"/>
                  </a:lnTo>
                  <a:lnTo>
                    <a:pt x="1936148" y="1894272"/>
                  </a:lnTo>
                </a:path>
              </a:pathLst>
            </a:custGeom>
            <a:grp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696251EE-0D6A-904F-8D78-DDE76A587BEF}"/>
                </a:ext>
              </a:extLst>
            </p:cNvPr>
            <p:cNvSpPr/>
            <p:nvPr/>
          </p:nvSpPr>
          <p:spPr>
            <a:xfrm>
              <a:off x="21489278" y="2809020"/>
              <a:ext cx="1934871" cy="359544"/>
            </a:xfrm>
            <a:custGeom>
              <a:avLst/>
              <a:gdLst>
                <a:gd name="connsiteX0" fmla="*/ 0 w 1934877"/>
                <a:gd name="connsiteY0" fmla="*/ 0 h 359543"/>
                <a:gd name="connsiteX1" fmla="*/ 1934878 w 1934877"/>
                <a:gd name="connsiteY1" fmla="*/ 359543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77" h="359543">
                  <a:moveTo>
                    <a:pt x="0" y="0"/>
                  </a:moveTo>
                  <a:lnTo>
                    <a:pt x="1934878" y="359543"/>
                  </a:lnTo>
                </a:path>
              </a:pathLst>
            </a:custGeom>
            <a:grpFill/>
            <a:ln w="2539" cap="flat">
              <a:solidFill>
                <a:srgbClr val="41547D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3BCD3DA-B55E-F244-9E3D-B3EE8415D4B4}"/>
                </a:ext>
              </a:extLst>
            </p:cNvPr>
            <p:cNvSpPr/>
            <p:nvPr/>
          </p:nvSpPr>
          <p:spPr>
            <a:xfrm>
              <a:off x="22766065" y="1257770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grpFill/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45A0637-B958-6146-8A3B-78498C6B5D79}"/>
                </a:ext>
              </a:extLst>
            </p:cNvPr>
            <p:cNvSpPr/>
            <p:nvPr/>
          </p:nvSpPr>
          <p:spPr>
            <a:xfrm>
              <a:off x="21907252" y="769908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grpFill/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F409686-D169-D84F-9B17-7BECD288BAB5}"/>
                </a:ext>
              </a:extLst>
            </p:cNvPr>
            <p:cNvSpPr/>
            <p:nvPr/>
          </p:nvSpPr>
          <p:spPr>
            <a:xfrm>
              <a:off x="21472763" y="2789963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grpFill/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6AB7856-51B6-0E46-AC2A-D610381A485A}"/>
                </a:ext>
              </a:extLst>
            </p:cNvPr>
            <p:cNvSpPr/>
            <p:nvPr/>
          </p:nvSpPr>
          <p:spPr>
            <a:xfrm>
              <a:off x="20649523" y="1522029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grpFill/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56A1069-BA1F-DD4D-A5C0-9672C1BA7E6A}"/>
                </a:ext>
              </a:extLst>
            </p:cNvPr>
            <p:cNvSpPr/>
            <p:nvPr/>
          </p:nvSpPr>
          <p:spPr>
            <a:xfrm>
              <a:off x="19005634" y="1064654"/>
              <a:ext cx="30490" cy="30491"/>
            </a:xfrm>
            <a:custGeom>
              <a:avLst/>
              <a:gdLst>
                <a:gd name="connsiteX0" fmla="*/ 30491 w 30490"/>
                <a:gd name="connsiteY0" fmla="*/ 15246 h 30491"/>
                <a:gd name="connsiteX1" fmla="*/ 15245 w 30490"/>
                <a:gd name="connsiteY1" fmla="*/ 30491 h 30491"/>
                <a:gd name="connsiteX2" fmla="*/ 0 w 30490"/>
                <a:gd name="connsiteY2" fmla="*/ 15246 h 30491"/>
                <a:gd name="connsiteX3" fmla="*/ 15245 w 30490"/>
                <a:gd name="connsiteY3" fmla="*/ 0 h 30491"/>
                <a:gd name="connsiteX4" fmla="*/ 30491 w 30490"/>
                <a:gd name="connsiteY4" fmla="*/ 15246 h 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0" h="30491">
                  <a:moveTo>
                    <a:pt x="30491" y="15246"/>
                  </a:moveTo>
                  <a:cubicBezTo>
                    <a:pt x="30491" y="23666"/>
                    <a:pt x="23665" y="30491"/>
                    <a:pt x="15245" y="30491"/>
                  </a:cubicBezTo>
                  <a:cubicBezTo>
                    <a:pt x="6826" y="30491"/>
                    <a:pt x="0" y="23666"/>
                    <a:pt x="0" y="15246"/>
                  </a:cubicBezTo>
                  <a:cubicBezTo>
                    <a:pt x="0" y="6826"/>
                    <a:pt x="6826" y="0"/>
                    <a:pt x="15245" y="0"/>
                  </a:cubicBezTo>
                  <a:cubicBezTo>
                    <a:pt x="23665" y="0"/>
                    <a:pt x="30491" y="6826"/>
                    <a:pt x="30491" y="15246"/>
                  </a:cubicBezTo>
                  <a:close/>
                </a:path>
              </a:pathLst>
            </a:custGeom>
            <a:grpFill/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4A5FCF-D5E0-2C4C-BBDA-BA119DF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3" y="1219201"/>
            <a:ext cx="3237030" cy="1110114"/>
          </a:xfrm>
        </p:spPr>
        <p:txBody>
          <a:bodyPr/>
          <a:lstStyle/>
          <a:p>
            <a:pPr algn="l"/>
            <a:r>
              <a:rPr lang="en-GB" sz="6000" dirty="0" err="1">
                <a:solidFill>
                  <a:schemeClr val="accent6"/>
                </a:solidFill>
              </a:rPr>
              <a:t>Css</a:t>
            </a:r>
            <a:r>
              <a:rPr lang="en-GB" sz="6000" dirty="0">
                <a:solidFill>
                  <a:schemeClr val="accent6"/>
                </a:solidFill>
              </a:rPr>
              <a:t> </a:t>
            </a:r>
            <a:r>
              <a:rPr lang="en-GB" sz="6000" dirty="0" err="1">
                <a:solidFill>
                  <a:schemeClr val="accent6"/>
                </a:solidFill>
              </a:rPr>
              <a:t>i</a:t>
            </a:r>
            <a:r>
              <a:rPr lang="en-GB" sz="6000" dirty="0">
                <a:solidFill>
                  <a:schemeClr val="accent6"/>
                </a:solidFill>
              </a:rPr>
              <a:t> JS u JSX-u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C100-F2F8-DC4B-BEC3-AB70E9FE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195" y="3429000"/>
            <a:ext cx="9041336" cy="3616749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 err="1"/>
              <a:t>Npm</a:t>
            </a:r>
            <a:r>
              <a:rPr lang="en-GB" sz="3200" dirty="0"/>
              <a:t> install node-sass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Import / inline</a:t>
            </a:r>
          </a:p>
          <a:p>
            <a:pPr>
              <a:spcAft>
                <a:spcPts val="2400"/>
              </a:spcAft>
            </a:pPr>
            <a:r>
              <a:rPr lang="en-GB" sz="3200" dirty="0" err="1"/>
              <a:t>Ulazak</a:t>
            </a:r>
            <a:r>
              <a:rPr lang="en-GB" sz="3200" dirty="0"/>
              <a:t> u JS </a:t>
            </a:r>
            <a:r>
              <a:rPr lang="en-GB" sz="3200" dirty="0" err="1"/>
              <a:t>svet</a:t>
            </a:r>
            <a:r>
              <a:rPr lang="en-GB" sz="3200" dirty="0"/>
              <a:t> </a:t>
            </a:r>
            <a:r>
              <a:rPr lang="en-GB" sz="3200" dirty="0" err="1"/>
              <a:t>sa</a:t>
            </a:r>
            <a:r>
              <a:rPr lang="en-GB" sz="3200" dirty="0"/>
              <a:t> { … (expression only) … }</a:t>
            </a:r>
          </a:p>
        </p:txBody>
      </p:sp>
    </p:spTree>
    <p:extLst>
      <p:ext uri="{BB962C8B-B14F-4D97-AF65-F5344CB8AC3E}">
        <p14:creationId xmlns:p14="http://schemas.microsoft.com/office/powerpoint/2010/main" val="4195837655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orative Wireframe">
  <a:themeElements>
    <a:clrScheme name="2021 MERKLE ">
      <a:dk1>
        <a:srgbClr val="000000"/>
      </a:dk1>
      <a:lt1>
        <a:srgbClr val="FFFFFF"/>
      </a:lt1>
      <a:dk2>
        <a:srgbClr val="5F607C"/>
      </a:dk2>
      <a:lt2>
        <a:srgbClr val="E7E6E6"/>
      </a:lt2>
      <a:accent1>
        <a:srgbClr val="12285D"/>
      </a:accent1>
      <a:accent2>
        <a:srgbClr val="F13A1D"/>
      </a:accent2>
      <a:accent3>
        <a:srgbClr val="00CACF"/>
      </a:accent3>
      <a:accent4>
        <a:srgbClr val="06757D"/>
      </a:accent4>
      <a:accent5>
        <a:srgbClr val="5B18C4"/>
      </a:accent5>
      <a:accent6>
        <a:srgbClr val="FFDC69"/>
      </a:accent6>
      <a:hlink>
        <a:srgbClr val="34B9C2"/>
      </a:hlink>
      <a:folHlink>
        <a:srgbClr val="AFEAF1"/>
      </a:folHlink>
    </a:clrScheme>
    <a:fontScheme name="Proxima test">
      <a:majorFont>
        <a:latin typeface="Proxima Nova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kle Powerpoint Template  -  Read-Only" id="{67ADB731-970B-B747-8AD6-6120DAB25597}" vid="{CD2A2937-BCEF-D44D-985C-11B099454046}"/>
    </a:ext>
  </a:extLst>
</a:theme>
</file>

<file path=ppt/theme/theme2.xml><?xml version="1.0" encoding="utf-8"?>
<a:theme xmlns:a="http://schemas.openxmlformats.org/drawingml/2006/main" name="1_Collaborative Wireframe">
  <a:themeElements>
    <a:clrScheme name="2021 MERKLE ">
      <a:dk1>
        <a:srgbClr val="000000"/>
      </a:dk1>
      <a:lt1>
        <a:srgbClr val="FFFFFF"/>
      </a:lt1>
      <a:dk2>
        <a:srgbClr val="5F607C"/>
      </a:dk2>
      <a:lt2>
        <a:srgbClr val="E7E6E6"/>
      </a:lt2>
      <a:accent1>
        <a:srgbClr val="12285D"/>
      </a:accent1>
      <a:accent2>
        <a:srgbClr val="F13A1D"/>
      </a:accent2>
      <a:accent3>
        <a:srgbClr val="00CACF"/>
      </a:accent3>
      <a:accent4>
        <a:srgbClr val="06757D"/>
      </a:accent4>
      <a:accent5>
        <a:srgbClr val="5B18C4"/>
      </a:accent5>
      <a:accent6>
        <a:srgbClr val="FFDC69"/>
      </a:accent6>
      <a:hlink>
        <a:srgbClr val="34B9C2"/>
      </a:hlink>
      <a:folHlink>
        <a:srgbClr val="AFEAF1"/>
      </a:folHlink>
    </a:clrScheme>
    <a:fontScheme name="Proxima test">
      <a:majorFont>
        <a:latin typeface="Proxima Nova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Merkle CorpTemplate - Beta Proxima - font test" id="{F429738C-C6A1-6B4E-91ED-C08273BAD9AA}" vid="{1867C4B0-8EA5-1446-8288-DAE514E6790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0BE8045CC824DB1978B3976AE7EE4" ma:contentTypeVersion="14" ma:contentTypeDescription="Create a new document." ma:contentTypeScope="" ma:versionID="d0e6e94c7da52044d9ba1e6aaa6f4523">
  <xsd:schema xmlns:xsd="http://www.w3.org/2001/XMLSchema" xmlns:xs="http://www.w3.org/2001/XMLSchema" xmlns:p="http://schemas.microsoft.com/office/2006/metadata/properties" xmlns:ns2="4e550122-3c5c-405e-8e79-b6ccbb5e83e2" xmlns:ns3="146079cb-3574-4607-84ab-1c8c982fdcfa" targetNamespace="http://schemas.microsoft.com/office/2006/metadata/properties" ma:root="true" ma:fieldsID="af45e179fa658d32a2dd818b2ac9f0fe" ns2:_="" ns3:_="">
    <xsd:import namespace="4e550122-3c5c-405e-8e79-b6ccbb5e83e2"/>
    <xsd:import namespace="146079cb-3574-4607-84ab-1c8c982fd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50122-3c5c-405e-8e79-b6ccbb5e8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7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079cb-3574-4607-84ab-1c8c982fd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46079cb-3574-4607-84ab-1c8c982fdcfa">
      <UserInfo>
        <DisplayName>Daniela Stofer</DisplayName>
        <AccountId>1202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ED5A302-E581-4954-9104-07BBB2BA16EA}">
  <ds:schemaRefs/>
</ds:datastoreItem>
</file>

<file path=customXml/itemProps10.xml><?xml version="1.0" encoding="utf-8"?>
<ds:datastoreItem xmlns:ds="http://schemas.openxmlformats.org/officeDocument/2006/customXml" ds:itemID="{4D8D6E3D-6D95-4645-9B5B-00A02728EFE6}">
  <ds:schemaRefs/>
</ds:datastoreItem>
</file>

<file path=customXml/itemProps11.xml><?xml version="1.0" encoding="utf-8"?>
<ds:datastoreItem xmlns:ds="http://schemas.openxmlformats.org/officeDocument/2006/customXml" ds:itemID="{C978122E-4CF7-4DAF-A638-3228CFE4D0E4}">
  <ds:schemaRefs/>
</ds:datastoreItem>
</file>

<file path=customXml/itemProps12.xml><?xml version="1.0" encoding="utf-8"?>
<ds:datastoreItem xmlns:ds="http://schemas.openxmlformats.org/officeDocument/2006/customXml" ds:itemID="{641488FD-1F5F-4710-8EC0-17A522704CC6}">
  <ds:schemaRefs/>
</ds:datastoreItem>
</file>

<file path=customXml/itemProps13.xml><?xml version="1.0" encoding="utf-8"?>
<ds:datastoreItem xmlns:ds="http://schemas.openxmlformats.org/officeDocument/2006/customXml" ds:itemID="{7175AA37-2E84-4AD4-A69B-19A9990FFAFF}">
  <ds:schemaRefs/>
</ds:datastoreItem>
</file>

<file path=customXml/itemProps14.xml><?xml version="1.0" encoding="utf-8"?>
<ds:datastoreItem xmlns:ds="http://schemas.openxmlformats.org/officeDocument/2006/customXml" ds:itemID="{D19811AB-F04C-4CB1-906B-120DD81CEC00}">
  <ds:schemaRefs/>
</ds:datastoreItem>
</file>

<file path=customXml/itemProps15.xml><?xml version="1.0" encoding="utf-8"?>
<ds:datastoreItem xmlns:ds="http://schemas.openxmlformats.org/officeDocument/2006/customXml" ds:itemID="{3A934794-B7B9-40A5-BC3E-83474445FB2C}">
  <ds:schemaRefs/>
</ds:datastoreItem>
</file>

<file path=customXml/itemProps2.xml><?xml version="1.0" encoding="utf-8"?>
<ds:datastoreItem xmlns:ds="http://schemas.openxmlformats.org/officeDocument/2006/customXml" ds:itemID="{1C2D6E68-51DB-4BFD-88E4-E31D99A1A821}">
  <ds:schemaRefs/>
</ds:datastoreItem>
</file>

<file path=customXml/itemProps3.xml><?xml version="1.0" encoding="utf-8"?>
<ds:datastoreItem xmlns:ds="http://schemas.openxmlformats.org/officeDocument/2006/customXml" ds:itemID="{0AD019EB-285F-4C0E-8065-3A1F61D1AE7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45642DC-9A5F-4645-ADA4-4C9C3418D003}">
  <ds:schemaRefs/>
</ds:datastoreItem>
</file>

<file path=customXml/itemProps5.xml><?xml version="1.0" encoding="utf-8"?>
<ds:datastoreItem xmlns:ds="http://schemas.openxmlformats.org/officeDocument/2006/customXml" ds:itemID="{E15543A8-80BA-4997-B7AD-F61A4B2E048D}">
  <ds:schemaRefs/>
</ds:datastoreItem>
</file>

<file path=customXml/itemProps6.xml><?xml version="1.0" encoding="utf-8"?>
<ds:datastoreItem xmlns:ds="http://schemas.openxmlformats.org/officeDocument/2006/customXml" ds:itemID="{1642C28E-86FD-4A7A-B6D8-E60944E41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50122-3c5c-405e-8e79-b6ccbb5e83e2"/>
    <ds:schemaRef ds:uri="146079cb-3574-4607-84ab-1c8c982fd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A48A09DB-9412-4CC5-853B-30DF5312F164}">
  <ds:schemaRefs/>
</ds:datastoreItem>
</file>

<file path=customXml/itemProps8.xml><?xml version="1.0" encoding="utf-8"?>
<ds:datastoreItem xmlns:ds="http://schemas.openxmlformats.org/officeDocument/2006/customXml" ds:itemID="{B82A8263-E571-43F3-9E91-8424F188A071}">
  <ds:schemaRefs/>
</ds:datastoreItem>
</file>

<file path=customXml/itemProps9.xml><?xml version="1.0" encoding="utf-8"?>
<ds:datastoreItem xmlns:ds="http://schemas.openxmlformats.org/officeDocument/2006/customXml" ds:itemID="{CC8448B8-A199-436B-95C0-D89340DAB3BA}">
  <ds:schemaRefs>
    <ds:schemaRef ds:uri="http://schemas.microsoft.com/office/2006/documentManagement/types"/>
    <ds:schemaRef ds:uri="http://purl.org/dc/elements/1.1/"/>
    <ds:schemaRef ds:uri="4e550122-3c5c-405e-8e79-b6ccbb5e83e2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46079cb-3574-4607-84ab-1c8c982fdcf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Collaborative Wireframe</Template>
  <TotalTime>66776</TotalTime>
  <Words>403</Words>
  <Application>Microsoft Macintosh PowerPoint</Application>
  <PresentationFormat>Widescreen</PresentationFormat>
  <Paragraphs>82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Arial Nova Light</vt:lpstr>
      <vt:lpstr>Proxima Nova</vt:lpstr>
      <vt:lpstr>Collaborative Wireframe</vt:lpstr>
      <vt:lpstr>1_Collaborative Wireframe</vt:lpstr>
      <vt:lpstr>Workshop: Uvod u React</vt:lpstr>
      <vt:lpstr>Cilj Workshopa Na kraju ovog workshopa znaćemo:</vt:lpstr>
      <vt:lpstr>Šta je React?</vt:lpstr>
      <vt:lpstr>Zašto React?</vt:lpstr>
      <vt:lpstr>Project Setup</vt:lpstr>
      <vt:lpstr>Project Setup</vt:lpstr>
      <vt:lpstr>ČESTITAM! :D</vt:lpstr>
      <vt:lpstr>JSX – Javascript XML</vt:lpstr>
      <vt:lpstr>Css i JS u JSX-u</vt:lpstr>
      <vt:lpstr>Props</vt:lpstr>
      <vt:lpstr>Automasko prikazivanje komponenti</vt:lpstr>
      <vt:lpstr>Import / export</vt:lpstr>
      <vt:lpstr>React Hooks</vt:lpstr>
      <vt:lpstr>useEffect</vt:lpstr>
      <vt:lpstr>Controlled Inputs</vt:lpstr>
      <vt:lpstr>Šta dalje?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Aebi</dc:creator>
  <cp:lastModifiedBy>Ivan Mitov</cp:lastModifiedBy>
  <cp:revision>93</cp:revision>
  <dcterms:created xsi:type="dcterms:W3CDTF">2021-05-31T11:32:10Z</dcterms:created>
  <dcterms:modified xsi:type="dcterms:W3CDTF">2021-12-30T14:38:17Z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0x0101000500BE8045CC824DB1978B3976AE7EE4</vt:lpwstr>
  </property>
</Properties>
</file>