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EMPIRE/SEMICOLON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Alliance E-Learning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500" dirty="0" smtClean="0"/>
              <a:t>  Entity Relationship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 </a:t>
            </a:r>
            <a:r>
              <a:rPr lang="en-US" sz="3500" dirty="0" smtClean="0"/>
              <a:t>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 </a:t>
            </a:r>
            <a:r>
              <a:rPr lang="en-US" sz="3500" dirty="0" smtClean="0"/>
              <a:t> Demo of Use Cases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5135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 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See SVG file.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2785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Requirements (Admin)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15297"/>
            <a:ext cx="9720073" cy="453493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 Reset </a:t>
            </a:r>
            <a:r>
              <a:rPr lang="en-US" sz="3600" dirty="0"/>
              <a:t>password</a:t>
            </a:r>
          </a:p>
          <a:p>
            <a:pPr fontAlgn="b">
              <a:buFont typeface="Arial" panose="020B0604020202020204" pitchFamily="34" charset="0"/>
              <a:buChar char="•"/>
            </a:pPr>
            <a:r>
              <a:rPr lang="en-US" sz="3600" dirty="0" smtClean="0"/>
              <a:t>  Manage trainees/participants(i.e</a:t>
            </a:r>
            <a:r>
              <a:rPr lang="en-US" sz="3600" dirty="0"/>
              <a:t>., create users)</a:t>
            </a:r>
          </a:p>
          <a:p>
            <a:pPr fontAlgn="b">
              <a:buFont typeface="Arial" panose="020B0604020202020204" pitchFamily="34" charset="0"/>
              <a:buChar char="•"/>
            </a:pPr>
            <a:r>
              <a:rPr lang="en-US" sz="3600" dirty="0" smtClean="0"/>
              <a:t>  Search </a:t>
            </a:r>
            <a:r>
              <a:rPr lang="en-US" sz="3600" dirty="0"/>
              <a:t>for a particular </a:t>
            </a:r>
            <a:r>
              <a:rPr lang="en-US" sz="3600" dirty="0" smtClean="0"/>
              <a:t>course/presentation</a:t>
            </a:r>
            <a:endParaRPr lang="en-US" sz="3600" dirty="0"/>
          </a:p>
          <a:p>
            <a:pPr fontAlgn="b">
              <a:buFont typeface="Arial" panose="020B0604020202020204" pitchFamily="34" charset="0"/>
              <a:buChar char="•"/>
            </a:pPr>
            <a:r>
              <a:rPr lang="en-US" sz="3600" dirty="0" smtClean="0"/>
              <a:t>  Edit </a:t>
            </a:r>
            <a:r>
              <a:rPr lang="en-US" sz="3600" dirty="0"/>
              <a:t>a particular presentation</a:t>
            </a:r>
          </a:p>
          <a:p>
            <a:pPr fontAlgn="b">
              <a:buFont typeface="Arial" panose="020B0604020202020204" pitchFamily="34" charset="0"/>
              <a:buChar char="•"/>
            </a:pPr>
            <a:r>
              <a:rPr lang="en-US" sz="3600" dirty="0" smtClean="0"/>
              <a:t>  Delete </a:t>
            </a:r>
            <a:r>
              <a:rPr lang="en-US" sz="3600" dirty="0"/>
              <a:t>a presentation</a:t>
            </a:r>
          </a:p>
          <a:p>
            <a:pPr fontAlgn="b">
              <a:buFont typeface="Arial" panose="020B0604020202020204" pitchFamily="34" charset="0"/>
              <a:buChar char="•"/>
            </a:pPr>
            <a:r>
              <a:rPr lang="en-US" sz="3600" dirty="0" smtClean="0"/>
              <a:t>  Assigns </a:t>
            </a:r>
            <a:r>
              <a:rPr lang="en-US" sz="3600" dirty="0"/>
              <a:t>a particular course for a selected group of employees</a:t>
            </a:r>
          </a:p>
          <a:p>
            <a:pPr fontAlgn="b">
              <a:buFont typeface="Arial" panose="020B0604020202020204" pitchFamily="34" charset="0"/>
              <a:buChar char="•"/>
            </a:pPr>
            <a:r>
              <a:rPr lang="en-US" sz="3600" dirty="0" smtClean="0"/>
              <a:t>  Publish presentation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6395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Requirements (user/trainee)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15297"/>
            <a:ext cx="9720073" cy="45349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 Allows </a:t>
            </a:r>
            <a:r>
              <a:rPr lang="en-US" sz="3600" dirty="0"/>
              <a:t>user to take online exam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 Enables </a:t>
            </a:r>
            <a:r>
              <a:rPr lang="en-US" sz="3600" dirty="0"/>
              <a:t>user to play and view training </a:t>
            </a:r>
            <a:r>
              <a:rPr lang="en-US" sz="3600" dirty="0" smtClean="0"/>
              <a:t>     presentation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 Log-in/out </a:t>
            </a:r>
            <a:r>
              <a:rPr lang="en-US" sz="3600" dirty="0"/>
              <a:t>to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 Search </a:t>
            </a:r>
            <a:r>
              <a:rPr lang="en-US" sz="3600" dirty="0"/>
              <a:t>previously taken courses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 Reset </a:t>
            </a:r>
            <a:r>
              <a:rPr lang="en-US" sz="3600" dirty="0"/>
              <a:t>password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 View </a:t>
            </a:r>
            <a:r>
              <a:rPr lang="en-US" sz="3600" dirty="0"/>
              <a:t>Exam Score</a:t>
            </a:r>
          </a:p>
        </p:txBody>
      </p:sp>
    </p:spTree>
    <p:extLst>
      <p:ext uri="{BB962C8B-B14F-4D97-AF65-F5344CB8AC3E}">
        <p14:creationId xmlns:p14="http://schemas.microsoft.com/office/powerpoint/2010/main" val="15779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Demonstration of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Open application.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380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112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TEAM EMPIRE/SEMICOLON</vt:lpstr>
      <vt:lpstr>Presentation</vt:lpstr>
      <vt:lpstr> Entity Relationship Diagram</vt:lpstr>
      <vt:lpstr>Requirements (Admin)</vt:lpstr>
      <vt:lpstr>Requirements (user/trainee)</vt:lpstr>
      <vt:lpstr>Demonstration of use cases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EMPIRE/SEMICOLON</dc:title>
  <dc:creator>Bryan</dc:creator>
  <cp:lastModifiedBy>Bryan</cp:lastModifiedBy>
  <cp:revision>4</cp:revision>
  <dcterms:created xsi:type="dcterms:W3CDTF">2015-05-28T02:40:37Z</dcterms:created>
  <dcterms:modified xsi:type="dcterms:W3CDTF">2015-05-28T02:59:12Z</dcterms:modified>
</cp:coreProperties>
</file>