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7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1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9B32-C15F-4C9A-B799-A67600D1449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第一次專題說明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頂級豪華版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en-US" altLang="zh-TW" dirty="0" smtClean="0"/>
              <a:t>DAO(Data Access Object)</a:t>
            </a:r>
            <a:r>
              <a:rPr lang="zh-TW" altLang="en-US" dirty="0" smtClean="0"/>
              <a:t>及其介面。</a:t>
            </a:r>
            <a:endParaRPr lang="en-US" altLang="zh-TW" dirty="0" smtClean="0"/>
          </a:p>
          <a:p>
            <a:r>
              <a:rPr lang="zh-TW" altLang="en-US" dirty="0" smtClean="0"/>
              <a:t>將匯入資料進行處理 包裝成物件。</a:t>
            </a:r>
            <a:endParaRPr lang="en-US" altLang="zh-TW" dirty="0" smtClean="0"/>
          </a:p>
          <a:p>
            <a:r>
              <a:rPr lang="zh-TW" altLang="en-US" dirty="0" smtClean="0"/>
              <a:t>利用物件處理資料庫的增刪改查。</a:t>
            </a:r>
            <a:endParaRPr lang="en-US" altLang="zh-TW" dirty="0" smtClean="0"/>
          </a:p>
          <a:p>
            <a:r>
              <a:rPr lang="zh-TW" altLang="en-US" dirty="0" smtClean="0"/>
              <a:t>讓使用者可以輸入特定條件來進行查詢後並印出成檔案。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368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發表需</a:t>
            </a:r>
            <a:r>
              <a:rPr lang="zh-TW" altLang="en-US" dirty="0"/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一份簡單的投影片</a:t>
            </a:r>
            <a:endParaRPr lang="en-US" altLang="zh-TW" dirty="0" smtClean="0"/>
          </a:p>
          <a:p>
            <a:r>
              <a:rPr lang="zh-TW" altLang="en-US" dirty="0" smtClean="0"/>
              <a:t>程式碼於投影片展示</a:t>
            </a:r>
            <a:endParaRPr lang="en-US" altLang="zh-TW" dirty="0" smtClean="0"/>
          </a:p>
          <a:p>
            <a:r>
              <a:rPr lang="zh-TW" altLang="en-US" dirty="0" smtClean="0"/>
              <a:t>功能展示</a:t>
            </a:r>
            <a:endParaRPr lang="en-US" altLang="zh-TW" dirty="0" smtClean="0"/>
          </a:p>
          <a:p>
            <a:r>
              <a:rPr lang="zh-TW" altLang="en-US" dirty="0" smtClean="0"/>
              <a:t>每人請控制於</a:t>
            </a:r>
            <a:r>
              <a:rPr lang="en-US" altLang="zh-TW" dirty="0" smtClean="0"/>
              <a:t>5</a:t>
            </a:r>
            <a:r>
              <a:rPr lang="zh-TW" altLang="en-US" smtClean="0"/>
              <a:t>分鐘以內。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45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熟悉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語法的使用</a:t>
            </a:r>
            <a:endParaRPr lang="en-US" altLang="zh-TW" dirty="0" smtClean="0"/>
          </a:p>
          <a:p>
            <a:r>
              <a:rPr lang="zh-TW" altLang="en-US" dirty="0" smtClean="0"/>
              <a:t>認識、使用</a:t>
            </a:r>
            <a:r>
              <a:rPr lang="en-US" altLang="zh-TW" dirty="0" smtClean="0"/>
              <a:t>JDBC</a:t>
            </a:r>
            <a:r>
              <a:rPr lang="zh-TW" altLang="en-US" dirty="0" smtClean="0"/>
              <a:t>的工具</a:t>
            </a:r>
            <a:r>
              <a:rPr lang="en-US" altLang="zh-TW" dirty="0" smtClean="0"/>
              <a:t>(Java</a:t>
            </a:r>
            <a:r>
              <a:rPr lang="zh-TW" altLang="en-US" dirty="0" smtClean="0"/>
              <a:t>與資料庫進行連接的套件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資料庫的建立與設計</a:t>
            </a:r>
            <a:endParaRPr lang="zh-TW" altLang="en-US" dirty="0"/>
          </a:p>
        </p:txBody>
      </p:sp>
      <p:sp>
        <p:nvSpPr>
          <p:cNvPr id="4" name="摺角紙張 3"/>
          <p:cNvSpPr/>
          <p:nvPr/>
        </p:nvSpPr>
        <p:spPr>
          <a:xfrm>
            <a:off x="2189408" y="3863662"/>
            <a:ext cx="2189409" cy="231330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Java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圓柱 4"/>
          <p:cNvSpPr/>
          <p:nvPr/>
        </p:nvSpPr>
        <p:spPr>
          <a:xfrm>
            <a:off x="6928834" y="3833008"/>
            <a:ext cx="2498502" cy="234395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4378817" y="4430332"/>
            <a:ext cx="2550017" cy="1275009"/>
          </a:xfrm>
          <a:prstGeom prst="leftRightArrow">
            <a:avLst>
              <a:gd name="adj1" fmla="val 31818"/>
              <a:gd name="adj2" fmla="val 3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Java-JDBC</a:t>
            </a:r>
          </a:p>
          <a:p>
            <a:r>
              <a:rPr lang="en-US" altLang="zh-TW" dirty="0" smtClean="0"/>
              <a:t> SQL Server-MS SQL  MySQL</a:t>
            </a:r>
          </a:p>
        </p:txBody>
      </p:sp>
      <p:pic>
        <p:nvPicPr>
          <p:cNvPr id="1026" name="Picture 2" descr="Android N switches to OpenJDK, Google tells Oracle it is protected by the  GPL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91784"/>
            <a:ext cx="3660415" cy="194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SQL] SQL Server Management Studio 連線工具| 從入門到放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3" y="3182119"/>
            <a:ext cx="6136033" cy="2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下載、使用政府資料開放平台所提供之資料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通常為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對匯入資料進行處理、將資料存入資料庫。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資料庫建立表格需有多種資料型態。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將資料庫中的資料進行取出。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重新匯出成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擇一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下載檔案、對</a:t>
            </a:r>
            <a:r>
              <a:rPr lang="zh-TW" altLang="en-US" dirty="0"/>
              <a:t>檔案</a:t>
            </a:r>
            <a:r>
              <a:rPr lang="zh-TW" altLang="en-US" dirty="0" smtClean="0"/>
              <a:t>進行手工處理後直接透過</a:t>
            </a:r>
            <a:r>
              <a:rPr lang="en-US" altLang="zh-TW" dirty="0" smtClean="0"/>
              <a:t>SSMS</a:t>
            </a:r>
            <a:r>
              <a:rPr lang="zh-TW" altLang="en-US" dirty="0" smtClean="0"/>
              <a:t>匯入。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讀取資料庫中的資料、並印製到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區。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流程圖: 文件 3"/>
          <p:cNvSpPr/>
          <p:nvPr/>
        </p:nvSpPr>
        <p:spPr>
          <a:xfrm>
            <a:off x="1390918" y="3541690"/>
            <a:ext cx="1700012" cy="96591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下載的檔案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3973670" y="3318714"/>
            <a:ext cx="1339402" cy="13651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5" idx="2"/>
          </p:cNvCxnSpPr>
          <p:nvPr/>
        </p:nvCxnSpPr>
        <p:spPr>
          <a:xfrm flipV="1">
            <a:off x="3090930" y="4001294"/>
            <a:ext cx="882740" cy="23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程序 8"/>
          <p:cNvSpPr/>
          <p:nvPr/>
        </p:nvSpPr>
        <p:spPr>
          <a:xfrm>
            <a:off x="6259132" y="3342068"/>
            <a:ext cx="1815922" cy="13651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983050" y="3806093"/>
            <a:ext cx="1276082" cy="390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區結果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37" y="1690688"/>
            <a:ext cx="783064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透過網路功能</a:t>
            </a:r>
            <a:r>
              <a:rPr lang="en-US" altLang="zh-TW" dirty="0" smtClean="0"/>
              <a:t>(Java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類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取得網路資料。</a:t>
            </a:r>
            <a:endParaRPr lang="en-US" altLang="zh-TW" dirty="0" smtClean="0"/>
          </a:p>
          <a:p>
            <a:r>
              <a:rPr lang="zh-TW" altLang="en-US" dirty="0" smtClean="0"/>
              <a:t>在程式中處理資料後放入資料庫。</a:t>
            </a:r>
            <a:endParaRPr lang="en-US" altLang="zh-TW" dirty="0" smtClean="0"/>
          </a:p>
          <a:p>
            <a:r>
              <a:rPr lang="zh-TW" altLang="en-US" dirty="0" smtClean="0"/>
              <a:t>將資料庫資料取出、並匯出成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1171977" y="3747752"/>
            <a:ext cx="2253803" cy="82424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網路資源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4378817" y="3670478"/>
            <a:ext cx="2137893" cy="9787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輸入程式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7997780" y="3747752"/>
            <a:ext cx="2331076" cy="22924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0"/>
            <a:endCxn id="5" idx="1"/>
          </p:cNvCxnSpPr>
          <p:nvPr/>
        </p:nvCxnSpPr>
        <p:spPr>
          <a:xfrm>
            <a:off x="3423902" y="4159876"/>
            <a:ext cx="9549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</p:cNvCxnSpPr>
          <p:nvPr/>
        </p:nvCxnSpPr>
        <p:spPr>
          <a:xfrm>
            <a:off x="6516710" y="4159876"/>
            <a:ext cx="1481070" cy="489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378816" y="5145110"/>
            <a:ext cx="2137893" cy="9787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輸出程式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3"/>
          </p:cNvCxnSpPr>
          <p:nvPr/>
        </p:nvCxnSpPr>
        <p:spPr>
          <a:xfrm flipH="1">
            <a:off x="6516709" y="5357611"/>
            <a:ext cx="1481071" cy="276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摺角紙張 14"/>
          <p:cNvSpPr/>
          <p:nvPr/>
        </p:nvSpPr>
        <p:spPr>
          <a:xfrm>
            <a:off x="1506828" y="5216010"/>
            <a:ext cx="1917074" cy="8369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csv</a:t>
            </a:r>
            <a:r>
              <a:rPr lang="zh-TW" altLang="en-US" dirty="0" smtClean="0"/>
              <a:t>等格式檔案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2" idx="1"/>
            <a:endCxn id="15" idx="3"/>
          </p:cNvCxnSpPr>
          <p:nvPr/>
        </p:nvCxnSpPr>
        <p:spPr>
          <a:xfrm flipH="1" flipV="1">
            <a:off x="3423902" y="5634507"/>
            <a:ext cx="9549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7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4430" cy="2372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59" y="3511972"/>
            <a:ext cx="6639852" cy="1971950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>
            <a:off x="2846231" y="4062744"/>
            <a:ext cx="1648496" cy="818349"/>
          </a:xfrm>
          <a:prstGeom prst="bentConnector3">
            <a:avLst>
              <a:gd name="adj1" fmla="val 156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39852" cy="197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02" y="3439169"/>
            <a:ext cx="6742163" cy="2737794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>
            <a:off x="3213206" y="3797575"/>
            <a:ext cx="1648496" cy="818349"/>
          </a:xfrm>
          <a:prstGeom prst="bentConnector3">
            <a:avLst>
              <a:gd name="adj1" fmla="val 156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8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211</Words>
  <Application>Microsoft Office PowerPoint</Application>
  <PresentationFormat>寬螢幕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第一次專題說明</vt:lpstr>
      <vt:lpstr>專題目標</vt:lpstr>
      <vt:lpstr>使用技術</vt:lpstr>
      <vt:lpstr>專題主題</vt:lpstr>
      <vt:lpstr>基本標準</vt:lpstr>
      <vt:lpstr>範例 Console區結果:</vt:lpstr>
      <vt:lpstr>進階</vt:lpstr>
      <vt:lpstr>範例</vt:lpstr>
      <vt:lpstr>範例 續</vt:lpstr>
      <vt:lpstr>頂級豪華版</vt:lpstr>
      <vt:lpstr>發表需求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第一次專題說明</dc:title>
  <dc:creator>人 路</dc:creator>
  <cp:lastModifiedBy>人 路</cp:lastModifiedBy>
  <cp:revision>13</cp:revision>
  <dcterms:created xsi:type="dcterms:W3CDTF">2020-11-11T00:22:47Z</dcterms:created>
  <dcterms:modified xsi:type="dcterms:W3CDTF">2020-11-11T06:08:51Z</dcterms:modified>
</cp:coreProperties>
</file>