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87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87" r:id="rId20"/>
    <p:sldId id="288" r:id="rId21"/>
    <p:sldId id="290" r:id="rId22"/>
    <p:sldId id="291" r:id="rId23"/>
    <p:sldId id="292" r:id="rId24"/>
    <p:sldId id="289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2" r:id="rId34"/>
    <p:sldId id="304" r:id="rId35"/>
    <p:sldId id="303" r:id="rId36"/>
    <p:sldId id="305" r:id="rId37"/>
    <p:sldId id="306" r:id="rId38"/>
    <p:sldId id="307" r:id="rId39"/>
    <p:sldId id="308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0" r:id="rId50"/>
    <p:sldId id="319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1" r:id="rId80"/>
    <p:sldId id="352" r:id="rId81"/>
    <p:sldId id="353" r:id="rId82"/>
    <p:sldId id="350" r:id="rId83"/>
    <p:sldId id="464" r:id="rId84"/>
    <p:sldId id="465" r:id="rId85"/>
    <p:sldId id="466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敬 洪" initials="子敬" lastIdx="1" clrIdx="0">
    <p:extLst>
      <p:ext uri="{19B8F6BF-5375-455C-9EA6-DF929625EA0E}">
        <p15:presenceInfo xmlns:p15="http://schemas.microsoft.com/office/powerpoint/2012/main" userId="ad1b616e7398b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3DC03-EB7B-4996-875F-05FED9CC70F2}" v="300" dt="2021-04-18T16:11:05.129"/>
    <p1510:client id="{839A1ABE-DC55-4929-9196-5CAA01D69D73}" v="735" dt="2021-04-17T16:50:03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敬 洪" userId="ad1b616e7398b0d3" providerId="LiveId" clId="{839A1ABE-DC55-4929-9196-5CAA01D69D73}"/>
    <pc:docChg chg="undo redo custSel addSld delSld modSld sldOrd">
      <pc:chgData name="子敬 洪" userId="ad1b616e7398b0d3" providerId="LiveId" clId="{839A1ABE-DC55-4929-9196-5CAA01D69D73}" dt="2021-04-18T12:07:29.986" v="23170" actId="20577"/>
      <pc:docMkLst>
        <pc:docMk/>
      </pc:docMkLst>
      <pc:sldChg chg="modSp mod">
        <pc:chgData name="子敬 洪" userId="ad1b616e7398b0d3" providerId="LiveId" clId="{839A1ABE-DC55-4929-9196-5CAA01D69D73}" dt="2021-04-18T12:07:29.986" v="23170" actId="20577"/>
        <pc:sldMkLst>
          <pc:docMk/>
          <pc:sldMk cId="3628042890" sldId="256"/>
        </pc:sldMkLst>
        <pc:spChg chg="mod">
          <ac:chgData name="子敬 洪" userId="ad1b616e7398b0d3" providerId="LiveId" clId="{839A1ABE-DC55-4929-9196-5CAA01D69D73}" dt="2021-04-18T12:07:29.986" v="23170" actId="20577"/>
          <ac:spMkLst>
            <pc:docMk/>
            <pc:sldMk cId="3628042890" sldId="256"/>
            <ac:spMk id="4" creationId="{A1313080-E3F2-476F-9DA6-B738580F70E1}"/>
          </ac:spMkLst>
        </pc:spChg>
      </pc:sldChg>
      <pc:sldChg chg="modSp mod">
        <pc:chgData name="子敬 洪" userId="ad1b616e7398b0d3" providerId="LiveId" clId="{839A1ABE-DC55-4929-9196-5CAA01D69D73}" dt="2021-04-10T11:29:43.048" v="0" actId="20577"/>
        <pc:sldMkLst>
          <pc:docMk/>
          <pc:sldMk cId="3459373136" sldId="262"/>
        </pc:sldMkLst>
        <pc:spChg chg="mod">
          <ac:chgData name="子敬 洪" userId="ad1b616e7398b0d3" providerId="LiveId" clId="{839A1ABE-DC55-4929-9196-5CAA01D69D73}" dt="2021-04-10T11:29:43.048" v="0" actId="20577"/>
          <ac:spMkLst>
            <pc:docMk/>
            <pc:sldMk cId="3459373136" sldId="262"/>
            <ac:spMk id="10" creationId="{414C0470-29AD-4B83-A77D-41E3E5D93D26}"/>
          </ac:spMkLst>
        </pc:spChg>
      </pc:sldChg>
      <pc:sldChg chg="modSp mod">
        <pc:chgData name="子敬 洪" userId="ad1b616e7398b0d3" providerId="LiveId" clId="{839A1ABE-DC55-4929-9196-5CAA01D69D73}" dt="2021-04-10T12:26:26.896" v="26" actId="20577"/>
        <pc:sldMkLst>
          <pc:docMk/>
          <pc:sldMk cId="2626753904" sldId="272"/>
        </pc:sldMkLst>
        <pc:spChg chg="mod">
          <ac:chgData name="子敬 洪" userId="ad1b616e7398b0d3" providerId="LiveId" clId="{839A1ABE-DC55-4929-9196-5CAA01D69D73}" dt="2021-04-10T12:26:26.896" v="26" actId="20577"/>
          <ac:spMkLst>
            <pc:docMk/>
            <pc:sldMk cId="2626753904" sldId="272"/>
            <ac:spMk id="6" creationId="{C19514C5-13DC-47B7-B58B-EB58D9635822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1327947157" sldId="273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1327947157" sldId="273"/>
            <ac:spMk id="7" creationId="{F509CFB3-0EA0-4C3D-B163-93193F4D86DE}"/>
          </ac:spMkLst>
        </pc:spChg>
        <pc:spChg chg="mod">
          <ac:chgData name="子敬 洪" userId="ad1b616e7398b0d3" providerId="LiveId" clId="{839A1ABE-DC55-4929-9196-5CAA01D69D73}" dt="2021-04-10T12:26:35.539" v="27"/>
          <ac:spMkLst>
            <pc:docMk/>
            <pc:sldMk cId="1327947157" sldId="273"/>
            <ac:spMk id="10" creationId="{E52A1529-B340-4E0B-8033-E430231AE33A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975222982" sldId="287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975222982" sldId="287"/>
            <ac:spMk id="9" creationId="{3F913346-1BC8-47E6-841C-EE519E3B2EE5}"/>
          </ac:spMkLst>
        </pc:spChg>
      </pc:sldChg>
      <pc:sldChg chg="modSp mod">
        <pc:chgData name="子敬 洪" userId="ad1b616e7398b0d3" providerId="LiveId" clId="{839A1ABE-DC55-4929-9196-5CAA01D69D73}" dt="2021-04-10T12:26:35.539" v="27"/>
        <pc:sldMkLst>
          <pc:docMk/>
          <pc:sldMk cId="1945255230" sldId="288"/>
        </pc:sldMkLst>
        <pc:spChg chg="mod">
          <ac:chgData name="子敬 洪" userId="ad1b616e7398b0d3" providerId="LiveId" clId="{839A1ABE-DC55-4929-9196-5CAA01D69D73}" dt="2021-04-10T11:30:42.623" v="2" actId="2711"/>
          <ac:spMkLst>
            <pc:docMk/>
            <pc:sldMk cId="1945255230" sldId="288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0T12:26:35.539" v="27"/>
          <ac:spMkLst>
            <pc:docMk/>
            <pc:sldMk cId="1945255230" sldId="288"/>
            <ac:spMk id="8" creationId="{37A18512-0C9E-4382-A468-DFE2E278D73D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846555213" sldId="289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846555213" sldId="289"/>
            <ac:spMk id="8" creationId="{5F38B36B-BBB7-42FB-AF45-DA630FD266C6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3283184474" sldId="290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3283184474" sldId="290"/>
            <ac:spMk id="8" creationId="{776B29C7-45BC-428D-9312-C9B22AAD6886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3343187881" sldId="291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3343187881" sldId="291"/>
            <ac:spMk id="9" creationId="{0D7D6A01-CD2F-481C-A923-5670C85C76A7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1712371615" sldId="292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1712371615" sldId="292"/>
            <ac:spMk id="8" creationId="{C01D8146-2D5A-4437-8862-173DCB36F6E2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288023771" sldId="293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288023771" sldId="293"/>
            <ac:spMk id="8" creationId="{4F77FCB9-9B3B-464A-B755-16C126011579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2177402792" sldId="294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2177402792" sldId="294"/>
            <ac:spMk id="8" creationId="{AA9FD93B-61A7-4E46-A742-17F8477C80C4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2614818299" sldId="295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2614818299" sldId="295"/>
            <ac:spMk id="8" creationId="{A5B54802-F7E6-405D-A45A-CDD680F8A9C7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86045166" sldId="296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86045166" sldId="296"/>
            <ac:spMk id="8" creationId="{A213BD13-BD2C-466C-84C5-502F67333D5A}"/>
          </ac:spMkLst>
        </pc:spChg>
      </pc:sldChg>
      <pc:sldChg chg="modSp mod">
        <pc:chgData name="子敬 洪" userId="ad1b616e7398b0d3" providerId="LiveId" clId="{839A1ABE-DC55-4929-9196-5CAA01D69D73}" dt="2021-04-10T13:28:01.921" v="2698"/>
        <pc:sldMkLst>
          <pc:docMk/>
          <pc:sldMk cId="3209577978" sldId="297"/>
        </pc:sldMkLst>
        <pc:spChg chg="mod">
          <ac:chgData name="子敬 洪" userId="ad1b616e7398b0d3" providerId="LiveId" clId="{839A1ABE-DC55-4929-9196-5CAA01D69D73}" dt="2021-04-10T13:28:01.921" v="2698"/>
          <ac:spMkLst>
            <pc:docMk/>
            <pc:sldMk cId="3209577978" sldId="297"/>
            <ac:spMk id="4" creationId="{4C0C7DFB-F839-4192-B53B-1812E6CE4CEC}"/>
          </ac:spMkLst>
        </pc:spChg>
      </pc:sldChg>
      <pc:sldChg chg="modSp mod">
        <pc:chgData name="子敬 洪" userId="ad1b616e7398b0d3" providerId="LiveId" clId="{839A1ABE-DC55-4929-9196-5CAA01D69D73}" dt="2021-04-10T13:35:41.129" v="2930" actId="2711"/>
        <pc:sldMkLst>
          <pc:docMk/>
          <pc:sldMk cId="483130924" sldId="298"/>
        </pc:sldMkLst>
        <pc:spChg chg="mod">
          <ac:chgData name="子敬 洪" userId="ad1b616e7398b0d3" providerId="LiveId" clId="{839A1ABE-DC55-4929-9196-5CAA01D69D73}" dt="2021-04-10T13:35:41.129" v="2930" actId="2711"/>
          <ac:spMkLst>
            <pc:docMk/>
            <pc:sldMk cId="483130924" sldId="298"/>
            <ac:spMk id="5" creationId="{97BC77D3-40A4-4C48-AFA3-4994051D22A5}"/>
          </ac:spMkLst>
        </pc:spChg>
      </pc:sldChg>
      <pc:sldChg chg="modSp mod">
        <pc:chgData name="子敬 洪" userId="ad1b616e7398b0d3" providerId="LiveId" clId="{839A1ABE-DC55-4929-9196-5CAA01D69D73}" dt="2021-04-10T15:41:15.575" v="9013"/>
        <pc:sldMkLst>
          <pc:docMk/>
          <pc:sldMk cId="692578750" sldId="299"/>
        </pc:sldMkLst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7" creationId="{DFAB9E72-CCA2-405F-8B35-98C067DB79DB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8" creationId="{13C7FE89-C61C-49BB-9524-8BFDC622E887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9" creationId="{7BE403A0-AF8C-40DC-A834-264EC5F976F8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10" creationId="{5173A277-E1E2-44C1-A281-EDA76D1D5B77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11" creationId="{7059CCD0-DC14-4A9B-818C-2F4586C0C175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12" creationId="{48964643-188F-461F-93D4-2C7479102FEF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13" creationId="{BB5DC00F-97EF-4FDA-B494-C828219E59BE}"/>
          </ac:spMkLst>
        </pc:spChg>
        <pc:spChg chg="mod">
          <ac:chgData name="子敬 洪" userId="ad1b616e7398b0d3" providerId="LiveId" clId="{839A1ABE-DC55-4929-9196-5CAA01D69D73}" dt="2021-04-10T11:57:07.237" v="25" actId="207"/>
          <ac:spMkLst>
            <pc:docMk/>
            <pc:sldMk cId="692578750" sldId="299"/>
            <ac:spMk id="14" creationId="{05B044A4-D563-47AF-B505-8708EE55F452}"/>
          </ac:spMkLst>
        </pc:spChg>
      </pc:sldChg>
      <pc:sldChg chg="modSp mod">
        <pc:chgData name="子敬 洪" userId="ad1b616e7398b0d3" providerId="LiveId" clId="{839A1ABE-DC55-4929-9196-5CAA01D69D73}" dt="2021-04-10T13:02:48.424" v="1459" actId="2711"/>
        <pc:sldMkLst>
          <pc:docMk/>
          <pc:sldMk cId="3313076850" sldId="301"/>
        </pc:sldMkLst>
        <pc:spChg chg="mod">
          <ac:chgData name="子敬 洪" userId="ad1b616e7398b0d3" providerId="LiveId" clId="{839A1ABE-DC55-4929-9196-5CAA01D69D73}" dt="2021-04-10T13:02:48.424" v="1459" actId="2711"/>
          <ac:spMkLst>
            <pc:docMk/>
            <pc:sldMk cId="3313076850" sldId="301"/>
            <ac:spMk id="7" creationId="{75779535-3015-4537-BE37-3EB5CBE0BAFA}"/>
          </ac:spMkLst>
        </pc:spChg>
      </pc:sldChg>
      <pc:sldChg chg="addSp delSp modSp add del mod">
        <pc:chgData name="子敬 洪" userId="ad1b616e7398b0d3" providerId="LiveId" clId="{839A1ABE-DC55-4929-9196-5CAA01D69D73}" dt="2021-04-10T12:47:30.335" v="362" actId="47"/>
        <pc:sldMkLst>
          <pc:docMk/>
          <pc:sldMk cId="3395651500" sldId="302"/>
        </pc:sldMkLst>
        <pc:spChg chg="mod">
          <ac:chgData name="子敬 洪" userId="ad1b616e7398b0d3" providerId="LiveId" clId="{839A1ABE-DC55-4929-9196-5CAA01D69D73}" dt="2021-04-10T11:54:45.800" v="24" actId="20577"/>
          <ac:spMkLst>
            <pc:docMk/>
            <pc:sldMk cId="3395651500" sldId="302"/>
            <ac:spMk id="6" creationId="{A8EE3181-F57B-4C55-9F34-6C5B669225E9}"/>
          </ac:spMkLst>
        </pc:spChg>
        <pc:spChg chg="add del mod ord">
          <ac:chgData name="子敬 洪" userId="ad1b616e7398b0d3" providerId="LiveId" clId="{839A1ABE-DC55-4929-9196-5CAA01D69D73}" dt="2021-04-10T11:54:38.905" v="21" actId="167"/>
          <ac:spMkLst>
            <pc:docMk/>
            <pc:sldMk cId="3395651500" sldId="302"/>
            <ac:spMk id="7" creationId="{75779535-3015-4537-BE37-3EB5CBE0BAFA}"/>
          </ac:spMkLst>
        </pc:spChg>
      </pc:sldChg>
      <pc:sldChg chg="addSp delSp modSp add mod setBg">
        <pc:chgData name="子敬 洪" userId="ad1b616e7398b0d3" providerId="LiveId" clId="{839A1ABE-DC55-4929-9196-5CAA01D69D73}" dt="2021-04-10T14:02:14.087" v="3814" actId="26606"/>
        <pc:sldMkLst>
          <pc:docMk/>
          <pc:sldMk cId="2082468392" sldId="303"/>
        </pc:sldMkLst>
        <pc:spChg chg="add mod ord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" creationId="{F21749F4-57A4-4352-8F56-BE2D3F3ADB6B}"/>
          </ac:spMkLst>
        </pc:spChg>
        <pc:spChg chg="mod ord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4" creationId="{77F1DACB-6046-4678-96DE-3779E80A34D4}"/>
          </ac:spMkLst>
        </pc:spChg>
        <pc:spChg chg="mod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6" creationId="{A8EE3181-F57B-4C55-9F34-6C5B669225E9}"/>
          </ac:spMkLst>
        </pc:spChg>
        <pc:spChg chg="del">
          <ac:chgData name="子敬 洪" userId="ad1b616e7398b0d3" providerId="LiveId" clId="{839A1ABE-DC55-4929-9196-5CAA01D69D73}" dt="2021-04-10T12:29:35.506" v="34" actId="478"/>
          <ac:spMkLst>
            <pc:docMk/>
            <pc:sldMk cId="2082468392" sldId="303"/>
            <ac:spMk id="7" creationId="{75779535-3015-4537-BE37-3EB5CBE0BAFA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8" creationId="{2550AE69-AC86-4188-83E5-A856C4F1DCFF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9" creationId="{EC4CA156-2C9D-4F0C-B229-88D8B5E17BCF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10" creationId="{D7361ED3-EBE5-4EFC-8DA3-D0CE4BF2F4B1}"/>
          </ac:spMkLst>
        </pc:spChg>
        <pc:spChg chg="add del">
          <ac:chgData name="子敬 洪" userId="ad1b616e7398b0d3" providerId="LiveId" clId="{839A1ABE-DC55-4929-9196-5CAA01D69D73}" dt="2021-04-10T14:02:10.604" v="3811" actId="26606"/>
          <ac:spMkLst>
            <pc:docMk/>
            <pc:sldMk cId="2082468392" sldId="303"/>
            <ac:spMk id="11" creationId="{A943D298-0548-4C7A-870B-7594104F8214}"/>
          </ac:spMkLst>
        </pc:spChg>
        <pc:spChg chg="add del">
          <ac:chgData name="子敬 洪" userId="ad1b616e7398b0d3" providerId="LiveId" clId="{839A1ABE-DC55-4929-9196-5CAA01D69D73}" dt="2021-04-10T14:02:10.604" v="3811" actId="26606"/>
          <ac:spMkLst>
            <pc:docMk/>
            <pc:sldMk cId="2082468392" sldId="303"/>
            <ac:spMk id="13" creationId="{FF7B26C5-D249-4988-B86B-5A3D9E7BD900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1" creationId="{8363C3DA-5063-4048-965B-F5FDB35CCC78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3" creationId="{4BE79ECB-20D1-486E-B39D-0F98D69BEBAF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5" creationId="{E2F1DBD8-7930-4EF6-AF8F-F6A674303635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7" creationId="{F39044D3-8725-4D57-BD64-A96E7C271A33}"/>
          </ac:spMkLst>
        </pc:spChg>
        <pc:grpChg chg="add del">
          <ac:chgData name="子敬 洪" userId="ad1b616e7398b0d3" providerId="LiveId" clId="{839A1ABE-DC55-4929-9196-5CAA01D69D73}" dt="2021-04-10T14:02:14.087" v="3814" actId="26606"/>
          <ac:grpSpMkLst>
            <pc:docMk/>
            <pc:sldMk cId="2082468392" sldId="303"/>
            <ac:grpSpMk id="12" creationId="{85105087-7F16-4C94-837C-C45445116665}"/>
          </ac:grpSpMkLst>
        </pc:grpChg>
        <pc:grpChg chg="add del">
          <ac:chgData name="子敬 洪" userId="ad1b616e7398b0d3" providerId="LiveId" clId="{839A1ABE-DC55-4929-9196-5CAA01D69D73}" dt="2021-04-10T14:02:10.604" v="3811" actId="26606"/>
          <ac:grpSpMkLst>
            <pc:docMk/>
            <pc:sldMk cId="2082468392" sldId="303"/>
            <ac:grpSpMk id="15" creationId="{46FDAED0-8B04-4181-B3D3-EA0A93C6659B}"/>
          </ac:grpSpMkLst>
        </pc:grpChg>
        <pc:grpChg chg="add del">
          <ac:chgData name="子敬 洪" userId="ad1b616e7398b0d3" providerId="LiveId" clId="{839A1ABE-DC55-4929-9196-5CAA01D69D73}" dt="2021-04-10T14:02:14.087" v="3814" actId="26606"/>
          <ac:grpSpMkLst>
            <pc:docMk/>
            <pc:sldMk cId="2082468392" sldId="303"/>
            <ac:grpSpMk id="29" creationId="{8DCC089B-F750-4C12-822F-DF53F4DD36BE}"/>
          </ac:grpSpMkLst>
        </pc:grpChg>
      </pc:sldChg>
      <pc:sldChg chg="addSp delSp modSp add del mod">
        <pc:chgData name="子敬 洪" userId="ad1b616e7398b0d3" providerId="LiveId" clId="{839A1ABE-DC55-4929-9196-5CAA01D69D73}" dt="2021-04-10T12:29:04.862" v="32" actId="47"/>
        <pc:sldMkLst>
          <pc:docMk/>
          <pc:sldMk cId="3881545033" sldId="303"/>
        </pc:sldMkLst>
        <pc:spChg chg="del">
          <ac:chgData name="子敬 洪" userId="ad1b616e7398b0d3" providerId="LiveId" clId="{839A1ABE-DC55-4929-9196-5CAA01D69D73}" dt="2021-04-10T12:28:22.908" v="30" actId="478"/>
          <ac:spMkLst>
            <pc:docMk/>
            <pc:sldMk cId="3881545033" sldId="303"/>
            <ac:spMk id="3" creationId="{9FF66F90-399E-48C6-BD58-B25387DC674D}"/>
          </ac:spMkLst>
        </pc:spChg>
        <pc:spChg chg="add del mod">
          <ac:chgData name="子敬 洪" userId="ad1b616e7398b0d3" providerId="LiveId" clId="{839A1ABE-DC55-4929-9196-5CAA01D69D73}" dt="2021-04-10T12:28:25.149" v="31" actId="478"/>
          <ac:spMkLst>
            <pc:docMk/>
            <pc:sldMk cId="3881545033" sldId="303"/>
            <ac:spMk id="4" creationId="{544FD17B-54B6-4168-BCB0-78C479AE3B95}"/>
          </ac:spMkLst>
        </pc:spChg>
        <pc:picChg chg="del">
          <ac:chgData name="子敬 洪" userId="ad1b616e7398b0d3" providerId="LiveId" clId="{839A1ABE-DC55-4929-9196-5CAA01D69D73}" dt="2021-04-10T12:28:21.817" v="29" actId="478"/>
          <ac:picMkLst>
            <pc:docMk/>
            <pc:sldMk cId="3881545033" sldId="303"/>
            <ac:picMk id="7" creationId="{524D764C-6670-494F-8FFC-40C8E3537FE1}"/>
          </ac:picMkLst>
        </pc:picChg>
      </pc:sldChg>
      <pc:sldChg chg="addSp delSp modSp new mod">
        <pc:chgData name="子敬 洪" userId="ad1b616e7398b0d3" providerId="LiveId" clId="{839A1ABE-DC55-4929-9196-5CAA01D69D73}" dt="2021-04-10T13:24:13.871" v="2417" actId="1076"/>
        <pc:sldMkLst>
          <pc:docMk/>
          <pc:sldMk cId="582212250" sldId="304"/>
        </pc:sldMkLst>
        <pc:spChg chg="del">
          <ac:chgData name="子敬 洪" userId="ad1b616e7398b0d3" providerId="LiveId" clId="{839A1ABE-DC55-4929-9196-5CAA01D69D73}" dt="2021-04-10T12:49:54.934" v="381" actId="478"/>
          <ac:spMkLst>
            <pc:docMk/>
            <pc:sldMk cId="582212250" sldId="304"/>
            <ac:spMk id="2" creationId="{29B2729C-3524-49DC-97F3-74D923952A2C}"/>
          </ac:spMkLst>
        </pc:spChg>
        <pc:spChg chg="del">
          <ac:chgData name="子敬 洪" userId="ad1b616e7398b0d3" providerId="LiveId" clId="{839A1ABE-DC55-4929-9196-5CAA01D69D73}" dt="2021-04-10T12:49:55.993" v="382" actId="478"/>
          <ac:spMkLst>
            <pc:docMk/>
            <pc:sldMk cId="582212250" sldId="304"/>
            <ac:spMk id="3" creationId="{9F4125DC-9BAD-47AF-B596-7A747B163067}"/>
          </ac:spMkLst>
        </pc:spChg>
        <pc:spChg chg="add del mod">
          <ac:chgData name="子敬 洪" userId="ad1b616e7398b0d3" providerId="LiveId" clId="{839A1ABE-DC55-4929-9196-5CAA01D69D73}" dt="2021-04-10T13:19:25.604" v="1969" actId="21"/>
          <ac:spMkLst>
            <pc:docMk/>
            <pc:sldMk cId="582212250" sldId="304"/>
            <ac:spMk id="5" creationId="{4539B732-A9ED-4710-BCC0-B3F77EB2A1BA}"/>
          </ac:spMkLst>
        </pc:spChg>
        <pc:spChg chg="add mod">
          <ac:chgData name="子敬 洪" userId="ad1b616e7398b0d3" providerId="LiveId" clId="{839A1ABE-DC55-4929-9196-5CAA01D69D73}" dt="2021-04-10T13:19:32.574" v="1971" actId="1076"/>
          <ac:spMkLst>
            <pc:docMk/>
            <pc:sldMk cId="582212250" sldId="304"/>
            <ac:spMk id="6" creationId="{4048B39A-AA08-42D9-9BD6-CAADFE654C73}"/>
          </ac:spMkLst>
        </pc:spChg>
        <pc:spChg chg="add mod">
          <ac:chgData name="子敬 洪" userId="ad1b616e7398b0d3" providerId="LiveId" clId="{839A1ABE-DC55-4929-9196-5CAA01D69D73}" dt="2021-04-10T13:19:38.305" v="1973" actId="1076"/>
          <ac:spMkLst>
            <pc:docMk/>
            <pc:sldMk cId="582212250" sldId="304"/>
            <ac:spMk id="7" creationId="{37C40F8A-FE48-4E77-AC24-A0A94D81C1D0}"/>
          </ac:spMkLst>
        </pc:spChg>
        <pc:spChg chg="add mod">
          <ac:chgData name="子敬 洪" userId="ad1b616e7398b0d3" providerId="LiveId" clId="{839A1ABE-DC55-4929-9196-5CAA01D69D73}" dt="2021-04-10T13:24:13.871" v="2417" actId="1076"/>
          <ac:spMkLst>
            <pc:docMk/>
            <pc:sldMk cId="582212250" sldId="304"/>
            <ac:spMk id="8" creationId="{95516669-C7E1-4C9B-8CC0-721213970B8D}"/>
          </ac:spMkLst>
        </pc:spChg>
      </pc:sldChg>
      <pc:sldChg chg="addSp delSp modSp add mod setBg delDesignElem">
        <pc:chgData name="子敬 洪" userId="ad1b616e7398b0d3" providerId="LiveId" clId="{839A1ABE-DC55-4929-9196-5CAA01D69D73}" dt="2021-04-10T13:30:15.557" v="2773" actId="26606"/>
        <pc:sldMkLst>
          <pc:docMk/>
          <pc:sldMk cId="369216798" sldId="305"/>
        </pc:sldMkLst>
        <pc:spChg chg="mo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4" creationId="{4C0C7DFB-F839-4192-B53B-1812E6CE4CEC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7" creationId="{9A3D0CE2-91FF-49B3-A5D8-181E900D7501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8" creationId="{58AEBD96-C315-4F53-9D9E-0E20E993EBFA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9" creationId="{78916AAA-66F6-4DFA-88ED-7E27CF6B8DAD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10" creationId="{9A3D0CE2-91FF-49B3-A5D8-181E900D7501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12" creationId="{58AEBD96-C315-4F53-9D9E-0E20E993EBFA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13" creationId="{C3D25154-9EF7-4C33-9AAC-7B3BE089FE0A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14" creationId="{78916AAA-66F6-4DFA-88ED-7E27CF6B8DAD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15" creationId="{1604E8C0-C927-4C06-A96A-BF3323BA76D2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20" creationId="{C3D25154-9EF7-4C33-9AAC-7B3BE089FE0A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22" creationId="{1604E8C0-C927-4C06-A96A-BF3323BA76D2}"/>
          </ac:spMkLst>
        </pc:spChg>
        <pc:grpChg chg="add">
          <ac:chgData name="子敬 洪" userId="ad1b616e7398b0d3" providerId="LiveId" clId="{839A1ABE-DC55-4929-9196-5CAA01D69D73}" dt="2021-04-10T13:30:15.557" v="2773" actId="26606"/>
          <ac:grpSpMkLst>
            <pc:docMk/>
            <pc:sldMk cId="369216798" sldId="305"/>
            <ac:grpSpMk id="11" creationId="{A137D43F-BAD6-47F1-AA65-AEEA38A2FF30}"/>
          </ac:grpSpMkLst>
        </pc:grpChg>
        <pc:grpChg chg="del">
          <ac:chgData name="子敬 洪" userId="ad1b616e7398b0d3" providerId="LiveId" clId="{839A1ABE-DC55-4929-9196-5CAA01D69D73}" dt="2021-04-10T13:28:45.418" v="2702"/>
          <ac:grpSpMkLst>
            <pc:docMk/>
            <pc:sldMk cId="369216798" sldId="305"/>
            <ac:grpSpMk id="16" creationId="{A137D43F-BAD6-47F1-AA65-AEEA38A2FF30}"/>
          </ac:grpSpMkLst>
        </pc:grpChg>
        <pc:grpChg chg="add">
          <ac:chgData name="子敬 洪" userId="ad1b616e7398b0d3" providerId="LiveId" clId="{839A1ABE-DC55-4929-9196-5CAA01D69D73}" dt="2021-04-10T13:30:15.557" v="2773" actId="26606"/>
          <ac:grpSpMkLst>
            <pc:docMk/>
            <pc:sldMk cId="369216798" sldId="305"/>
            <ac:grpSpMk id="19" creationId="{9DCECFD5-4C30-4892-9FF0-540E17955A55}"/>
          </ac:grpSpMkLst>
        </pc:grpChg>
        <pc:grpChg chg="del">
          <ac:chgData name="子敬 洪" userId="ad1b616e7398b0d3" providerId="LiveId" clId="{839A1ABE-DC55-4929-9196-5CAA01D69D73}" dt="2021-04-10T13:28:45.418" v="2702"/>
          <ac:grpSpMkLst>
            <pc:docMk/>
            <pc:sldMk cId="369216798" sldId="305"/>
            <ac:grpSpMk id="24" creationId="{9DCECFD5-4C30-4892-9FF0-540E17955A55}"/>
          </ac:grpSpMkLst>
        </pc:grpChg>
      </pc:sldChg>
      <pc:sldChg chg="new del">
        <pc:chgData name="子敬 洪" userId="ad1b616e7398b0d3" providerId="LiveId" clId="{839A1ABE-DC55-4929-9196-5CAA01D69D73}" dt="2021-04-10T13:28:44.590" v="2700" actId="47"/>
        <pc:sldMkLst>
          <pc:docMk/>
          <pc:sldMk cId="3153514250" sldId="305"/>
        </pc:sldMkLst>
      </pc:sldChg>
      <pc:sldChg chg="modSp add mod">
        <pc:chgData name="子敬 洪" userId="ad1b616e7398b0d3" providerId="LiveId" clId="{839A1ABE-DC55-4929-9196-5CAA01D69D73}" dt="2021-04-10T13:43:54.276" v="3439" actId="1076"/>
        <pc:sldMkLst>
          <pc:docMk/>
          <pc:sldMk cId="28494096" sldId="306"/>
        </pc:sldMkLst>
        <pc:spChg chg="mod">
          <ac:chgData name="子敬 洪" userId="ad1b616e7398b0d3" providerId="LiveId" clId="{839A1ABE-DC55-4929-9196-5CAA01D69D73}" dt="2021-04-10T13:43:54.276" v="3439" actId="1076"/>
          <ac:spMkLst>
            <pc:docMk/>
            <pc:sldMk cId="28494096" sldId="306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0T13:43:21.948" v="3422" actId="1076"/>
          <ac:spMkLst>
            <pc:docMk/>
            <pc:sldMk cId="28494096" sldId="306"/>
            <ac:spMk id="6" creationId="{A8EE3181-F57B-4C55-9F34-6C5B669225E9}"/>
          </ac:spMkLst>
        </pc:spChg>
      </pc:sldChg>
      <pc:sldChg chg="modSp add mod">
        <pc:chgData name="子敬 洪" userId="ad1b616e7398b0d3" providerId="LiveId" clId="{839A1ABE-DC55-4929-9196-5CAA01D69D73}" dt="2021-04-10T15:25:41.089" v="7833" actId="20577"/>
        <pc:sldMkLst>
          <pc:docMk/>
          <pc:sldMk cId="2017179650" sldId="307"/>
        </pc:sldMkLst>
        <pc:spChg chg="mod">
          <ac:chgData name="子敬 洪" userId="ad1b616e7398b0d3" providerId="LiveId" clId="{839A1ABE-DC55-4929-9196-5CAA01D69D73}" dt="2021-04-10T15:25:41.089" v="7833" actId="20577"/>
          <ac:spMkLst>
            <pc:docMk/>
            <pc:sldMk cId="2017179650" sldId="307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0T13:58:48.149" v="3794" actId="1076"/>
          <ac:spMkLst>
            <pc:docMk/>
            <pc:sldMk cId="2017179650" sldId="307"/>
            <ac:spMk id="6" creationId="{A8EE3181-F57B-4C55-9F34-6C5B669225E9}"/>
          </ac:spMkLst>
        </pc:spChg>
      </pc:sldChg>
      <pc:sldChg chg="addSp delSp modSp add mod">
        <pc:chgData name="子敬 洪" userId="ad1b616e7398b0d3" providerId="LiveId" clId="{839A1ABE-DC55-4929-9196-5CAA01D69D73}" dt="2021-04-10T14:03:55.422" v="3852" actId="20577"/>
        <pc:sldMkLst>
          <pc:docMk/>
          <pc:sldMk cId="3642813416" sldId="308"/>
        </pc:sldMkLst>
        <pc:spChg chg="del">
          <ac:chgData name="子敬 洪" userId="ad1b616e7398b0d3" providerId="LiveId" clId="{839A1ABE-DC55-4929-9196-5CAA01D69D73}" dt="2021-04-10T14:01:13.884" v="3795" actId="478"/>
          <ac:spMkLst>
            <pc:docMk/>
            <pc:sldMk cId="3642813416" sldId="308"/>
            <ac:spMk id="2" creationId="{F21749F4-57A4-4352-8F56-BE2D3F3ADB6B}"/>
          </ac:spMkLst>
        </pc:spChg>
        <pc:spChg chg="add mod">
          <ac:chgData name="子敬 洪" userId="ad1b616e7398b0d3" providerId="LiveId" clId="{839A1ABE-DC55-4929-9196-5CAA01D69D73}" dt="2021-04-10T14:01:27.782" v="3802" actId="14100"/>
          <ac:spMkLst>
            <pc:docMk/>
            <pc:sldMk cId="3642813416" sldId="308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4:03:55.422" v="3852" actId="20577"/>
          <ac:spMkLst>
            <pc:docMk/>
            <pc:sldMk cId="3642813416" sldId="308"/>
            <ac:spMk id="6" creationId="{A8EE3181-F57B-4C55-9F34-6C5B669225E9}"/>
          </ac:spMkLst>
        </pc:spChg>
      </pc:sldChg>
      <pc:sldChg chg="modSp add mod">
        <pc:chgData name="子敬 洪" userId="ad1b616e7398b0d3" providerId="LiveId" clId="{839A1ABE-DC55-4929-9196-5CAA01D69D73}" dt="2021-04-10T15:41:15.575" v="9013"/>
        <pc:sldMkLst>
          <pc:docMk/>
          <pc:sldMk cId="1754597897" sldId="309"/>
        </pc:sldMkLst>
        <pc:spChg chg="mod">
          <ac:chgData name="子敬 洪" userId="ad1b616e7398b0d3" providerId="LiveId" clId="{839A1ABE-DC55-4929-9196-5CAA01D69D73}" dt="2021-04-10T15:41:15.575" v="9013"/>
          <ac:spMkLst>
            <pc:docMk/>
            <pc:sldMk cId="1754597897" sldId="309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4:32:31.205" v="3907" actId="14100"/>
          <ac:spMkLst>
            <pc:docMk/>
            <pc:sldMk cId="1754597897" sldId="309"/>
            <ac:spMk id="6" creationId="{A8EE3181-F57B-4C55-9F34-6C5B669225E9}"/>
          </ac:spMkLst>
        </pc:spChg>
      </pc:sldChg>
      <pc:sldChg chg="modSp add mod">
        <pc:chgData name="子敬 洪" userId="ad1b616e7398b0d3" providerId="LiveId" clId="{839A1ABE-DC55-4929-9196-5CAA01D69D73}" dt="2021-04-10T15:41:15.575" v="9013"/>
        <pc:sldMkLst>
          <pc:docMk/>
          <pc:sldMk cId="1173450855" sldId="310"/>
        </pc:sldMkLst>
        <pc:spChg chg="mod">
          <ac:chgData name="子敬 洪" userId="ad1b616e7398b0d3" providerId="LiveId" clId="{839A1ABE-DC55-4929-9196-5CAA01D69D73}" dt="2021-04-10T15:41:15.575" v="9013"/>
          <ac:spMkLst>
            <pc:docMk/>
            <pc:sldMk cId="1173450855" sldId="310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4:49:54.215" v="5611" actId="1076"/>
          <ac:spMkLst>
            <pc:docMk/>
            <pc:sldMk cId="1173450855" sldId="310"/>
            <ac:spMk id="6" creationId="{A8EE3181-F57B-4C55-9F34-6C5B669225E9}"/>
          </ac:spMkLst>
        </pc:spChg>
      </pc:sldChg>
      <pc:sldChg chg="addSp modSp add mod">
        <pc:chgData name="子敬 洪" userId="ad1b616e7398b0d3" providerId="LiveId" clId="{839A1ABE-DC55-4929-9196-5CAA01D69D73}" dt="2021-04-10T15:41:15.575" v="9013"/>
        <pc:sldMkLst>
          <pc:docMk/>
          <pc:sldMk cId="1797845397" sldId="311"/>
        </pc:sldMkLst>
        <pc:spChg chg="add mod">
          <ac:chgData name="子敬 洪" userId="ad1b616e7398b0d3" providerId="LiveId" clId="{839A1ABE-DC55-4929-9196-5CAA01D69D73}" dt="2021-04-10T15:01:23.696" v="6081" actId="1076"/>
          <ac:spMkLst>
            <pc:docMk/>
            <pc:sldMk cId="1797845397" sldId="311"/>
            <ac:spMk id="2" creationId="{9D635F89-3D3F-40F1-8832-E57C5337CC48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1797845397" sldId="311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04:12.369" v="6358"/>
          <ac:spMkLst>
            <pc:docMk/>
            <pc:sldMk cId="1797845397" sldId="311"/>
            <ac:spMk id="6" creationId="{A8EE3181-F57B-4C55-9F34-6C5B669225E9}"/>
          </ac:spMkLst>
        </pc:spChg>
        <pc:spChg chg="add mod">
          <ac:chgData name="子敬 洪" userId="ad1b616e7398b0d3" providerId="LiveId" clId="{839A1ABE-DC55-4929-9196-5CAA01D69D73}" dt="2021-04-10T15:00:52.868" v="6052" actId="1076"/>
          <ac:spMkLst>
            <pc:docMk/>
            <pc:sldMk cId="1797845397" sldId="311"/>
            <ac:spMk id="8" creationId="{8A599438-9ADE-48BD-88F7-3EAEAC64D1D6}"/>
          </ac:spMkLst>
        </pc:spChg>
        <pc:spChg chg="add mod">
          <ac:chgData name="子敬 洪" userId="ad1b616e7398b0d3" providerId="LiveId" clId="{839A1ABE-DC55-4929-9196-5CAA01D69D73}" dt="2021-04-10T15:01:10.091" v="6079"/>
          <ac:spMkLst>
            <pc:docMk/>
            <pc:sldMk cId="1797845397" sldId="311"/>
            <ac:spMk id="10" creationId="{06BF0554-2A30-417A-ABBB-FEE6C14CB492}"/>
          </ac:spMkLst>
        </pc:spChg>
        <pc:spChg chg="add mod">
          <ac:chgData name="子敬 洪" userId="ad1b616e7398b0d3" providerId="LiveId" clId="{839A1ABE-DC55-4929-9196-5CAA01D69D73}" dt="2021-04-10T15:02:38.460" v="6247" actId="20577"/>
          <ac:spMkLst>
            <pc:docMk/>
            <pc:sldMk cId="1797845397" sldId="311"/>
            <ac:spMk id="12" creationId="{1529EB9F-7282-4976-BDD0-A6906C5E57F6}"/>
          </ac:spMkLst>
        </pc:spChg>
        <pc:spChg chg="add mod">
          <ac:chgData name="子敬 洪" userId="ad1b616e7398b0d3" providerId="LiveId" clId="{839A1ABE-DC55-4929-9196-5CAA01D69D73}" dt="2021-04-10T15:03:28.437" v="6327" actId="2711"/>
          <ac:spMkLst>
            <pc:docMk/>
            <pc:sldMk cId="1797845397" sldId="311"/>
            <ac:spMk id="15" creationId="{94836F2E-BF11-4B04-AAB1-9F3E2E3D0241}"/>
          </ac:spMkLst>
        </pc:spChg>
        <pc:cxnChg chg="add mod">
          <ac:chgData name="子敬 洪" userId="ad1b616e7398b0d3" providerId="LiveId" clId="{839A1ABE-DC55-4929-9196-5CAA01D69D73}" dt="2021-04-10T15:00:49.182" v="6051" actId="13822"/>
          <ac:cxnSpMkLst>
            <pc:docMk/>
            <pc:sldMk cId="1797845397" sldId="311"/>
            <ac:cxnSpMk id="7" creationId="{D3189F02-2597-4E4D-B2DD-18BCCA8F0494}"/>
          </ac:cxnSpMkLst>
        </pc:cxnChg>
        <pc:cxnChg chg="add mod">
          <ac:chgData name="子敬 洪" userId="ad1b616e7398b0d3" providerId="LiveId" clId="{839A1ABE-DC55-4929-9196-5CAA01D69D73}" dt="2021-04-10T15:01:01.770" v="6055" actId="14100"/>
          <ac:cxnSpMkLst>
            <pc:docMk/>
            <pc:sldMk cId="1797845397" sldId="311"/>
            <ac:cxnSpMk id="9" creationId="{B82BBBEC-A715-4FD0-8A35-7669E9AD0F52}"/>
          </ac:cxnSpMkLst>
        </pc:cxnChg>
        <pc:cxnChg chg="add mod">
          <ac:chgData name="子敬 洪" userId="ad1b616e7398b0d3" providerId="LiveId" clId="{839A1ABE-DC55-4929-9196-5CAA01D69D73}" dt="2021-04-10T15:02:47.542" v="6249" actId="13822"/>
          <ac:cxnSpMkLst>
            <pc:docMk/>
            <pc:sldMk cId="1797845397" sldId="311"/>
            <ac:cxnSpMk id="14" creationId="{AC6C491B-3A4D-4A7A-B79B-DBC413266C83}"/>
          </ac:cxnSpMkLst>
        </pc:cxnChg>
      </pc:sldChg>
      <pc:sldChg chg="addSp delSp modSp add mod">
        <pc:chgData name="子敬 洪" userId="ad1b616e7398b0d3" providerId="LiveId" clId="{839A1ABE-DC55-4929-9196-5CAA01D69D73}" dt="2021-04-10T15:41:15.575" v="9013"/>
        <pc:sldMkLst>
          <pc:docMk/>
          <pc:sldMk cId="2683119495" sldId="312"/>
        </pc:sldMkLst>
        <pc:spChg chg="del">
          <ac:chgData name="子敬 洪" userId="ad1b616e7398b0d3" providerId="LiveId" clId="{839A1ABE-DC55-4929-9196-5CAA01D69D73}" dt="2021-04-10T15:04:33.179" v="6363" actId="478"/>
          <ac:spMkLst>
            <pc:docMk/>
            <pc:sldMk cId="2683119495" sldId="312"/>
            <ac:spMk id="2" creationId="{9D635F89-3D3F-40F1-8832-E57C5337CC48}"/>
          </ac:spMkLst>
        </pc:spChg>
        <pc:spChg chg="add del mod">
          <ac:chgData name="子敬 洪" userId="ad1b616e7398b0d3" providerId="LiveId" clId="{839A1ABE-DC55-4929-9196-5CAA01D69D73}" dt="2021-04-10T15:06:45.176" v="6419" actId="767"/>
          <ac:spMkLst>
            <pc:docMk/>
            <pc:sldMk cId="2683119495" sldId="312"/>
            <ac:spMk id="3" creationId="{DAA90A77-F2E9-4ABE-A2CD-88A0C1B80474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2683119495" sldId="312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09:48.098" v="6580" actId="1076"/>
          <ac:spMkLst>
            <pc:docMk/>
            <pc:sldMk cId="2683119495" sldId="312"/>
            <ac:spMk id="6" creationId="{A8EE3181-F57B-4C55-9F34-6C5B669225E9}"/>
          </ac:spMkLst>
        </pc:spChg>
        <pc:spChg chg="del">
          <ac:chgData name="子敬 洪" userId="ad1b616e7398b0d3" providerId="LiveId" clId="{839A1ABE-DC55-4929-9196-5CAA01D69D73}" dt="2021-04-10T15:04:40.120" v="6367" actId="478"/>
          <ac:spMkLst>
            <pc:docMk/>
            <pc:sldMk cId="2683119495" sldId="312"/>
            <ac:spMk id="8" creationId="{8A599438-9ADE-48BD-88F7-3EAEAC64D1D6}"/>
          </ac:spMkLst>
        </pc:spChg>
        <pc:spChg chg="del">
          <ac:chgData name="子敬 洪" userId="ad1b616e7398b0d3" providerId="LiveId" clId="{839A1ABE-DC55-4929-9196-5CAA01D69D73}" dt="2021-04-10T15:04:30.144" v="6362" actId="478"/>
          <ac:spMkLst>
            <pc:docMk/>
            <pc:sldMk cId="2683119495" sldId="312"/>
            <ac:spMk id="10" creationId="{06BF0554-2A30-417A-ABBB-FEE6C14CB492}"/>
          </ac:spMkLst>
        </pc:spChg>
        <pc:spChg chg="del">
          <ac:chgData name="子敬 洪" userId="ad1b616e7398b0d3" providerId="LiveId" clId="{839A1ABE-DC55-4929-9196-5CAA01D69D73}" dt="2021-04-10T15:04:30.144" v="6362" actId="478"/>
          <ac:spMkLst>
            <pc:docMk/>
            <pc:sldMk cId="2683119495" sldId="312"/>
            <ac:spMk id="12" creationId="{1529EB9F-7282-4976-BDD0-A6906C5E57F6}"/>
          </ac:spMkLst>
        </pc:spChg>
        <pc:spChg chg="del">
          <ac:chgData name="子敬 洪" userId="ad1b616e7398b0d3" providerId="LiveId" clId="{839A1ABE-DC55-4929-9196-5CAA01D69D73}" dt="2021-04-10T15:04:29.062" v="6361" actId="478"/>
          <ac:spMkLst>
            <pc:docMk/>
            <pc:sldMk cId="2683119495" sldId="312"/>
            <ac:spMk id="15" creationId="{94836F2E-BF11-4B04-AAB1-9F3E2E3D0241}"/>
          </ac:spMkLst>
        </pc:spChg>
        <pc:spChg chg="add mod">
          <ac:chgData name="子敬 洪" userId="ad1b616e7398b0d3" providerId="LiveId" clId="{839A1ABE-DC55-4929-9196-5CAA01D69D73}" dt="2021-04-10T15:08:14.534" v="6518" actId="14100"/>
          <ac:spMkLst>
            <pc:docMk/>
            <pc:sldMk cId="2683119495" sldId="312"/>
            <ac:spMk id="16" creationId="{7D0D74EB-528C-40EA-89E7-DC0A86D7364C}"/>
          </ac:spMkLst>
        </pc:spChg>
        <pc:spChg chg="add mod">
          <ac:chgData name="子敬 洪" userId="ad1b616e7398b0d3" providerId="LiveId" clId="{839A1ABE-DC55-4929-9196-5CAA01D69D73}" dt="2021-04-10T15:08:56.428" v="6579" actId="20577"/>
          <ac:spMkLst>
            <pc:docMk/>
            <pc:sldMk cId="2683119495" sldId="312"/>
            <ac:spMk id="18" creationId="{CD025C9A-2118-43E6-8D22-7ADF0C2E634D}"/>
          </ac:spMkLst>
        </pc:spChg>
        <pc:spChg chg="add mod">
          <ac:chgData name="子敬 洪" userId="ad1b616e7398b0d3" providerId="LiveId" clId="{839A1ABE-DC55-4929-9196-5CAA01D69D73}" dt="2021-04-10T15:14:04.882" v="6860" actId="1076"/>
          <ac:spMkLst>
            <pc:docMk/>
            <pc:sldMk cId="2683119495" sldId="312"/>
            <ac:spMk id="20" creationId="{89AB8271-F335-4DBA-9DBD-0C48AB4E989E}"/>
          </ac:spMkLst>
        </pc:spChg>
        <pc:spChg chg="add mod">
          <ac:chgData name="子敬 洪" userId="ad1b616e7398b0d3" providerId="LiveId" clId="{839A1ABE-DC55-4929-9196-5CAA01D69D73}" dt="2021-04-10T15:14:11.194" v="6876" actId="20577"/>
          <ac:spMkLst>
            <pc:docMk/>
            <pc:sldMk cId="2683119495" sldId="312"/>
            <ac:spMk id="22" creationId="{F8A9A0C7-6904-4DCA-B0BF-BBB5827FE290}"/>
          </ac:spMkLst>
        </pc:spChg>
        <pc:cxnChg chg="del">
          <ac:chgData name="子敬 洪" userId="ad1b616e7398b0d3" providerId="LiveId" clId="{839A1ABE-DC55-4929-9196-5CAA01D69D73}" dt="2021-04-10T15:04:41.238" v="6368" actId="478"/>
          <ac:cxnSpMkLst>
            <pc:docMk/>
            <pc:sldMk cId="2683119495" sldId="312"/>
            <ac:cxnSpMk id="7" creationId="{D3189F02-2597-4E4D-B2DD-18BCCA8F0494}"/>
          </ac:cxnSpMkLst>
        </pc:cxnChg>
        <pc:cxnChg chg="del">
          <ac:chgData name="子敬 洪" userId="ad1b616e7398b0d3" providerId="LiveId" clId="{839A1ABE-DC55-4929-9196-5CAA01D69D73}" dt="2021-04-10T15:04:30.144" v="6362" actId="478"/>
          <ac:cxnSpMkLst>
            <pc:docMk/>
            <pc:sldMk cId="2683119495" sldId="312"/>
            <ac:cxnSpMk id="9" creationId="{B82BBBEC-A715-4FD0-8A35-7669E9AD0F52}"/>
          </ac:cxnSpMkLst>
        </pc:cxnChg>
        <pc:cxnChg chg="del">
          <ac:chgData name="子敬 洪" userId="ad1b616e7398b0d3" providerId="LiveId" clId="{839A1ABE-DC55-4929-9196-5CAA01D69D73}" dt="2021-04-10T15:04:30.144" v="6362" actId="478"/>
          <ac:cxnSpMkLst>
            <pc:docMk/>
            <pc:sldMk cId="2683119495" sldId="312"/>
            <ac:cxnSpMk id="14" creationId="{AC6C491B-3A4D-4A7A-B79B-DBC413266C83}"/>
          </ac:cxnSpMkLst>
        </pc:cxnChg>
        <pc:cxnChg chg="add mod">
          <ac:chgData name="子敬 洪" userId="ad1b616e7398b0d3" providerId="LiveId" clId="{839A1ABE-DC55-4929-9196-5CAA01D69D73}" dt="2021-04-10T15:06:55.646" v="6423" actId="14100"/>
          <ac:cxnSpMkLst>
            <pc:docMk/>
            <pc:sldMk cId="2683119495" sldId="312"/>
            <ac:cxnSpMk id="17" creationId="{BF272C8D-2E71-422E-908D-21345CB12B39}"/>
          </ac:cxnSpMkLst>
        </pc:cxnChg>
        <pc:cxnChg chg="add mod">
          <ac:chgData name="子敬 洪" userId="ad1b616e7398b0d3" providerId="LiveId" clId="{839A1ABE-DC55-4929-9196-5CAA01D69D73}" dt="2021-04-10T15:07:15.382" v="6458" actId="1076"/>
          <ac:cxnSpMkLst>
            <pc:docMk/>
            <pc:sldMk cId="2683119495" sldId="312"/>
            <ac:cxnSpMk id="19" creationId="{84CAFA18-8302-4229-B8AF-1456F66CEC64}"/>
          </ac:cxnSpMkLst>
        </pc:cxnChg>
      </pc:sldChg>
      <pc:sldChg chg="addSp delSp modSp add mod">
        <pc:chgData name="子敬 洪" userId="ad1b616e7398b0d3" providerId="LiveId" clId="{839A1ABE-DC55-4929-9196-5CAA01D69D73}" dt="2021-04-10T15:41:15.575" v="9013"/>
        <pc:sldMkLst>
          <pc:docMk/>
          <pc:sldMk cId="2921045825" sldId="313"/>
        </pc:sldMkLst>
        <pc:spChg chg="mod">
          <ac:chgData name="子敬 洪" userId="ad1b616e7398b0d3" providerId="LiveId" clId="{839A1ABE-DC55-4929-9196-5CAA01D69D73}" dt="2021-04-10T15:41:15.575" v="9013"/>
          <ac:spMkLst>
            <pc:docMk/>
            <pc:sldMk cId="2921045825" sldId="313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15:58.747" v="6992" actId="14100"/>
          <ac:spMkLst>
            <pc:docMk/>
            <pc:sldMk cId="2921045825" sldId="313"/>
            <ac:spMk id="6" creationId="{A8EE3181-F57B-4C55-9F34-6C5B669225E9}"/>
          </ac:spMkLst>
        </pc:spChg>
        <pc:spChg chg="add del">
          <ac:chgData name="子敬 洪" userId="ad1b616e7398b0d3" providerId="LiveId" clId="{839A1ABE-DC55-4929-9196-5CAA01D69D73}" dt="2021-04-10T15:16:22.578" v="7001" actId="478"/>
          <ac:spMkLst>
            <pc:docMk/>
            <pc:sldMk cId="2921045825" sldId="313"/>
            <ac:spMk id="16" creationId="{7D0D74EB-528C-40EA-89E7-DC0A86D7364C}"/>
          </ac:spMkLst>
        </pc:spChg>
        <pc:spChg chg="add del">
          <ac:chgData name="子敬 洪" userId="ad1b616e7398b0d3" providerId="LiveId" clId="{839A1ABE-DC55-4929-9196-5CAA01D69D73}" dt="2021-04-10T15:16:19.537" v="6999" actId="478"/>
          <ac:spMkLst>
            <pc:docMk/>
            <pc:sldMk cId="2921045825" sldId="313"/>
            <ac:spMk id="18" creationId="{CD025C9A-2118-43E6-8D22-7ADF0C2E634D}"/>
          </ac:spMkLst>
        </pc:spChg>
        <pc:spChg chg="del">
          <ac:chgData name="子敬 洪" userId="ad1b616e7398b0d3" providerId="LiveId" clId="{839A1ABE-DC55-4929-9196-5CAA01D69D73}" dt="2021-04-10T15:15:41.815" v="6967" actId="478"/>
          <ac:spMkLst>
            <pc:docMk/>
            <pc:sldMk cId="2921045825" sldId="313"/>
            <ac:spMk id="20" creationId="{89AB8271-F335-4DBA-9DBD-0C48AB4E989E}"/>
          </ac:spMkLst>
        </pc:spChg>
        <pc:spChg chg="del">
          <ac:chgData name="子敬 洪" userId="ad1b616e7398b0d3" providerId="LiveId" clId="{839A1ABE-DC55-4929-9196-5CAA01D69D73}" dt="2021-04-10T15:15:42.676" v="6968" actId="478"/>
          <ac:spMkLst>
            <pc:docMk/>
            <pc:sldMk cId="2921045825" sldId="313"/>
            <ac:spMk id="22" creationId="{F8A9A0C7-6904-4DCA-B0BF-BBB5827FE290}"/>
          </ac:spMkLst>
        </pc:spChg>
        <pc:cxnChg chg="add del">
          <ac:chgData name="子敬 洪" userId="ad1b616e7398b0d3" providerId="LiveId" clId="{839A1ABE-DC55-4929-9196-5CAA01D69D73}" dt="2021-04-10T15:16:23.100" v="7002" actId="478"/>
          <ac:cxnSpMkLst>
            <pc:docMk/>
            <pc:sldMk cId="2921045825" sldId="313"/>
            <ac:cxnSpMk id="17" creationId="{BF272C8D-2E71-422E-908D-21345CB12B39}"/>
          </ac:cxnSpMkLst>
        </pc:cxnChg>
        <pc:cxnChg chg="add del">
          <ac:chgData name="子敬 洪" userId="ad1b616e7398b0d3" providerId="LiveId" clId="{839A1ABE-DC55-4929-9196-5CAA01D69D73}" dt="2021-04-10T15:16:20.913" v="7000" actId="478"/>
          <ac:cxnSpMkLst>
            <pc:docMk/>
            <pc:sldMk cId="2921045825" sldId="313"/>
            <ac:cxnSpMk id="19" creationId="{84CAFA18-8302-4229-B8AF-1456F66CEC64}"/>
          </ac:cxnSpMkLst>
        </pc:cxnChg>
      </pc:sldChg>
      <pc:sldChg chg="addSp delSp modSp add mod setBg delDesignElem">
        <pc:chgData name="子敬 洪" userId="ad1b616e7398b0d3" providerId="LiveId" clId="{839A1ABE-DC55-4929-9196-5CAA01D69D73}" dt="2021-04-10T15:24:53.967" v="7827" actId="26606"/>
        <pc:sldMkLst>
          <pc:docMk/>
          <pc:sldMk cId="2644538818" sldId="314"/>
        </pc:sldMkLst>
        <pc:spChg chg="mod">
          <ac:chgData name="子敬 洪" userId="ad1b616e7398b0d3" providerId="LiveId" clId="{839A1ABE-DC55-4929-9196-5CAA01D69D73}" dt="2021-04-10T15:24:48.208" v="7826"/>
          <ac:spMkLst>
            <pc:docMk/>
            <pc:sldMk cId="2644538818" sldId="314"/>
            <ac:spMk id="4" creationId="{4C0C7DFB-F839-4192-B53B-1812E6CE4CEC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7" creationId="{9A3D0CE2-91FF-49B3-A5D8-181E900D7501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8" creationId="{58AEBD96-C315-4F53-9D9E-0E20E993EBFA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9" creationId="{78916AAA-66F6-4DFA-88ED-7E27CF6B8DAD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10" creationId="{9A3D0CE2-91FF-49B3-A5D8-181E900D7501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12" creationId="{58AEBD96-C315-4F53-9D9E-0E20E993EBFA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13" creationId="{C3D25154-9EF7-4C33-9AAC-7B3BE089FE0A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14" creationId="{78916AAA-66F6-4DFA-88ED-7E27CF6B8DAD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15" creationId="{1604E8C0-C927-4C06-A96A-BF3323BA76D2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20" creationId="{C3D25154-9EF7-4C33-9AAC-7B3BE089FE0A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22" creationId="{1604E8C0-C927-4C06-A96A-BF3323BA76D2}"/>
          </ac:spMkLst>
        </pc:spChg>
        <pc:grpChg chg="del">
          <ac:chgData name="子敬 洪" userId="ad1b616e7398b0d3" providerId="LiveId" clId="{839A1ABE-DC55-4929-9196-5CAA01D69D73}" dt="2021-04-10T15:24:32.139" v="7788"/>
          <ac:grpSpMkLst>
            <pc:docMk/>
            <pc:sldMk cId="2644538818" sldId="314"/>
            <ac:grpSpMk id="11" creationId="{A137D43F-BAD6-47F1-AA65-AEEA38A2FF30}"/>
          </ac:grpSpMkLst>
        </pc:grpChg>
        <pc:grpChg chg="add">
          <ac:chgData name="子敬 洪" userId="ad1b616e7398b0d3" providerId="LiveId" clId="{839A1ABE-DC55-4929-9196-5CAA01D69D73}" dt="2021-04-10T15:24:53.967" v="7827" actId="26606"/>
          <ac:grpSpMkLst>
            <pc:docMk/>
            <pc:sldMk cId="2644538818" sldId="314"/>
            <ac:grpSpMk id="16" creationId="{A137D43F-BAD6-47F1-AA65-AEEA38A2FF30}"/>
          </ac:grpSpMkLst>
        </pc:grpChg>
        <pc:grpChg chg="del">
          <ac:chgData name="子敬 洪" userId="ad1b616e7398b0d3" providerId="LiveId" clId="{839A1ABE-DC55-4929-9196-5CAA01D69D73}" dt="2021-04-10T15:24:32.139" v="7788"/>
          <ac:grpSpMkLst>
            <pc:docMk/>
            <pc:sldMk cId="2644538818" sldId="314"/>
            <ac:grpSpMk id="19" creationId="{9DCECFD5-4C30-4892-9FF0-540E17955A55}"/>
          </ac:grpSpMkLst>
        </pc:grpChg>
        <pc:grpChg chg="add">
          <ac:chgData name="子敬 洪" userId="ad1b616e7398b0d3" providerId="LiveId" clId="{839A1ABE-DC55-4929-9196-5CAA01D69D73}" dt="2021-04-10T15:24:53.967" v="7827" actId="26606"/>
          <ac:grpSpMkLst>
            <pc:docMk/>
            <pc:sldMk cId="2644538818" sldId="314"/>
            <ac:grpSpMk id="24" creationId="{9DCECFD5-4C30-4892-9FF0-540E17955A55}"/>
          </ac:grpSpMkLst>
        </pc:grpChg>
      </pc:sldChg>
      <pc:sldChg chg="modSp add mod">
        <pc:chgData name="子敬 洪" userId="ad1b616e7398b0d3" providerId="LiveId" clId="{839A1ABE-DC55-4929-9196-5CAA01D69D73}" dt="2021-04-10T15:28:50.306" v="8231" actId="1076"/>
        <pc:sldMkLst>
          <pc:docMk/>
          <pc:sldMk cId="3832326482" sldId="315"/>
        </pc:sldMkLst>
        <pc:spChg chg="mod">
          <ac:chgData name="子敬 洪" userId="ad1b616e7398b0d3" providerId="LiveId" clId="{839A1ABE-DC55-4929-9196-5CAA01D69D73}" dt="2021-04-10T15:28:35.115" v="8213" actId="1076"/>
          <ac:spMkLst>
            <pc:docMk/>
            <pc:sldMk cId="3832326482" sldId="315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0T15:28:50.306" v="8231" actId="1076"/>
          <ac:spMkLst>
            <pc:docMk/>
            <pc:sldMk cId="3832326482" sldId="315"/>
            <ac:spMk id="6" creationId="{A8EE3181-F57B-4C55-9F34-6C5B669225E9}"/>
          </ac:spMkLst>
        </pc:spChg>
      </pc:sldChg>
      <pc:sldChg chg="new del">
        <pc:chgData name="子敬 洪" userId="ad1b616e7398b0d3" providerId="LiveId" clId="{839A1ABE-DC55-4929-9196-5CAA01D69D73}" dt="2021-04-10T15:29:33.663" v="8233" actId="680"/>
        <pc:sldMkLst>
          <pc:docMk/>
          <pc:sldMk cId="2068045808" sldId="316"/>
        </pc:sldMkLst>
      </pc:sldChg>
      <pc:sldChg chg="addSp delSp modSp add mod">
        <pc:chgData name="子敬 洪" userId="ad1b616e7398b0d3" providerId="LiveId" clId="{839A1ABE-DC55-4929-9196-5CAA01D69D73}" dt="2021-04-11T12:26:41.534" v="10191"/>
        <pc:sldMkLst>
          <pc:docMk/>
          <pc:sldMk cId="3427682300" sldId="316"/>
        </pc:sldMkLst>
        <pc:spChg chg="add del mod">
          <ac:chgData name="子敬 洪" userId="ad1b616e7398b0d3" providerId="LiveId" clId="{839A1ABE-DC55-4929-9196-5CAA01D69D73}" dt="2021-04-10T15:33:26.836" v="8709" actId="478"/>
          <ac:spMkLst>
            <pc:docMk/>
            <pc:sldMk cId="3427682300" sldId="316"/>
            <ac:spMk id="2" creationId="{DABEC67D-BD23-45B5-B81C-FBAE2EB468DB}"/>
          </ac:spMkLst>
        </pc:spChg>
        <pc:spChg chg="mod">
          <ac:chgData name="子敬 洪" userId="ad1b616e7398b0d3" providerId="LiveId" clId="{839A1ABE-DC55-4929-9196-5CAA01D69D73}" dt="2021-04-10T15:43:28.591" v="9093" actId="2711"/>
          <ac:spMkLst>
            <pc:docMk/>
            <pc:sldMk cId="3427682300" sldId="316"/>
            <ac:spMk id="4" creationId="{77F1DACB-6046-4678-96DE-3779E80A34D4}"/>
          </ac:spMkLst>
        </pc:spChg>
        <pc:spChg chg="mod">
          <ac:chgData name="子敬 洪" userId="ad1b616e7398b0d3" providerId="LiveId" clId="{839A1ABE-DC55-4929-9196-5CAA01D69D73}" dt="2021-04-11T12:26:41.534" v="10191"/>
          <ac:spMkLst>
            <pc:docMk/>
            <pc:sldMk cId="3427682300" sldId="316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46:55.643" v="9176" actId="20577"/>
          <ac:spMkLst>
            <pc:docMk/>
            <pc:sldMk cId="3427682300" sldId="316"/>
            <ac:spMk id="6" creationId="{A8EE3181-F57B-4C55-9F34-6C5B669225E9}"/>
          </ac:spMkLst>
        </pc:spChg>
        <pc:spChg chg="add mod">
          <ac:chgData name="子敬 洪" userId="ad1b616e7398b0d3" providerId="LiveId" clId="{839A1ABE-DC55-4929-9196-5CAA01D69D73}" dt="2021-04-10T15:43:28.591" v="9093" actId="2711"/>
          <ac:spMkLst>
            <pc:docMk/>
            <pc:sldMk cId="3427682300" sldId="316"/>
            <ac:spMk id="7" creationId="{3B8F2E0C-8D0A-4ABB-9DC9-6354E0710FCE}"/>
          </ac:spMkLst>
        </pc:spChg>
        <pc:spChg chg="add del mod">
          <ac:chgData name="子敬 洪" userId="ad1b616e7398b0d3" providerId="LiveId" clId="{839A1ABE-DC55-4929-9196-5CAA01D69D73}" dt="2021-04-10T15:36:11.210" v="8833"/>
          <ac:spMkLst>
            <pc:docMk/>
            <pc:sldMk cId="3427682300" sldId="316"/>
            <ac:spMk id="8" creationId="{9FDA8A81-9CA6-48F0-937C-FCA43FC5C1C7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9" creationId="{7C8B9D87-F9B2-4E30-92C5-0CECFF4F20C3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0" creationId="{C7C323B3-3E86-4E32-8864-105F2F1EA652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1" creationId="{031C154C-6C47-462A-B0C7-A068268AF90A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2" creationId="{6F714066-BB96-4E77-9F8D-77373FC15E71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3" creationId="{D0156246-8EF6-4AA3-93A5-E4192976F1B7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4" creationId="{73B8375A-59DA-4441-BB5A-5539878A9C1D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5" creationId="{FCC59C0C-A16F-4599-A2E1-399A2F395B7E}"/>
          </ac:spMkLst>
        </pc:spChg>
        <pc:spChg chg="add mod">
          <ac:chgData name="子敬 洪" userId="ad1b616e7398b0d3" providerId="LiveId" clId="{839A1ABE-DC55-4929-9196-5CAA01D69D73}" dt="2021-04-11T12:26:41.534" v="10191"/>
          <ac:spMkLst>
            <pc:docMk/>
            <pc:sldMk cId="3427682300" sldId="316"/>
            <ac:spMk id="19" creationId="{8639EB28-6A4F-462B-870B-FD0B6BB1B0C2}"/>
          </ac:spMkLst>
        </pc:spChg>
        <pc:spChg chg="add mod">
          <ac:chgData name="子敬 洪" userId="ad1b616e7398b0d3" providerId="LiveId" clId="{839A1ABE-DC55-4929-9196-5CAA01D69D73}" dt="2021-04-11T12:26:41.534" v="10191"/>
          <ac:spMkLst>
            <pc:docMk/>
            <pc:sldMk cId="3427682300" sldId="316"/>
            <ac:spMk id="20" creationId="{1371FB14-8C16-4F5B-A1D7-C42F14B5D43C}"/>
          </ac:spMkLst>
        </pc:spChg>
        <pc:spChg chg="add mod">
          <ac:chgData name="子敬 洪" userId="ad1b616e7398b0d3" providerId="LiveId" clId="{839A1ABE-DC55-4929-9196-5CAA01D69D73}" dt="2021-04-11T12:26:41.534" v="10191"/>
          <ac:spMkLst>
            <pc:docMk/>
            <pc:sldMk cId="3427682300" sldId="316"/>
            <ac:spMk id="21" creationId="{CB78BF7F-E23D-4421-BD82-9DB472B86713}"/>
          </ac:spMkLst>
        </pc:spChg>
        <pc:spChg chg="add del mod">
          <ac:chgData name="子敬 洪" userId="ad1b616e7398b0d3" providerId="LiveId" clId="{839A1ABE-DC55-4929-9196-5CAA01D69D73}" dt="2021-04-10T15:40:36.434" v="9009"/>
          <ac:spMkLst>
            <pc:docMk/>
            <pc:sldMk cId="3427682300" sldId="316"/>
            <ac:spMk id="22" creationId="{F040F636-317F-40AA-ADB8-BCECA9366F1C}"/>
          </ac:spMkLst>
        </pc:spChg>
        <pc:spChg chg="add mod">
          <ac:chgData name="子敬 洪" userId="ad1b616e7398b0d3" providerId="LiveId" clId="{839A1ABE-DC55-4929-9196-5CAA01D69D73}" dt="2021-04-10T15:44:03.548" v="9101" actId="1076"/>
          <ac:spMkLst>
            <pc:docMk/>
            <pc:sldMk cId="3427682300" sldId="316"/>
            <ac:spMk id="23" creationId="{65F9637C-E5D3-46AB-9A13-4FBC3585C272}"/>
          </ac:spMkLst>
        </pc:spChg>
        <pc:spChg chg="add mod">
          <ac:chgData name="子敬 洪" userId="ad1b616e7398b0d3" providerId="LiveId" clId="{839A1ABE-DC55-4929-9196-5CAA01D69D73}" dt="2021-04-10T15:43:28.591" v="9093" actId="2711"/>
          <ac:spMkLst>
            <pc:docMk/>
            <pc:sldMk cId="3427682300" sldId="316"/>
            <ac:spMk id="24" creationId="{974C00A5-5235-4309-9070-79A5FC7ACC1A}"/>
          </ac:spMkLst>
        </pc:spChg>
        <pc:spChg chg="add mod">
          <ac:chgData name="子敬 洪" userId="ad1b616e7398b0d3" providerId="LiveId" clId="{839A1ABE-DC55-4929-9196-5CAA01D69D73}" dt="2021-04-10T15:43:28.591" v="9093" actId="2711"/>
          <ac:spMkLst>
            <pc:docMk/>
            <pc:sldMk cId="3427682300" sldId="316"/>
            <ac:spMk id="25" creationId="{EF5C139D-1CB0-4A8F-90F7-BAB780541B2D}"/>
          </ac:spMkLst>
        </pc:spChg>
        <pc:spChg chg="add mod">
          <ac:chgData name="子敬 洪" userId="ad1b616e7398b0d3" providerId="LiveId" clId="{839A1ABE-DC55-4929-9196-5CAA01D69D73}" dt="2021-04-10T15:44:49.346" v="9166" actId="1076"/>
          <ac:spMkLst>
            <pc:docMk/>
            <pc:sldMk cId="3427682300" sldId="316"/>
            <ac:spMk id="27" creationId="{A5D25C34-7AF6-47C4-AF1D-60AD34414B32}"/>
          </ac:spMkLst>
        </pc:spChg>
        <pc:grpChg chg="add mod">
          <ac:chgData name="子敬 洪" userId="ad1b616e7398b0d3" providerId="LiveId" clId="{839A1ABE-DC55-4929-9196-5CAA01D69D73}" dt="2021-04-10T15:43:57.387" v="9099" actId="1076"/>
          <ac:grpSpMkLst>
            <pc:docMk/>
            <pc:sldMk cId="3427682300" sldId="316"/>
            <ac:grpSpMk id="26" creationId="{139166F3-6D78-4EFA-8F95-AEF9060DDE7D}"/>
          </ac:grpSpMkLst>
        </pc:grpChg>
        <pc:graphicFrameChg chg="add mod modGraphic">
          <ac:chgData name="子敬 洪" userId="ad1b616e7398b0d3" providerId="LiveId" clId="{839A1ABE-DC55-4929-9196-5CAA01D69D73}" dt="2021-04-11T12:26:41.534" v="10191"/>
          <ac:graphicFrameMkLst>
            <pc:docMk/>
            <pc:sldMk cId="3427682300" sldId="316"/>
            <ac:graphicFrameMk id="3" creationId="{6058A94C-1C91-4FF7-BBDA-67440E460B7F}"/>
          </ac:graphicFrameMkLst>
        </pc:graphicFrameChg>
        <pc:cxnChg chg="add mod">
          <ac:chgData name="子敬 洪" userId="ad1b616e7398b0d3" providerId="LiveId" clId="{839A1ABE-DC55-4929-9196-5CAA01D69D73}" dt="2021-04-10T15:43:57.387" v="9099" actId="1076"/>
          <ac:cxnSpMkLst>
            <pc:docMk/>
            <pc:sldMk cId="3427682300" sldId="316"/>
            <ac:cxnSpMk id="17" creationId="{671E49AF-101D-47C1-9D33-2339A6CE619E}"/>
          </ac:cxnSpMkLst>
        </pc:cxnChg>
        <pc:cxnChg chg="add mod">
          <ac:chgData name="子敬 洪" userId="ad1b616e7398b0d3" providerId="LiveId" clId="{839A1ABE-DC55-4929-9196-5CAA01D69D73}" dt="2021-04-10T15:43:57.387" v="9099" actId="1076"/>
          <ac:cxnSpMkLst>
            <pc:docMk/>
            <pc:sldMk cId="3427682300" sldId="316"/>
            <ac:cxnSpMk id="18" creationId="{E1BD9B64-2BAE-4AA8-B2DE-D403E9227694}"/>
          </ac:cxnSpMkLst>
        </pc:cxnChg>
      </pc:sldChg>
      <pc:sldChg chg="delSp modSp add mod">
        <pc:chgData name="子敬 洪" userId="ad1b616e7398b0d3" providerId="LiveId" clId="{839A1ABE-DC55-4929-9196-5CAA01D69D73}" dt="2021-04-10T15:54:49.797" v="10149" actId="20577"/>
        <pc:sldMkLst>
          <pc:docMk/>
          <pc:sldMk cId="1561576928" sldId="317"/>
        </pc:sldMkLst>
        <pc:spChg chg="mod">
          <ac:chgData name="子敬 洪" userId="ad1b616e7398b0d3" providerId="LiveId" clId="{839A1ABE-DC55-4929-9196-5CAA01D69D73}" dt="2021-04-10T15:54:49.797" v="10149" actId="20577"/>
          <ac:spMkLst>
            <pc:docMk/>
            <pc:sldMk cId="1561576928" sldId="317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46:59.802" v="9178" actId="20577"/>
          <ac:spMkLst>
            <pc:docMk/>
            <pc:sldMk cId="1561576928" sldId="317"/>
            <ac:spMk id="6" creationId="{A8EE3181-F57B-4C55-9F34-6C5B669225E9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7" creationId="{3B8F2E0C-8D0A-4ABB-9DC9-6354E0710FCE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9" creationId="{7C8B9D87-F9B2-4E30-92C5-0CECFF4F20C3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0" creationId="{C7C323B3-3E86-4E32-8864-105F2F1EA652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1" creationId="{031C154C-6C47-462A-B0C7-A068268AF90A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2" creationId="{6F714066-BB96-4E77-9F8D-77373FC15E71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3" creationId="{D0156246-8EF6-4AA3-93A5-E4192976F1B7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4" creationId="{73B8375A-59DA-4441-BB5A-5539878A9C1D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5" creationId="{FCC59C0C-A16F-4599-A2E1-399A2F395B7E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9" creationId="{8639EB28-6A4F-462B-870B-FD0B6BB1B0C2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20" creationId="{1371FB14-8C16-4F5B-A1D7-C42F14B5D43C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21" creationId="{CB78BF7F-E23D-4421-BD82-9DB472B86713}"/>
          </ac:spMkLst>
        </pc:spChg>
        <pc:spChg chg="del">
          <ac:chgData name="子敬 洪" userId="ad1b616e7398b0d3" providerId="LiveId" clId="{839A1ABE-DC55-4929-9196-5CAA01D69D73}" dt="2021-04-10T15:46:38.973" v="9172" actId="478"/>
          <ac:spMkLst>
            <pc:docMk/>
            <pc:sldMk cId="1561576928" sldId="317"/>
            <ac:spMk id="23" creationId="{65F9637C-E5D3-46AB-9A13-4FBC3585C272}"/>
          </ac:spMkLst>
        </pc:spChg>
        <pc:spChg chg="del">
          <ac:chgData name="子敬 洪" userId="ad1b616e7398b0d3" providerId="LiveId" clId="{839A1ABE-DC55-4929-9196-5CAA01D69D73}" dt="2021-04-10T15:46:38.973" v="9172" actId="478"/>
          <ac:spMkLst>
            <pc:docMk/>
            <pc:sldMk cId="1561576928" sldId="317"/>
            <ac:spMk id="27" creationId="{A5D25C34-7AF6-47C4-AF1D-60AD34414B32}"/>
          </ac:spMkLst>
        </pc:spChg>
        <pc:grpChg chg="del">
          <ac:chgData name="子敬 洪" userId="ad1b616e7398b0d3" providerId="LiveId" clId="{839A1ABE-DC55-4929-9196-5CAA01D69D73}" dt="2021-04-10T15:46:37.696" v="9171" actId="478"/>
          <ac:grpSpMkLst>
            <pc:docMk/>
            <pc:sldMk cId="1561576928" sldId="317"/>
            <ac:grpSpMk id="26" creationId="{139166F3-6D78-4EFA-8F95-AEF9060DDE7D}"/>
          </ac:grpSpMkLst>
        </pc:grpChg>
        <pc:graphicFrameChg chg="del">
          <ac:chgData name="子敬 洪" userId="ad1b616e7398b0d3" providerId="LiveId" clId="{839A1ABE-DC55-4929-9196-5CAA01D69D73}" dt="2021-04-10T15:46:37.696" v="9171" actId="478"/>
          <ac:graphicFrameMkLst>
            <pc:docMk/>
            <pc:sldMk cId="1561576928" sldId="317"/>
            <ac:graphicFrameMk id="3" creationId="{6058A94C-1C91-4FF7-BBDA-67440E460B7F}"/>
          </ac:graphicFrameMkLst>
        </pc:graphicFrameChg>
        <pc:cxnChg chg="del">
          <ac:chgData name="子敬 洪" userId="ad1b616e7398b0d3" providerId="LiveId" clId="{839A1ABE-DC55-4929-9196-5CAA01D69D73}" dt="2021-04-10T15:46:37.696" v="9171" actId="478"/>
          <ac:cxnSpMkLst>
            <pc:docMk/>
            <pc:sldMk cId="1561576928" sldId="317"/>
            <ac:cxnSpMk id="17" creationId="{671E49AF-101D-47C1-9D33-2339A6CE619E}"/>
          </ac:cxnSpMkLst>
        </pc:cxnChg>
        <pc:cxnChg chg="del">
          <ac:chgData name="子敬 洪" userId="ad1b616e7398b0d3" providerId="LiveId" clId="{839A1ABE-DC55-4929-9196-5CAA01D69D73}" dt="2021-04-10T15:46:37.696" v="9171" actId="478"/>
          <ac:cxnSpMkLst>
            <pc:docMk/>
            <pc:sldMk cId="1561576928" sldId="317"/>
            <ac:cxnSpMk id="18" creationId="{E1BD9B64-2BAE-4AA8-B2DE-D403E9227694}"/>
          </ac:cxnSpMkLst>
        </pc:cxnChg>
      </pc:sldChg>
      <pc:sldChg chg="addSp modSp mod">
        <pc:chgData name="子敬 洪" userId="ad1b616e7398b0d3" providerId="LiveId" clId="{839A1ABE-DC55-4929-9196-5CAA01D69D73}" dt="2021-04-11T15:34:30.157" v="13561" actId="14100"/>
        <pc:sldMkLst>
          <pc:docMk/>
          <pc:sldMk cId="3213463579" sldId="325"/>
        </pc:sldMkLst>
        <pc:spChg chg="mod">
          <ac:chgData name="子敬 洪" userId="ad1b616e7398b0d3" providerId="LiveId" clId="{839A1ABE-DC55-4929-9196-5CAA01D69D73}" dt="2021-04-11T15:34:14.036" v="13548" actId="20577"/>
          <ac:spMkLst>
            <pc:docMk/>
            <pc:sldMk cId="3213463579" sldId="325"/>
            <ac:spMk id="5" creationId="{3680DB7D-A761-4AFC-8D12-3714E56D5D48}"/>
          </ac:spMkLst>
        </pc:spChg>
        <pc:spChg chg="add mod">
          <ac:chgData name="子敬 洪" userId="ad1b616e7398b0d3" providerId="LiveId" clId="{839A1ABE-DC55-4929-9196-5CAA01D69D73}" dt="2021-04-11T15:34:30.157" v="13561" actId="14100"/>
          <ac:spMkLst>
            <pc:docMk/>
            <pc:sldMk cId="3213463579" sldId="325"/>
            <ac:spMk id="7" creationId="{9AD70F5D-B115-4D82-B9BD-EC7EA3850FB8}"/>
          </ac:spMkLst>
        </pc:spChg>
      </pc:sldChg>
      <pc:sldChg chg="addSp modSp mod">
        <pc:chgData name="子敬 洪" userId="ad1b616e7398b0d3" providerId="LiveId" clId="{839A1ABE-DC55-4929-9196-5CAA01D69D73}" dt="2021-04-11T15:34:05.978" v="13547" actId="1038"/>
        <pc:sldMkLst>
          <pc:docMk/>
          <pc:sldMk cId="1933595377" sldId="326"/>
        </pc:sldMkLst>
        <pc:spChg chg="mod">
          <ac:chgData name="子敬 洪" userId="ad1b616e7398b0d3" providerId="LiveId" clId="{839A1ABE-DC55-4929-9196-5CAA01D69D73}" dt="2021-04-11T15:33:43.805" v="13531" actId="20577"/>
          <ac:spMkLst>
            <pc:docMk/>
            <pc:sldMk cId="1933595377" sldId="326"/>
            <ac:spMk id="5" creationId="{3680DB7D-A761-4AFC-8D12-3714E56D5D48}"/>
          </ac:spMkLst>
        </pc:spChg>
        <pc:spChg chg="add mod">
          <ac:chgData name="子敬 洪" userId="ad1b616e7398b0d3" providerId="LiveId" clId="{839A1ABE-DC55-4929-9196-5CAA01D69D73}" dt="2021-04-11T15:34:05.978" v="13547" actId="1038"/>
          <ac:spMkLst>
            <pc:docMk/>
            <pc:sldMk cId="1933595377" sldId="326"/>
            <ac:spMk id="7" creationId="{3ADD3859-68E3-41E3-B64B-E6F6552E77BE}"/>
          </ac:spMkLst>
        </pc:spChg>
      </pc:sldChg>
      <pc:sldChg chg="addSp modSp mod">
        <pc:chgData name="子敬 洪" userId="ad1b616e7398b0d3" providerId="LiveId" clId="{839A1ABE-DC55-4929-9196-5CAA01D69D73}" dt="2021-04-11T15:33:20.936" v="13517" actId="1035"/>
        <pc:sldMkLst>
          <pc:docMk/>
          <pc:sldMk cId="3119307687" sldId="327"/>
        </pc:sldMkLst>
        <pc:spChg chg="mod">
          <ac:chgData name="子敬 洪" userId="ad1b616e7398b0d3" providerId="LiveId" clId="{839A1ABE-DC55-4929-9196-5CAA01D69D73}" dt="2021-04-11T15:32:42.936" v="13504" actId="20577"/>
          <ac:spMkLst>
            <pc:docMk/>
            <pc:sldMk cId="3119307687" sldId="327"/>
            <ac:spMk id="5" creationId="{3680DB7D-A761-4AFC-8D12-3714E56D5D48}"/>
          </ac:spMkLst>
        </pc:spChg>
        <pc:spChg chg="add mod">
          <ac:chgData name="子敬 洪" userId="ad1b616e7398b0d3" providerId="LiveId" clId="{839A1ABE-DC55-4929-9196-5CAA01D69D73}" dt="2021-04-11T15:33:20.936" v="13517" actId="1035"/>
          <ac:spMkLst>
            <pc:docMk/>
            <pc:sldMk cId="3119307687" sldId="327"/>
            <ac:spMk id="7" creationId="{4C73EA60-5A36-4952-B05C-5402C39673E7}"/>
          </ac:spMkLst>
        </pc:spChg>
      </pc:sldChg>
      <pc:sldChg chg="modSp mod">
        <pc:chgData name="子敬 洪" userId="ad1b616e7398b0d3" providerId="LiveId" clId="{839A1ABE-DC55-4929-9196-5CAA01D69D73}" dt="2021-04-11T13:43:57.869" v="12003" actId="14100"/>
        <pc:sldMkLst>
          <pc:docMk/>
          <pc:sldMk cId="951827465" sldId="328"/>
        </pc:sldMkLst>
        <pc:spChg chg="mod">
          <ac:chgData name="子敬 洪" userId="ad1b616e7398b0d3" providerId="LiveId" clId="{839A1ABE-DC55-4929-9196-5CAA01D69D73}" dt="2021-04-11T13:43:57.869" v="12003" actId="14100"/>
          <ac:spMkLst>
            <pc:docMk/>
            <pc:sldMk cId="951827465" sldId="328"/>
            <ac:spMk id="5" creationId="{3680DB7D-A761-4AFC-8D12-3714E56D5D48}"/>
          </ac:spMkLst>
        </pc:spChg>
      </pc:sldChg>
      <pc:sldChg chg="addSp delSp modSp add mod">
        <pc:chgData name="子敬 洪" userId="ad1b616e7398b0d3" providerId="LiveId" clId="{839A1ABE-DC55-4929-9196-5CAA01D69D73}" dt="2021-04-11T15:05:28.132" v="13413"/>
        <pc:sldMkLst>
          <pc:docMk/>
          <pc:sldMk cId="3594167131" sldId="329"/>
        </pc:sldMkLst>
        <pc:spChg chg="add del mod">
          <ac:chgData name="子敬 洪" userId="ad1b616e7398b0d3" providerId="LiveId" clId="{839A1ABE-DC55-4929-9196-5CAA01D69D73}" dt="2021-04-11T14:43:12.802" v="13017" actId="478"/>
          <ac:spMkLst>
            <pc:docMk/>
            <pc:sldMk cId="3594167131" sldId="329"/>
            <ac:spMk id="3" creationId="{FC60B606-884C-4FBF-8543-E915F309C1C0}"/>
          </ac:spMkLst>
        </pc:spChg>
        <pc:spChg chg="mod">
          <ac:chgData name="子敬 洪" userId="ad1b616e7398b0d3" providerId="LiveId" clId="{839A1ABE-DC55-4929-9196-5CAA01D69D73}" dt="2021-04-11T15:05:28.132" v="13413"/>
          <ac:spMkLst>
            <pc:docMk/>
            <pc:sldMk cId="3594167131" sldId="329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1T14:00:50.074" v="12023" actId="14100"/>
          <ac:spMkLst>
            <pc:docMk/>
            <pc:sldMk cId="3594167131" sldId="329"/>
            <ac:spMk id="6" creationId="{A8EE3181-F57B-4C55-9F34-6C5B669225E9}"/>
          </ac:spMkLst>
        </pc:spChg>
        <pc:spChg chg="add mod">
          <ac:chgData name="子敬 洪" userId="ad1b616e7398b0d3" providerId="LiveId" clId="{839A1ABE-DC55-4929-9196-5CAA01D69D73}" dt="2021-04-11T14:18:59.073" v="12687" actId="1076"/>
          <ac:spMkLst>
            <pc:docMk/>
            <pc:sldMk cId="3594167131" sldId="329"/>
            <ac:spMk id="7" creationId="{660E7DB7-3F06-4BDD-8CC5-A3C23475C67E}"/>
          </ac:spMkLst>
        </pc:spChg>
        <pc:spChg chg="add del mod">
          <ac:chgData name="子敬 洪" userId="ad1b616e7398b0d3" providerId="LiveId" clId="{839A1ABE-DC55-4929-9196-5CAA01D69D73}" dt="2021-04-11T14:43:09.698" v="13013" actId="767"/>
          <ac:spMkLst>
            <pc:docMk/>
            <pc:sldMk cId="3594167131" sldId="329"/>
            <ac:spMk id="8" creationId="{64C48998-25B4-4357-AF17-E321B3014E2E}"/>
          </ac:spMkLst>
        </pc:spChg>
        <pc:spChg chg="add mod">
          <ac:chgData name="子敬 洪" userId="ad1b616e7398b0d3" providerId="LiveId" clId="{839A1ABE-DC55-4929-9196-5CAA01D69D73}" dt="2021-04-11T14:44:11.261" v="13050" actId="2711"/>
          <ac:spMkLst>
            <pc:docMk/>
            <pc:sldMk cId="3594167131" sldId="329"/>
            <ac:spMk id="9" creationId="{679618D0-AC86-49DE-BE0F-793135804A47}"/>
          </ac:spMkLst>
        </pc:spChg>
        <pc:cxnChg chg="add mod">
          <ac:chgData name="子敬 洪" userId="ad1b616e7398b0d3" providerId="LiveId" clId="{839A1ABE-DC55-4929-9196-5CAA01D69D73}" dt="2021-04-11T14:44:11.261" v="13050" actId="2711"/>
          <ac:cxnSpMkLst>
            <pc:docMk/>
            <pc:sldMk cId="3594167131" sldId="329"/>
            <ac:cxnSpMk id="11" creationId="{65C3F187-25F8-46A1-BFD9-8C5021C4EA0A}"/>
          </ac:cxnSpMkLst>
        </pc:cxnChg>
      </pc:sldChg>
      <pc:sldChg chg="delSp modSp add mod setBg delDesignElem">
        <pc:chgData name="子敬 洪" userId="ad1b616e7398b0d3" providerId="LiveId" clId="{839A1ABE-DC55-4929-9196-5CAA01D69D73}" dt="2021-04-11T15:21:20.364" v="13486"/>
        <pc:sldMkLst>
          <pc:docMk/>
          <pc:sldMk cId="3003337617" sldId="330"/>
        </pc:sldMkLst>
        <pc:spChg chg="mod">
          <ac:chgData name="子敬 洪" userId="ad1b616e7398b0d3" providerId="LiveId" clId="{839A1ABE-DC55-4929-9196-5CAA01D69D73}" dt="2021-04-11T15:21:20.364" v="13486"/>
          <ac:spMkLst>
            <pc:docMk/>
            <pc:sldMk cId="3003337617" sldId="330"/>
            <ac:spMk id="4" creationId="{4C0C7DFB-F839-4192-B53B-1812E6CE4CEC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7" creationId="{9A3D0CE2-91FF-49B3-A5D8-181E900D7501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8" creationId="{58AEBD96-C315-4F53-9D9E-0E20E993EBFA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9" creationId="{78916AAA-66F6-4DFA-88ED-7E27CF6B8DAD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13" creationId="{C3D25154-9EF7-4C33-9AAC-7B3BE089FE0A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15" creationId="{1604E8C0-C927-4C06-A96A-BF3323BA76D2}"/>
          </ac:spMkLst>
        </pc:spChg>
        <pc:grpChg chg="del">
          <ac:chgData name="子敬 洪" userId="ad1b616e7398b0d3" providerId="LiveId" clId="{839A1ABE-DC55-4929-9196-5CAA01D69D73}" dt="2021-04-11T15:07:47.681" v="13415"/>
          <ac:grpSpMkLst>
            <pc:docMk/>
            <pc:sldMk cId="3003337617" sldId="330"/>
            <ac:grpSpMk id="11" creationId="{A137D43F-BAD6-47F1-AA65-AEEA38A2FF30}"/>
          </ac:grpSpMkLst>
        </pc:grpChg>
        <pc:grpChg chg="del">
          <ac:chgData name="子敬 洪" userId="ad1b616e7398b0d3" providerId="LiveId" clId="{839A1ABE-DC55-4929-9196-5CAA01D69D73}" dt="2021-04-11T15:07:47.681" v="13415"/>
          <ac:grpSpMkLst>
            <pc:docMk/>
            <pc:sldMk cId="3003337617" sldId="330"/>
            <ac:grpSpMk id="19" creationId="{9DCECFD5-4C30-4892-9FF0-540E17955A55}"/>
          </ac:grpSpMkLst>
        </pc:grpChg>
      </pc:sldChg>
      <pc:sldChg chg="add del">
        <pc:chgData name="子敬 洪" userId="ad1b616e7398b0d3" providerId="LiveId" clId="{839A1ABE-DC55-4929-9196-5CAA01D69D73}" dt="2021-04-11T15:34:55.138" v="13562" actId="47"/>
        <pc:sldMkLst>
          <pc:docMk/>
          <pc:sldMk cId="2473775813" sldId="331"/>
        </pc:sldMkLst>
      </pc:sldChg>
      <pc:sldChg chg="add del">
        <pc:chgData name="子敬 洪" userId="ad1b616e7398b0d3" providerId="LiveId" clId="{839A1ABE-DC55-4929-9196-5CAA01D69D73}" dt="2021-04-11T15:35:07.805" v="13565" actId="47"/>
        <pc:sldMkLst>
          <pc:docMk/>
          <pc:sldMk cId="3119748272" sldId="331"/>
        </pc:sldMkLst>
      </pc:sldChg>
      <pc:sldChg chg="modSp add mod">
        <pc:chgData name="子敬 洪" userId="ad1b616e7398b0d3" providerId="LiveId" clId="{839A1ABE-DC55-4929-9196-5CAA01D69D73}" dt="2021-04-11T17:05:49.743" v="18490" actId="20577"/>
        <pc:sldMkLst>
          <pc:docMk/>
          <pc:sldMk cId="1217256492" sldId="332"/>
        </pc:sldMkLst>
        <pc:spChg chg="mod">
          <ac:chgData name="子敬 洪" userId="ad1b616e7398b0d3" providerId="LiveId" clId="{839A1ABE-DC55-4929-9196-5CAA01D69D73}" dt="2021-04-11T17:05:49.743" v="18490" actId="20577"/>
          <ac:spMkLst>
            <pc:docMk/>
            <pc:sldMk cId="1217256492" sldId="332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1T15:35:10.626" v="13566" actId="20577"/>
          <ac:spMkLst>
            <pc:docMk/>
            <pc:sldMk cId="1217256492" sldId="332"/>
            <ac:spMk id="6" creationId="{A8EE3181-F57B-4C55-9F34-6C5B669225E9}"/>
          </ac:spMkLst>
        </pc:spChg>
      </pc:sldChg>
      <pc:sldChg chg="addSp delSp modSp add mod">
        <pc:chgData name="子敬 洪" userId="ad1b616e7398b0d3" providerId="LiveId" clId="{839A1ABE-DC55-4929-9196-5CAA01D69D73}" dt="2021-04-11T16:24:22.435" v="16112" actId="1076"/>
        <pc:sldMkLst>
          <pc:docMk/>
          <pc:sldMk cId="396620151" sldId="333"/>
        </pc:sldMkLst>
        <pc:spChg chg="mod">
          <ac:chgData name="子敬 洪" userId="ad1b616e7398b0d3" providerId="LiveId" clId="{839A1ABE-DC55-4929-9196-5CAA01D69D73}" dt="2021-04-11T16:24:17.466" v="16111"/>
          <ac:spMkLst>
            <pc:docMk/>
            <pc:sldMk cId="396620151" sldId="333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1T15:37:44.920" v="13877" actId="1076"/>
          <ac:spMkLst>
            <pc:docMk/>
            <pc:sldMk cId="396620151" sldId="333"/>
            <ac:spMk id="6" creationId="{A8EE3181-F57B-4C55-9F34-6C5B669225E9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0" creationId="{CFC5B713-9E71-4C1A-B5BF-6E571A7AF9E3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1" creationId="{283ED36F-81D1-4000-8A9E-AE57545EA27D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2" creationId="{FF354C37-00CE-4ED6-8A42-FB0E66D462F8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3" creationId="{CDD504F4-934E-4B74-BCA9-2272E57138FA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4" creationId="{10BFE563-B67D-45E8-AEBD-633CB148C5C3}"/>
          </ac:spMkLst>
        </pc:spChg>
        <pc:spChg chg="add mod">
          <ac:chgData name="子敬 洪" userId="ad1b616e7398b0d3" providerId="LiveId" clId="{839A1ABE-DC55-4929-9196-5CAA01D69D73}" dt="2021-04-11T16:24:22.435" v="16112" actId="1076"/>
          <ac:spMkLst>
            <pc:docMk/>
            <pc:sldMk cId="396620151" sldId="333"/>
            <ac:spMk id="15" creationId="{03166B0E-774F-4245-8D0F-3AE975143000}"/>
          </ac:spMkLst>
        </pc:spChg>
        <pc:picChg chg="add del mod">
          <ac:chgData name="子敬 洪" userId="ad1b616e7398b0d3" providerId="LiveId" clId="{839A1ABE-DC55-4929-9196-5CAA01D69D73}" dt="2021-04-11T15:48:14.007" v="14830" actId="21"/>
          <ac:picMkLst>
            <pc:docMk/>
            <pc:sldMk cId="396620151" sldId="333"/>
            <ac:picMk id="5" creationId="{350999BB-E2C5-49B4-B297-9B866EFBC6CF}"/>
          </ac:picMkLst>
        </pc:picChg>
        <pc:picChg chg="add del mod">
          <ac:chgData name="子敬 洪" userId="ad1b616e7398b0d3" providerId="LiveId" clId="{839A1ABE-DC55-4929-9196-5CAA01D69D73}" dt="2021-04-11T15:48:14.007" v="14830" actId="21"/>
          <ac:picMkLst>
            <pc:docMk/>
            <pc:sldMk cId="396620151" sldId="333"/>
            <ac:picMk id="7" creationId="{B19D8072-E722-4E2A-B55D-18F4BA64DEDF}"/>
          </ac:picMkLst>
        </pc:picChg>
        <pc:cxnChg chg="add del mod">
          <ac:chgData name="子敬 洪" userId="ad1b616e7398b0d3" providerId="LiveId" clId="{839A1ABE-DC55-4929-9196-5CAA01D69D73}" dt="2021-04-11T15:48:14.007" v="14830" actId="21"/>
          <ac:cxnSpMkLst>
            <pc:docMk/>
            <pc:sldMk cId="396620151" sldId="333"/>
            <ac:cxnSpMk id="8" creationId="{E8868F66-775D-44BA-9224-8B18AA29CB78}"/>
          </ac:cxnSpMkLst>
        </pc:cxnChg>
        <pc:cxnChg chg="add del mod">
          <ac:chgData name="子敬 洪" userId="ad1b616e7398b0d3" providerId="LiveId" clId="{839A1ABE-DC55-4929-9196-5CAA01D69D73}" dt="2021-04-11T15:48:14.007" v="14830" actId="21"/>
          <ac:cxnSpMkLst>
            <pc:docMk/>
            <pc:sldMk cId="396620151" sldId="333"/>
            <ac:cxnSpMk id="9" creationId="{C0C94581-0EDA-44BA-96D0-18D0CAA6A0BB}"/>
          </ac:cxnSpMkLst>
        </pc:cxnChg>
      </pc:sldChg>
      <pc:sldChg chg="addSp delSp modSp new mod">
        <pc:chgData name="子敬 洪" userId="ad1b616e7398b0d3" providerId="LiveId" clId="{839A1ABE-DC55-4929-9196-5CAA01D69D73}" dt="2021-04-11T16:25:11.532" v="16135" actId="1037"/>
        <pc:sldMkLst>
          <pc:docMk/>
          <pc:sldMk cId="4041723113" sldId="334"/>
        </pc:sldMkLst>
        <pc:spChg chg="del">
          <ac:chgData name="子敬 洪" userId="ad1b616e7398b0d3" providerId="LiveId" clId="{839A1ABE-DC55-4929-9196-5CAA01D69D73}" dt="2021-04-11T15:58:46.656" v="14838" actId="478"/>
          <ac:spMkLst>
            <pc:docMk/>
            <pc:sldMk cId="4041723113" sldId="334"/>
            <ac:spMk id="2" creationId="{DF6B1B23-8C12-4DE8-A329-89D25BA9FB7F}"/>
          </ac:spMkLst>
        </pc:spChg>
        <pc:spChg chg="del">
          <ac:chgData name="子敬 洪" userId="ad1b616e7398b0d3" providerId="LiveId" clId="{839A1ABE-DC55-4929-9196-5CAA01D69D73}" dt="2021-04-11T15:58:48.360" v="14839" actId="478"/>
          <ac:spMkLst>
            <pc:docMk/>
            <pc:sldMk cId="4041723113" sldId="334"/>
            <ac:spMk id="3" creationId="{A7C644BF-C0E4-416C-B7C8-8B733F762A82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9" creationId="{68B2EF72-E862-40BE-8E0E-092EB906F07A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10" creationId="{01E25FE3-5BD7-450D-B0C7-6C2CFEAFD24B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11" creationId="{93C082AA-B98E-4978-8279-A8C20DD66E89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12" creationId="{E58F7D30-5372-4110-AD8D-A17F437EC77B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13" creationId="{FE100581-3A27-45B5-8707-52FFB26FF391}"/>
          </ac:spMkLst>
        </pc:spChg>
        <pc:spChg chg="add del mod">
          <ac:chgData name="子敬 洪" userId="ad1b616e7398b0d3" providerId="LiveId" clId="{839A1ABE-DC55-4929-9196-5CAA01D69D73}" dt="2021-04-11T15:58:56.111" v="14844" actId="478"/>
          <ac:spMkLst>
            <pc:docMk/>
            <pc:sldMk cId="4041723113" sldId="334"/>
            <ac:spMk id="18" creationId="{AF454991-FE36-42EB-B62F-71AE376714DF}"/>
          </ac:spMkLst>
        </pc:spChg>
        <pc:spChg chg="add mod">
          <ac:chgData name="子敬 洪" userId="ad1b616e7398b0d3" providerId="LiveId" clId="{839A1ABE-DC55-4929-9196-5CAA01D69D73}" dt="2021-04-11T16:06:44.929" v="15167" actId="1076"/>
          <ac:spMkLst>
            <pc:docMk/>
            <pc:sldMk cId="4041723113" sldId="334"/>
            <ac:spMk id="19" creationId="{C7B0E937-FA5C-4E50-87D0-32E702475FFE}"/>
          </ac:spMkLst>
        </pc:spChg>
        <pc:spChg chg="add mod">
          <ac:chgData name="子敬 洪" userId="ad1b616e7398b0d3" providerId="LiveId" clId="{839A1ABE-DC55-4929-9196-5CAA01D69D73}" dt="2021-04-11T15:58:53.797" v="14843" actId="1076"/>
          <ac:spMkLst>
            <pc:docMk/>
            <pc:sldMk cId="4041723113" sldId="334"/>
            <ac:spMk id="20" creationId="{4EC2C9DD-F97A-42D0-9C13-4EC9F07368B8}"/>
          </ac:spMkLst>
        </pc:spChg>
        <pc:spChg chg="add mod">
          <ac:chgData name="子敬 洪" userId="ad1b616e7398b0d3" providerId="LiveId" clId="{839A1ABE-DC55-4929-9196-5CAA01D69D73}" dt="2021-04-11T15:58:53.797" v="14843" actId="1076"/>
          <ac:spMkLst>
            <pc:docMk/>
            <pc:sldMk cId="4041723113" sldId="334"/>
            <ac:spMk id="21" creationId="{5E224C9F-3B25-4A30-A757-DA1192ED4AF7}"/>
          </ac:spMkLst>
        </pc:spChg>
        <pc:spChg chg="add mod">
          <ac:chgData name="子敬 洪" userId="ad1b616e7398b0d3" providerId="LiveId" clId="{839A1ABE-DC55-4929-9196-5CAA01D69D73}" dt="2021-04-11T15:58:53.797" v="14843" actId="1076"/>
          <ac:spMkLst>
            <pc:docMk/>
            <pc:sldMk cId="4041723113" sldId="334"/>
            <ac:spMk id="22" creationId="{63BF5D7F-3E64-4B49-9830-BF7C32F42CED}"/>
          </ac:spMkLst>
        </pc:spChg>
        <pc:spChg chg="add mod">
          <ac:chgData name="子敬 洪" userId="ad1b616e7398b0d3" providerId="LiveId" clId="{839A1ABE-DC55-4929-9196-5CAA01D69D73}" dt="2021-04-11T16:25:11.532" v="16135" actId="1037"/>
          <ac:spMkLst>
            <pc:docMk/>
            <pc:sldMk cId="4041723113" sldId="334"/>
            <ac:spMk id="39" creationId="{A77432B8-532E-4305-A58D-D80E7BF55D09}"/>
          </ac:spMkLst>
        </pc:spChg>
        <pc:graphicFrameChg chg="add del">
          <ac:chgData name="子敬 洪" userId="ad1b616e7398b0d3" providerId="LiveId" clId="{839A1ABE-DC55-4929-9196-5CAA01D69D73}" dt="2021-04-11T15:59:31.011" v="14846" actId="3680"/>
          <ac:graphicFrameMkLst>
            <pc:docMk/>
            <pc:sldMk cId="4041723113" sldId="334"/>
            <ac:graphicFrameMk id="25" creationId="{460E9DF3-55A9-4526-8DD5-09E9C33F7D08}"/>
          </ac:graphicFrameMkLst>
        </pc:graphicFrameChg>
        <pc:graphicFrameChg chg="add mod modGraphic">
          <ac:chgData name="子敬 洪" userId="ad1b616e7398b0d3" providerId="LiveId" clId="{839A1ABE-DC55-4929-9196-5CAA01D69D73}" dt="2021-04-11T16:06:11.585" v="15161" actId="931"/>
          <ac:graphicFrameMkLst>
            <pc:docMk/>
            <pc:sldMk cId="4041723113" sldId="334"/>
            <ac:graphicFrameMk id="26" creationId="{EDE2FC90-15A8-44D9-8974-1EB215BE7A61}"/>
          </ac:graphicFrameMkLst>
        </pc:graphicFrameChg>
        <pc:graphicFrameChg chg="add mod modGraphic">
          <ac:chgData name="子敬 洪" userId="ad1b616e7398b0d3" providerId="LiveId" clId="{839A1ABE-DC55-4929-9196-5CAA01D69D73}" dt="2021-04-11T16:12:07.396" v="15285" actId="207"/>
          <ac:graphicFrameMkLst>
            <pc:docMk/>
            <pc:sldMk cId="4041723113" sldId="334"/>
            <ac:graphicFrameMk id="33" creationId="{04945D4D-16ED-4EF6-A044-652403F74854}"/>
          </ac:graphicFrameMkLst>
        </pc:graphicFrameChg>
        <pc:picChg chg="add del mod">
          <ac:chgData name="子敬 洪" userId="ad1b616e7398b0d3" providerId="LiveId" clId="{839A1ABE-DC55-4929-9196-5CAA01D69D73}" dt="2021-04-11T15:58:45.029" v="14837" actId="21"/>
          <ac:picMkLst>
            <pc:docMk/>
            <pc:sldMk cId="4041723113" sldId="334"/>
            <ac:picMk id="5" creationId="{04FE7163-6BD8-42FD-B995-3216D6A15525}"/>
          </ac:picMkLst>
        </pc:picChg>
        <pc:picChg chg="add del mod">
          <ac:chgData name="子敬 洪" userId="ad1b616e7398b0d3" providerId="LiveId" clId="{839A1ABE-DC55-4929-9196-5CAA01D69D73}" dt="2021-04-11T15:58:45.029" v="14837" actId="21"/>
          <ac:picMkLst>
            <pc:docMk/>
            <pc:sldMk cId="4041723113" sldId="334"/>
            <ac:picMk id="6" creationId="{34014803-42C4-4C87-9812-EB610EB351AA}"/>
          </ac:picMkLst>
        </pc:picChg>
        <pc:picChg chg="add mod">
          <ac:chgData name="子敬 洪" userId="ad1b616e7398b0d3" providerId="LiveId" clId="{839A1ABE-DC55-4929-9196-5CAA01D69D73}" dt="2021-04-11T15:58:53.797" v="14843" actId="1076"/>
          <ac:picMkLst>
            <pc:docMk/>
            <pc:sldMk cId="4041723113" sldId="334"/>
            <ac:picMk id="14" creationId="{3318ABBA-322C-4CA0-80B7-71F6FA2B52BD}"/>
          </ac:picMkLst>
        </pc:picChg>
        <pc:picChg chg="add mod">
          <ac:chgData name="子敬 洪" userId="ad1b616e7398b0d3" providerId="LiveId" clId="{839A1ABE-DC55-4929-9196-5CAA01D69D73}" dt="2021-04-11T16:12:44.488" v="15295" actId="1076"/>
          <ac:picMkLst>
            <pc:docMk/>
            <pc:sldMk cId="4041723113" sldId="334"/>
            <ac:picMk id="15" creationId="{091C1A97-9757-4292-A7E3-6C4900D0976A}"/>
          </ac:picMkLst>
        </pc:picChg>
        <pc:cxnChg chg="add del mod">
          <ac:chgData name="子敬 洪" userId="ad1b616e7398b0d3" providerId="LiveId" clId="{839A1ABE-DC55-4929-9196-5CAA01D69D73}" dt="2021-04-11T15:58:45.029" v="14837" actId="21"/>
          <ac:cxnSpMkLst>
            <pc:docMk/>
            <pc:sldMk cId="4041723113" sldId="334"/>
            <ac:cxnSpMk id="7" creationId="{1B60A9CE-D7C4-4CF4-A175-BCB6C051A743}"/>
          </ac:cxnSpMkLst>
        </pc:cxnChg>
        <pc:cxnChg chg="add del mod">
          <ac:chgData name="子敬 洪" userId="ad1b616e7398b0d3" providerId="LiveId" clId="{839A1ABE-DC55-4929-9196-5CAA01D69D73}" dt="2021-04-11T15:58:45.029" v="14837" actId="21"/>
          <ac:cxnSpMkLst>
            <pc:docMk/>
            <pc:sldMk cId="4041723113" sldId="334"/>
            <ac:cxnSpMk id="8" creationId="{1B3C5A48-D3A9-4907-AD02-BE09C63B069B}"/>
          </ac:cxnSpMkLst>
        </pc:cxnChg>
        <pc:cxnChg chg="add mod">
          <ac:chgData name="子敬 洪" userId="ad1b616e7398b0d3" providerId="LiveId" clId="{839A1ABE-DC55-4929-9196-5CAA01D69D73}" dt="2021-04-11T15:58:53.797" v="14843" actId="1076"/>
          <ac:cxnSpMkLst>
            <pc:docMk/>
            <pc:sldMk cId="4041723113" sldId="334"/>
            <ac:cxnSpMk id="16" creationId="{EF0A7C95-400F-485A-9464-47B3BEA9B368}"/>
          </ac:cxnSpMkLst>
        </pc:cxnChg>
        <pc:cxnChg chg="add mod">
          <ac:chgData name="子敬 洪" userId="ad1b616e7398b0d3" providerId="LiveId" clId="{839A1ABE-DC55-4929-9196-5CAA01D69D73}" dt="2021-04-11T15:58:53.797" v="14843" actId="1076"/>
          <ac:cxnSpMkLst>
            <pc:docMk/>
            <pc:sldMk cId="4041723113" sldId="334"/>
            <ac:cxnSpMk id="17" creationId="{5B0E22CE-F611-4FF3-9D8C-76E17A1F683F}"/>
          </ac:cxnSpMkLst>
        </pc:cxnChg>
        <pc:cxnChg chg="add mod">
          <ac:chgData name="子敬 洪" userId="ad1b616e7398b0d3" providerId="LiveId" clId="{839A1ABE-DC55-4929-9196-5CAA01D69D73}" dt="2021-04-11T16:12:01.596" v="15283" actId="13822"/>
          <ac:cxnSpMkLst>
            <pc:docMk/>
            <pc:sldMk cId="4041723113" sldId="334"/>
            <ac:cxnSpMk id="28" creationId="{0DEA95FF-D00A-4D86-9741-A84E6C88DADA}"/>
          </ac:cxnSpMkLst>
        </pc:cxnChg>
        <pc:cxnChg chg="add mod">
          <ac:chgData name="子敬 洪" userId="ad1b616e7398b0d3" providerId="LiveId" clId="{839A1ABE-DC55-4929-9196-5CAA01D69D73}" dt="2021-04-11T16:12:03.475" v="15284" actId="13822"/>
          <ac:cxnSpMkLst>
            <pc:docMk/>
            <pc:sldMk cId="4041723113" sldId="334"/>
            <ac:cxnSpMk id="30" creationId="{DD3E898A-15AD-46D6-A633-252FD2C7C9AD}"/>
          </ac:cxnSpMkLst>
        </pc:cxnChg>
        <pc:cxnChg chg="add mod">
          <ac:chgData name="子敬 洪" userId="ad1b616e7398b0d3" providerId="LiveId" clId="{839A1ABE-DC55-4929-9196-5CAA01D69D73}" dt="2021-04-11T16:12:33.310" v="15288" actId="1076"/>
          <ac:cxnSpMkLst>
            <pc:docMk/>
            <pc:sldMk cId="4041723113" sldId="334"/>
            <ac:cxnSpMk id="35" creationId="{35D9E20E-16E0-4CB1-A0B7-9236C7ED3E06}"/>
          </ac:cxnSpMkLst>
        </pc:cxnChg>
        <pc:cxnChg chg="add mod">
          <ac:chgData name="子敬 洪" userId="ad1b616e7398b0d3" providerId="LiveId" clId="{839A1ABE-DC55-4929-9196-5CAA01D69D73}" dt="2021-04-11T16:13:38.450" v="15343" actId="14100"/>
          <ac:cxnSpMkLst>
            <pc:docMk/>
            <pc:sldMk cId="4041723113" sldId="334"/>
            <ac:cxnSpMk id="36" creationId="{1E236C19-B8EF-4364-A0DD-A5FEFC175FE7}"/>
          </ac:cxnSpMkLst>
        </pc:cxnChg>
      </pc:sldChg>
      <pc:sldChg chg="addSp delSp modSp add mod">
        <pc:chgData name="子敬 洪" userId="ad1b616e7398b0d3" providerId="LiveId" clId="{839A1ABE-DC55-4929-9196-5CAA01D69D73}" dt="2021-04-11T16:25:18.913" v="16137"/>
        <pc:sldMkLst>
          <pc:docMk/>
          <pc:sldMk cId="505324921" sldId="335"/>
        </pc:sldMkLst>
        <pc:spChg chg="add mod">
          <ac:chgData name="子敬 洪" userId="ad1b616e7398b0d3" providerId="LiveId" clId="{839A1ABE-DC55-4929-9196-5CAA01D69D73}" dt="2021-04-11T16:22:51.084" v="16075" actId="20577"/>
          <ac:spMkLst>
            <pc:docMk/>
            <pc:sldMk cId="505324921" sldId="335"/>
            <ac:spMk id="18" creationId="{9F14AAE5-D10B-41CB-8FBA-0652AFF4CC72}"/>
          </ac:spMkLst>
        </pc:spChg>
        <pc:spChg chg="del">
          <ac:chgData name="子敬 洪" userId="ad1b616e7398b0d3" providerId="LiveId" clId="{839A1ABE-DC55-4929-9196-5CAA01D69D73}" dt="2021-04-11T16:16:58.592" v="15350" actId="478"/>
          <ac:spMkLst>
            <pc:docMk/>
            <pc:sldMk cId="505324921" sldId="335"/>
            <ac:spMk id="19" creationId="{C7B0E937-FA5C-4E50-87D0-32E702475FFE}"/>
          </ac:spMkLst>
        </pc:spChg>
        <pc:spChg chg="del">
          <ac:chgData name="子敬 洪" userId="ad1b616e7398b0d3" providerId="LiveId" clId="{839A1ABE-DC55-4929-9196-5CAA01D69D73}" dt="2021-04-11T16:16:58.592" v="15350" actId="478"/>
          <ac:spMkLst>
            <pc:docMk/>
            <pc:sldMk cId="505324921" sldId="335"/>
            <ac:spMk id="20" creationId="{4EC2C9DD-F97A-42D0-9C13-4EC9F07368B8}"/>
          </ac:spMkLst>
        </pc:spChg>
        <pc:spChg chg="del">
          <ac:chgData name="子敬 洪" userId="ad1b616e7398b0d3" providerId="LiveId" clId="{839A1ABE-DC55-4929-9196-5CAA01D69D73}" dt="2021-04-11T16:16:58.592" v="15350" actId="478"/>
          <ac:spMkLst>
            <pc:docMk/>
            <pc:sldMk cId="505324921" sldId="335"/>
            <ac:spMk id="21" creationId="{5E224C9F-3B25-4A30-A757-DA1192ED4AF7}"/>
          </ac:spMkLst>
        </pc:spChg>
        <pc:spChg chg="del">
          <ac:chgData name="子敬 洪" userId="ad1b616e7398b0d3" providerId="LiveId" clId="{839A1ABE-DC55-4929-9196-5CAA01D69D73}" dt="2021-04-11T16:16:58.592" v="15350" actId="478"/>
          <ac:spMkLst>
            <pc:docMk/>
            <pc:sldMk cId="505324921" sldId="335"/>
            <ac:spMk id="22" creationId="{63BF5D7F-3E64-4B49-9830-BF7C32F42CED}"/>
          </ac:spMkLst>
        </pc:spChg>
        <pc:spChg chg="add mod">
          <ac:chgData name="子敬 洪" userId="ad1b616e7398b0d3" providerId="LiveId" clId="{839A1ABE-DC55-4929-9196-5CAA01D69D73}" dt="2021-04-11T16:24:30.742" v="16114" actId="14100"/>
          <ac:spMkLst>
            <pc:docMk/>
            <pc:sldMk cId="505324921" sldId="335"/>
            <ac:spMk id="23" creationId="{360905D6-D711-4FAE-9825-DE60BD1FDC05}"/>
          </ac:spMkLst>
        </pc:spChg>
        <pc:spChg chg="add del mod">
          <ac:chgData name="子敬 洪" userId="ad1b616e7398b0d3" providerId="LiveId" clId="{839A1ABE-DC55-4929-9196-5CAA01D69D73}" dt="2021-04-11T16:17:36.303" v="15388" actId="478"/>
          <ac:spMkLst>
            <pc:docMk/>
            <pc:sldMk cId="505324921" sldId="335"/>
            <ac:spMk id="24" creationId="{1BB9AA5B-7376-4901-BBEE-113D5E85BCBE}"/>
          </ac:spMkLst>
        </pc:spChg>
        <pc:spChg chg="mod">
          <ac:chgData name="子敬 洪" userId="ad1b616e7398b0d3" providerId="LiveId" clId="{839A1ABE-DC55-4929-9196-5CAA01D69D73}" dt="2021-04-11T16:25:18.913" v="16137"/>
          <ac:spMkLst>
            <pc:docMk/>
            <pc:sldMk cId="505324921" sldId="335"/>
            <ac:spMk id="39" creationId="{A77432B8-532E-4305-A58D-D80E7BF55D09}"/>
          </ac:spMkLst>
        </pc:spChg>
        <pc:graphicFrameChg chg="del">
          <ac:chgData name="子敬 洪" userId="ad1b616e7398b0d3" providerId="LiveId" clId="{839A1ABE-DC55-4929-9196-5CAA01D69D73}" dt="2021-04-11T16:16:58.592" v="15350" actId="478"/>
          <ac:graphicFrameMkLst>
            <pc:docMk/>
            <pc:sldMk cId="505324921" sldId="335"/>
            <ac:graphicFrameMk id="26" creationId="{EDE2FC90-15A8-44D9-8974-1EB215BE7A61}"/>
          </ac:graphicFrameMkLst>
        </pc:graphicFrameChg>
        <pc:graphicFrameChg chg="del">
          <ac:chgData name="子敬 洪" userId="ad1b616e7398b0d3" providerId="LiveId" clId="{839A1ABE-DC55-4929-9196-5CAA01D69D73}" dt="2021-04-11T16:16:58.592" v="15350" actId="478"/>
          <ac:graphicFrameMkLst>
            <pc:docMk/>
            <pc:sldMk cId="505324921" sldId="335"/>
            <ac:graphicFrameMk id="33" creationId="{04945D4D-16ED-4EF6-A044-652403F74854}"/>
          </ac:graphicFrameMkLst>
        </pc:graphicFrameChg>
        <pc:picChg chg="del">
          <ac:chgData name="子敬 洪" userId="ad1b616e7398b0d3" providerId="LiveId" clId="{839A1ABE-DC55-4929-9196-5CAA01D69D73}" dt="2021-04-11T16:16:58.592" v="15350" actId="478"/>
          <ac:picMkLst>
            <pc:docMk/>
            <pc:sldMk cId="505324921" sldId="335"/>
            <ac:picMk id="14" creationId="{3318ABBA-322C-4CA0-80B7-71F6FA2B52BD}"/>
          </ac:picMkLst>
        </pc:picChg>
        <pc:picChg chg="del">
          <ac:chgData name="子敬 洪" userId="ad1b616e7398b0d3" providerId="LiveId" clId="{839A1ABE-DC55-4929-9196-5CAA01D69D73}" dt="2021-04-11T16:16:58.592" v="15350" actId="478"/>
          <ac:picMkLst>
            <pc:docMk/>
            <pc:sldMk cId="505324921" sldId="335"/>
            <ac:picMk id="15" creationId="{091C1A97-9757-4292-A7E3-6C4900D0976A}"/>
          </ac:picMkLst>
        </pc:pic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16" creationId="{EF0A7C95-400F-485A-9464-47B3BEA9B368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17" creationId="{5B0E22CE-F611-4FF3-9D8C-76E17A1F683F}"/>
          </ac:cxnSpMkLst>
        </pc:cxnChg>
        <pc:cxnChg chg="add del mod">
          <ac:chgData name="子敬 洪" userId="ad1b616e7398b0d3" providerId="LiveId" clId="{839A1ABE-DC55-4929-9196-5CAA01D69D73}" dt="2021-04-11T16:17:36.919" v="15389" actId="478"/>
          <ac:cxnSpMkLst>
            <pc:docMk/>
            <pc:sldMk cId="505324921" sldId="335"/>
            <ac:cxnSpMk id="25" creationId="{D96EF17C-9B54-4B4F-98E1-26ACCA08105D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28" creationId="{0DEA95FF-D00A-4D86-9741-A84E6C88DADA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30" creationId="{DD3E898A-15AD-46D6-A633-252FD2C7C9AD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35" creationId="{35D9E20E-16E0-4CB1-A0B7-9236C7ED3E06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36" creationId="{1E236C19-B8EF-4364-A0DD-A5FEFC175FE7}"/>
          </ac:cxnSpMkLst>
        </pc:cxnChg>
      </pc:sldChg>
      <pc:sldChg chg="modSp add mod">
        <pc:chgData name="子敬 洪" userId="ad1b616e7398b0d3" providerId="LiveId" clId="{839A1ABE-DC55-4929-9196-5CAA01D69D73}" dt="2021-04-11T16:39:17.268" v="17052" actId="20577"/>
        <pc:sldMkLst>
          <pc:docMk/>
          <pc:sldMk cId="2334007867" sldId="336"/>
        </pc:sldMkLst>
        <pc:spChg chg="mod">
          <ac:chgData name="子敬 洪" userId="ad1b616e7398b0d3" providerId="LiveId" clId="{839A1ABE-DC55-4929-9196-5CAA01D69D73}" dt="2021-04-11T16:39:17.268" v="17052" actId="20577"/>
          <ac:spMkLst>
            <pc:docMk/>
            <pc:sldMk cId="2334007867" sldId="336"/>
            <ac:spMk id="18" creationId="{9F14AAE5-D10B-41CB-8FBA-0652AFF4CC72}"/>
          </ac:spMkLst>
        </pc:spChg>
        <pc:spChg chg="mod">
          <ac:chgData name="子敬 洪" userId="ad1b616e7398b0d3" providerId="LiveId" clId="{839A1ABE-DC55-4929-9196-5CAA01D69D73}" dt="2021-04-11T16:39:14.351" v="17048" actId="14100"/>
          <ac:spMkLst>
            <pc:docMk/>
            <pc:sldMk cId="2334007867" sldId="336"/>
            <ac:spMk id="23" creationId="{360905D6-D711-4FAE-9825-DE60BD1FDC05}"/>
          </ac:spMkLst>
        </pc:spChg>
        <pc:spChg chg="mod">
          <ac:chgData name="子敬 洪" userId="ad1b616e7398b0d3" providerId="LiveId" clId="{839A1ABE-DC55-4929-9196-5CAA01D69D73}" dt="2021-04-11T16:25:30.473" v="16151"/>
          <ac:spMkLst>
            <pc:docMk/>
            <pc:sldMk cId="2334007867" sldId="336"/>
            <ac:spMk id="39" creationId="{A77432B8-532E-4305-A58D-D80E7BF55D09}"/>
          </ac:spMkLst>
        </pc:spChg>
      </pc:sldChg>
      <pc:sldChg chg="modSp add mod">
        <pc:chgData name="子敬 洪" userId="ad1b616e7398b0d3" providerId="LiveId" clId="{839A1ABE-DC55-4929-9196-5CAA01D69D73}" dt="2021-04-11T17:05:06.532" v="18489" actId="255"/>
        <pc:sldMkLst>
          <pc:docMk/>
          <pc:sldMk cId="2133588458" sldId="337"/>
        </pc:sldMkLst>
        <pc:spChg chg="mod">
          <ac:chgData name="子敬 洪" userId="ad1b616e7398b0d3" providerId="LiveId" clId="{839A1ABE-DC55-4929-9196-5CAA01D69D73}" dt="2021-04-11T17:05:06.532" v="18489" actId="255"/>
          <ac:spMkLst>
            <pc:docMk/>
            <pc:sldMk cId="2133588458" sldId="337"/>
            <ac:spMk id="18" creationId="{9F14AAE5-D10B-41CB-8FBA-0652AFF4CC72}"/>
          </ac:spMkLst>
        </pc:spChg>
        <pc:spChg chg="mod">
          <ac:chgData name="子敬 洪" userId="ad1b616e7398b0d3" providerId="LiveId" clId="{839A1ABE-DC55-4929-9196-5CAA01D69D73}" dt="2021-04-11T16:43:43.107" v="17086" actId="14100"/>
          <ac:spMkLst>
            <pc:docMk/>
            <pc:sldMk cId="2133588458" sldId="337"/>
            <ac:spMk id="23" creationId="{360905D6-D711-4FAE-9825-DE60BD1FDC05}"/>
          </ac:spMkLst>
        </pc:spChg>
      </pc:sldChg>
      <pc:sldChg chg="modSp add mod">
        <pc:chgData name="子敬 洪" userId="ad1b616e7398b0d3" providerId="LiveId" clId="{839A1ABE-DC55-4929-9196-5CAA01D69D73}" dt="2021-04-11T17:06:51.695" v="18515" actId="20577"/>
        <pc:sldMkLst>
          <pc:docMk/>
          <pc:sldMk cId="3172612431" sldId="338"/>
        </pc:sldMkLst>
        <pc:spChg chg="mod">
          <ac:chgData name="子敬 洪" userId="ad1b616e7398b0d3" providerId="LiveId" clId="{839A1ABE-DC55-4929-9196-5CAA01D69D73}" dt="2021-04-11T17:06:51.695" v="18515" actId="20577"/>
          <ac:spMkLst>
            <pc:docMk/>
            <pc:sldMk cId="3172612431" sldId="338"/>
            <ac:spMk id="4" creationId="{4C0C7DFB-F839-4192-B53B-1812E6CE4CEC}"/>
          </ac:spMkLst>
        </pc:spChg>
      </pc:sldChg>
      <pc:sldChg chg="delSp modSp mod">
        <pc:chgData name="子敬 洪" userId="ad1b616e7398b0d3" providerId="LiveId" clId="{839A1ABE-DC55-4929-9196-5CAA01D69D73}" dt="2021-04-16T14:54:48.079" v="18547" actId="14100"/>
        <pc:sldMkLst>
          <pc:docMk/>
          <pc:sldMk cId="312080932" sldId="350"/>
        </pc:sldMkLst>
        <pc:spChg chg="del">
          <ac:chgData name="子敬 洪" userId="ad1b616e7398b0d3" providerId="LiveId" clId="{839A1ABE-DC55-4929-9196-5CAA01D69D73}" dt="2021-04-16T14:46:48.087" v="18533" actId="478"/>
          <ac:spMkLst>
            <pc:docMk/>
            <pc:sldMk cId="312080932" sldId="350"/>
            <ac:spMk id="18" creationId="{9F14AAE5-D10B-41CB-8FBA-0652AFF4CC72}"/>
          </ac:spMkLst>
        </pc:spChg>
        <pc:spChg chg="mod">
          <ac:chgData name="子敬 洪" userId="ad1b616e7398b0d3" providerId="LiveId" clId="{839A1ABE-DC55-4929-9196-5CAA01D69D73}" dt="2021-04-16T14:54:48.079" v="18547" actId="14100"/>
          <ac:spMkLst>
            <pc:docMk/>
            <pc:sldMk cId="312080932" sldId="350"/>
            <ac:spMk id="23" creationId="{360905D6-D711-4FAE-9825-DE60BD1FDC05}"/>
          </ac:spMkLst>
        </pc:spChg>
      </pc:sldChg>
      <pc:sldChg chg="addSp modSp mod">
        <pc:chgData name="子敬 洪" userId="ad1b616e7398b0d3" providerId="LiveId" clId="{839A1ABE-DC55-4929-9196-5CAA01D69D73}" dt="2021-04-17T15:56:46.495" v="20498"/>
        <pc:sldMkLst>
          <pc:docMk/>
          <pc:sldMk cId="991069317" sldId="464"/>
        </pc:sldMkLst>
        <pc:spChg chg="add mod">
          <ac:chgData name="子敬 洪" userId="ad1b616e7398b0d3" providerId="LiveId" clId="{839A1ABE-DC55-4929-9196-5CAA01D69D73}" dt="2021-04-17T15:56:46.495" v="20498"/>
          <ac:spMkLst>
            <pc:docMk/>
            <pc:sldMk cId="991069317" sldId="464"/>
            <ac:spMk id="4" creationId="{C27F7A6F-FE4A-4A32-B4BA-F4A6F2C237EB}"/>
          </ac:spMkLst>
        </pc:spChg>
      </pc:sldChg>
      <pc:sldChg chg="addSp modSp mod">
        <pc:chgData name="子敬 洪" userId="ad1b616e7398b0d3" providerId="LiveId" clId="{839A1ABE-DC55-4929-9196-5CAA01D69D73}" dt="2021-04-17T16:15:23.039" v="21063" actId="1076"/>
        <pc:sldMkLst>
          <pc:docMk/>
          <pc:sldMk cId="4270561902" sldId="465"/>
        </pc:sldMkLst>
        <pc:spChg chg="add mod">
          <ac:chgData name="子敬 洪" userId="ad1b616e7398b0d3" providerId="LiveId" clId="{839A1ABE-DC55-4929-9196-5CAA01D69D73}" dt="2021-04-17T16:15:23.039" v="21063" actId="1076"/>
          <ac:spMkLst>
            <pc:docMk/>
            <pc:sldMk cId="4270561902" sldId="465"/>
            <ac:spMk id="5" creationId="{B53D1BC1-403D-42D9-9D3A-75C1536AE497}"/>
          </ac:spMkLst>
        </pc:spChg>
      </pc:sldChg>
      <pc:sldChg chg="addSp modSp mod">
        <pc:chgData name="子敬 洪" userId="ad1b616e7398b0d3" providerId="LiveId" clId="{839A1ABE-DC55-4929-9196-5CAA01D69D73}" dt="2021-04-17T15:57:25.475" v="20512" actId="14100"/>
        <pc:sldMkLst>
          <pc:docMk/>
          <pc:sldMk cId="3421844217" sldId="466"/>
        </pc:sldMkLst>
        <pc:spChg chg="add mod">
          <ac:chgData name="子敬 洪" userId="ad1b616e7398b0d3" providerId="LiveId" clId="{839A1ABE-DC55-4929-9196-5CAA01D69D73}" dt="2021-04-17T15:57:25.475" v="20512" actId="14100"/>
          <ac:spMkLst>
            <pc:docMk/>
            <pc:sldMk cId="3421844217" sldId="466"/>
            <ac:spMk id="5" creationId="{3011BC10-652A-4290-8EA0-33D2CCCB821D}"/>
          </ac:spMkLst>
        </pc:spChg>
      </pc:sldChg>
      <pc:sldChg chg="addSp delSp modSp add mod setBg delDesignElem">
        <pc:chgData name="子敬 洪" userId="ad1b616e7398b0d3" providerId="LiveId" clId="{839A1ABE-DC55-4929-9196-5CAA01D69D73}" dt="2021-04-17T15:08:43.325" v="18567" actId="26606"/>
        <pc:sldMkLst>
          <pc:docMk/>
          <pc:sldMk cId="1103658966" sldId="467"/>
        </pc:sldMkLst>
        <pc:spChg chg="mo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4" creationId="{4C0C7DFB-F839-4192-B53B-1812E6CE4CEC}"/>
          </ac:spMkLst>
        </pc:spChg>
        <pc:spChg chg="mo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5" creationId="{5D23B375-A6D2-4583-8FE9-BFCCCFBD241B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10" creationId="{9A3D0CE2-91FF-49B3-A5D8-181E900D7501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12" creationId="{7049A7D3-684C-4C59-A4B6-7B308A6AD34D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14" creationId="{D7B1087B-C592-40E7-B532-60B453A2FE6A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16" creationId="{14AE7447-E8F8-4A0F-9E3D-94842BFF886E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22" creationId="{F4664CB4-B2D2-4732-AB2C-939321E99D80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24" creationId="{D03168EC-D910-4109-8158-A433124BB014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26" creationId="{52EB50A5-ED88-4DB9-A0A0-1370FEEE64D0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28" creationId="{0AA47C27-8894-42A7-8D01-C902DA9B703A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34" creationId="{58AEBD96-C315-4F53-9D9E-0E20E993EBFA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35" creationId="{78916AAA-66F6-4DFA-88ED-7E27CF6B8DAD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38" creationId="{68C84B8E-16E8-4E54-B4AC-84CE51595508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39" creationId="{ECE9EEEA-5DB7-4DC7-AF9F-74D1C19B7E2E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40" creationId="{DF199147-B958-49C0-9BE2-65BDD892F2BB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41" creationId="{EF70505D-EC2C-4D1A-86DE-2583778074ED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96" creationId="{9A3D0CE2-91FF-49B3-A5D8-181E900D7501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97" creationId="{58AEBD96-C315-4F53-9D9E-0E20E993EBFA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98" creationId="{78916AAA-66F6-4DFA-88ED-7E27CF6B8DAD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100" creationId="{68C84B8E-16E8-4E54-B4AC-84CE51595508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101" creationId="{ECE9EEEA-5DB7-4DC7-AF9F-74D1C19B7E2E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102" creationId="{DF199147-B958-49C0-9BE2-65BDD892F2BB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103" creationId="{EF70505D-EC2C-4D1A-86DE-2583778074ED}"/>
          </ac:spMkLst>
        </pc:spChg>
        <pc:grpChg chg="add del">
          <ac:chgData name="子敬 洪" userId="ad1b616e7398b0d3" providerId="LiveId" clId="{839A1ABE-DC55-4929-9196-5CAA01D69D73}" dt="2021-04-17T15:08:43.236" v="18566" actId="26606"/>
          <ac:grpSpMkLst>
            <pc:docMk/>
            <pc:sldMk cId="1103658966" sldId="467"/>
            <ac:grpSpMk id="18" creationId="{85981F80-69EE-4E2B-82A8-47FDFD7720AC}"/>
          </ac:grpSpMkLst>
        </pc:grpChg>
        <pc:grpChg chg="add del">
          <ac:chgData name="子敬 洪" userId="ad1b616e7398b0d3" providerId="LiveId" clId="{839A1ABE-DC55-4929-9196-5CAA01D69D73}" dt="2021-04-17T15:08:43.236" v="18566" actId="26606"/>
          <ac:grpSpMkLst>
            <pc:docMk/>
            <pc:sldMk cId="1103658966" sldId="467"/>
            <ac:grpSpMk id="30" creationId="{8B4BD81D-EAC7-4C48-A5FD-A1156EC849E9}"/>
          </ac:grpSpMkLst>
        </pc:grpChg>
        <pc:grpChg chg="add">
          <ac:chgData name="子敬 洪" userId="ad1b616e7398b0d3" providerId="LiveId" clId="{839A1ABE-DC55-4929-9196-5CAA01D69D73}" dt="2021-04-17T15:08:43.325" v="18567" actId="26606"/>
          <ac:grpSpMkLst>
            <pc:docMk/>
            <pc:sldMk cId="1103658966" sldId="467"/>
            <ac:grpSpMk id="36" creationId="{A137D43F-BAD6-47F1-AA65-AEEA38A2FF30}"/>
          </ac:grpSpMkLst>
        </pc:grpChg>
        <pc:grpChg chg="add">
          <ac:chgData name="子敬 洪" userId="ad1b616e7398b0d3" providerId="LiveId" clId="{839A1ABE-DC55-4929-9196-5CAA01D69D73}" dt="2021-04-17T15:08:43.325" v="18567" actId="26606"/>
          <ac:grpSpMkLst>
            <pc:docMk/>
            <pc:sldMk cId="1103658966" sldId="467"/>
            <ac:grpSpMk id="42" creationId="{2DF20BDF-18D7-4E94-9BA1-9CEB40470CB6}"/>
          </ac:grpSpMkLst>
        </pc:grpChg>
        <pc:grpChg chg="del">
          <ac:chgData name="子敬 洪" userId="ad1b616e7398b0d3" providerId="LiveId" clId="{839A1ABE-DC55-4929-9196-5CAA01D69D73}" dt="2021-04-17T15:07:52.366" v="18549"/>
          <ac:grpSpMkLst>
            <pc:docMk/>
            <pc:sldMk cId="1103658966" sldId="467"/>
            <ac:grpSpMk id="99" creationId="{A137D43F-BAD6-47F1-AA65-AEEA38A2FF30}"/>
          </ac:grpSpMkLst>
        </pc:grpChg>
        <pc:grpChg chg="del">
          <ac:chgData name="子敬 洪" userId="ad1b616e7398b0d3" providerId="LiveId" clId="{839A1ABE-DC55-4929-9196-5CAA01D69D73}" dt="2021-04-17T15:07:52.366" v="18549"/>
          <ac:grpSpMkLst>
            <pc:docMk/>
            <pc:sldMk cId="1103658966" sldId="467"/>
            <ac:grpSpMk id="104" creationId="{2DF20BDF-18D7-4E94-9BA1-9CEB40470CB6}"/>
          </ac:grpSpMkLst>
        </pc:grpChg>
        <pc:picChg chg="add del">
          <ac:chgData name="子敬 洪" userId="ad1b616e7398b0d3" providerId="LiveId" clId="{839A1ABE-DC55-4929-9196-5CAA01D69D73}" dt="2021-04-17T15:08:43.236" v="18566" actId="26606"/>
          <ac:picMkLst>
            <pc:docMk/>
            <pc:sldMk cId="1103658966" sldId="467"/>
            <ac:picMk id="9" creationId="{99390086-7B7B-4BA8-95EA-A8417C3E8CD4}"/>
          </ac:picMkLst>
        </pc:picChg>
      </pc:sldChg>
      <pc:sldChg chg="addSp delSp modSp add mod">
        <pc:chgData name="子敬 洪" userId="ad1b616e7398b0d3" providerId="LiveId" clId="{839A1ABE-DC55-4929-9196-5CAA01D69D73}" dt="2021-04-17T16:15:34.574" v="21068" actId="1076"/>
        <pc:sldMkLst>
          <pc:docMk/>
          <pc:sldMk cId="2403921915" sldId="468"/>
        </pc:sldMkLst>
        <pc:spChg chg="add del">
          <ac:chgData name="子敬 洪" userId="ad1b616e7398b0d3" providerId="LiveId" clId="{839A1ABE-DC55-4929-9196-5CAA01D69D73}" dt="2021-04-17T15:48:02.394" v="19990" actId="478"/>
          <ac:spMkLst>
            <pc:docMk/>
            <pc:sldMk cId="2403921915" sldId="468"/>
            <ac:spMk id="2" creationId="{F66977A1-5DEF-42E2-9419-2FF563A88044}"/>
          </ac:spMkLst>
        </pc:spChg>
        <pc:spChg chg="mod">
          <ac:chgData name="子敬 洪" userId="ad1b616e7398b0d3" providerId="LiveId" clId="{839A1ABE-DC55-4929-9196-5CAA01D69D73}" dt="2021-04-17T15:55:24.550" v="20431" actId="20577"/>
          <ac:spMkLst>
            <pc:docMk/>
            <pc:sldMk cId="2403921915" sldId="468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7T15:44:29.090" v="19965" actId="14100"/>
          <ac:spMkLst>
            <pc:docMk/>
            <pc:sldMk cId="2403921915" sldId="468"/>
            <ac:spMk id="4" creationId="{6175E0E6-31C3-4A77-94FB-53CD484878F7}"/>
          </ac:spMkLst>
        </pc:spChg>
        <pc:spChg chg="add del mod">
          <ac:chgData name="子敬 洪" userId="ad1b616e7398b0d3" providerId="LiveId" clId="{839A1ABE-DC55-4929-9196-5CAA01D69D73}" dt="2021-04-17T15:48:23.950" v="19996" actId="478"/>
          <ac:spMkLst>
            <pc:docMk/>
            <pc:sldMk cId="2403921915" sldId="468"/>
            <ac:spMk id="5" creationId="{4BAE1131-9EBA-4FA5-BE93-52BAEC600605}"/>
          </ac:spMkLst>
        </pc:spChg>
        <pc:spChg chg="add mod">
          <ac:chgData name="子敬 洪" userId="ad1b616e7398b0d3" providerId="LiveId" clId="{839A1ABE-DC55-4929-9196-5CAA01D69D73}" dt="2021-04-17T16:15:34.574" v="21068" actId="1076"/>
          <ac:spMkLst>
            <pc:docMk/>
            <pc:sldMk cId="2403921915" sldId="468"/>
            <ac:spMk id="6" creationId="{F54597A0-6CDE-4A56-9430-70238C0B676F}"/>
          </ac:spMkLst>
        </pc:spChg>
      </pc:sldChg>
      <pc:sldChg chg="addSp delSp modSp add mod setBg">
        <pc:chgData name="子敬 洪" userId="ad1b616e7398b0d3" providerId="LiveId" clId="{839A1ABE-DC55-4929-9196-5CAA01D69D73}" dt="2021-04-17T15:35:37.928" v="19569" actId="207"/>
        <pc:sldMkLst>
          <pc:docMk/>
          <pc:sldMk cId="4040357793" sldId="469"/>
        </pc:sldMkLst>
        <pc:spChg chg="mod">
          <ac:chgData name="子敬 洪" userId="ad1b616e7398b0d3" providerId="LiveId" clId="{839A1ABE-DC55-4929-9196-5CAA01D69D73}" dt="2021-04-17T15:35:37.928" v="19569" actId="207"/>
          <ac:spMkLst>
            <pc:docMk/>
            <pc:sldMk cId="4040357793" sldId="469"/>
            <ac:spMk id="4" creationId="{4C0C7DFB-F839-4192-B53B-1812E6CE4CEC}"/>
          </ac:spMkLst>
        </pc:spChg>
        <pc:spChg chg="mo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5" creationId="{5D23B375-A6D2-4583-8FE9-BFCCCFBD241B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10" creationId="{9A3D0CE2-91FF-49B3-A5D8-181E900D7501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12" creationId="{58AEBD96-C315-4F53-9D9E-0E20E993EBFA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14" creationId="{78916AAA-66F6-4DFA-88ED-7E27CF6B8DAD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20" creationId="{68C84B8E-16E8-4E54-B4AC-84CE51595508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22" creationId="{ECE9EEEA-5DB7-4DC7-AF9F-74D1C19B7E2E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24" creationId="{DF199147-B958-49C0-9BE2-65BDD892F2BB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26" creationId="{EF70505D-EC2C-4D1A-86DE-2583778074ED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35" creationId="{9A3D0CE2-91FF-49B3-A5D8-181E900D7501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37" creationId="{58AEBD96-C315-4F53-9D9E-0E20E993EBFA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39" creationId="{78916AAA-66F6-4DFA-88ED-7E27CF6B8DAD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45" creationId="{C3D25154-9EF7-4C33-9AAC-7B3BE089FE0A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47" creationId="{1604E8C0-C927-4C06-A96A-BF3323BA76D2}"/>
          </ac:spMkLst>
        </pc:spChg>
        <pc:grpChg chg="add del">
          <ac:chgData name="子敬 洪" userId="ad1b616e7398b0d3" providerId="LiveId" clId="{839A1ABE-DC55-4929-9196-5CAA01D69D73}" dt="2021-04-17T15:35:29.890" v="19566" actId="26606"/>
          <ac:grpSpMkLst>
            <pc:docMk/>
            <pc:sldMk cId="4040357793" sldId="469"/>
            <ac:grpSpMk id="16" creationId="{A137D43F-BAD6-47F1-AA65-AEEA38A2FF30}"/>
          </ac:grpSpMkLst>
        </pc:grpChg>
        <pc:grpChg chg="add del">
          <ac:chgData name="子敬 洪" userId="ad1b616e7398b0d3" providerId="LiveId" clId="{839A1ABE-DC55-4929-9196-5CAA01D69D73}" dt="2021-04-17T15:35:29.890" v="19566" actId="26606"/>
          <ac:grpSpMkLst>
            <pc:docMk/>
            <pc:sldMk cId="4040357793" sldId="469"/>
            <ac:grpSpMk id="28" creationId="{2DF20BDF-18D7-4E94-9BA1-9CEB40470CB6}"/>
          </ac:grpSpMkLst>
        </pc:grpChg>
        <pc:grpChg chg="add">
          <ac:chgData name="子敬 洪" userId="ad1b616e7398b0d3" providerId="LiveId" clId="{839A1ABE-DC55-4929-9196-5CAA01D69D73}" dt="2021-04-17T15:35:29.890" v="19566" actId="26606"/>
          <ac:grpSpMkLst>
            <pc:docMk/>
            <pc:sldMk cId="4040357793" sldId="469"/>
            <ac:grpSpMk id="41" creationId="{A137D43F-BAD6-47F1-AA65-AEEA38A2FF30}"/>
          </ac:grpSpMkLst>
        </pc:grpChg>
        <pc:grpChg chg="add">
          <ac:chgData name="子敬 洪" userId="ad1b616e7398b0d3" providerId="LiveId" clId="{839A1ABE-DC55-4929-9196-5CAA01D69D73}" dt="2021-04-17T15:35:29.890" v="19566" actId="26606"/>
          <ac:grpSpMkLst>
            <pc:docMk/>
            <pc:sldMk cId="4040357793" sldId="469"/>
            <ac:grpSpMk id="49" creationId="{9DCECFD5-4C30-4892-9FF0-540E17955A55}"/>
          </ac:grpSpMkLst>
        </pc:grpChg>
      </pc:sldChg>
      <pc:sldChg chg="addSp delSp modSp add mod">
        <pc:chgData name="子敬 洪" userId="ad1b616e7398b0d3" providerId="LiveId" clId="{839A1ABE-DC55-4929-9196-5CAA01D69D73}" dt="2021-04-17T16:37:46.471" v="22149" actId="20577"/>
        <pc:sldMkLst>
          <pc:docMk/>
          <pc:sldMk cId="271019515" sldId="470"/>
        </pc:sldMkLst>
        <pc:spChg chg="mod">
          <ac:chgData name="子敬 洪" userId="ad1b616e7398b0d3" providerId="LiveId" clId="{839A1ABE-DC55-4929-9196-5CAA01D69D73}" dt="2021-04-17T16:13:01.700" v="21025"/>
          <ac:spMkLst>
            <pc:docMk/>
            <pc:sldMk cId="271019515" sldId="470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7T15:56:05.631" v="20465" actId="14100"/>
          <ac:spMkLst>
            <pc:docMk/>
            <pc:sldMk cId="271019515" sldId="470"/>
            <ac:spMk id="4" creationId="{6175E0E6-31C3-4A77-94FB-53CD484878F7}"/>
          </ac:spMkLst>
        </pc:spChg>
        <pc:spChg chg="add mod">
          <ac:chgData name="子敬 洪" userId="ad1b616e7398b0d3" providerId="LiveId" clId="{839A1ABE-DC55-4929-9196-5CAA01D69D73}" dt="2021-04-17T16:37:46.471" v="22149" actId="20577"/>
          <ac:spMkLst>
            <pc:docMk/>
            <pc:sldMk cId="271019515" sldId="470"/>
            <ac:spMk id="7" creationId="{A5CB816C-B7CC-479A-9EA4-D2D7FD5232ED}"/>
          </ac:spMkLst>
        </pc:spChg>
        <pc:graphicFrameChg chg="add del">
          <ac:chgData name="子敬 洪" userId="ad1b616e7398b0d3" providerId="LiveId" clId="{839A1ABE-DC55-4929-9196-5CAA01D69D73}" dt="2021-04-17T16:03:01.812" v="20630" actId="3680"/>
          <ac:graphicFrameMkLst>
            <pc:docMk/>
            <pc:sldMk cId="271019515" sldId="470"/>
            <ac:graphicFrameMk id="2" creationId="{5EABBF8F-5F51-4172-9487-D2784B23B54B}"/>
          </ac:graphicFrameMkLst>
        </pc:graphicFrameChg>
        <pc:graphicFrameChg chg="add mod modGraphic">
          <ac:chgData name="子敬 洪" userId="ad1b616e7398b0d3" providerId="LiveId" clId="{839A1ABE-DC55-4929-9196-5CAA01D69D73}" dt="2021-04-17T16:12:09.859" v="20843" actId="1076"/>
          <ac:graphicFrameMkLst>
            <pc:docMk/>
            <pc:sldMk cId="271019515" sldId="470"/>
            <ac:graphicFrameMk id="5" creationId="{024F845D-3719-48A4-ADD1-6EF711BE1DA2}"/>
          </ac:graphicFrameMkLst>
        </pc:graphicFrameChg>
        <pc:graphicFrameChg chg="add del">
          <ac:chgData name="子敬 洪" userId="ad1b616e7398b0d3" providerId="LiveId" clId="{839A1ABE-DC55-4929-9196-5CAA01D69D73}" dt="2021-04-17T16:04:47.264" v="20715"/>
          <ac:graphicFrameMkLst>
            <pc:docMk/>
            <pc:sldMk cId="271019515" sldId="470"/>
            <ac:graphicFrameMk id="6" creationId="{CB7416C9-B3B7-4AF8-89FD-64C207E3F03C}"/>
          </ac:graphicFrameMkLst>
        </pc:graphicFrameChg>
      </pc:sldChg>
      <pc:sldChg chg="addSp delSp modSp add mod ord">
        <pc:chgData name="子敬 洪" userId="ad1b616e7398b0d3" providerId="LiveId" clId="{839A1ABE-DC55-4929-9196-5CAA01D69D73}" dt="2021-04-17T16:46:46.289" v="22889"/>
        <pc:sldMkLst>
          <pc:docMk/>
          <pc:sldMk cId="1126704550" sldId="471"/>
        </pc:sldMkLst>
        <pc:spChg chg="add del mod">
          <ac:chgData name="子敬 洪" userId="ad1b616e7398b0d3" providerId="LiveId" clId="{839A1ABE-DC55-4929-9196-5CAA01D69D73}" dt="2021-04-17T16:39:44.818" v="22186" actId="11529"/>
          <ac:spMkLst>
            <pc:docMk/>
            <pc:sldMk cId="1126704550" sldId="471"/>
            <ac:spMk id="2" creationId="{9ED06A08-8976-4CC6-81C8-1D19FCB081EB}"/>
          </ac:spMkLst>
        </pc:spChg>
        <pc:spChg chg="mod">
          <ac:chgData name="子敬 洪" userId="ad1b616e7398b0d3" providerId="LiveId" clId="{839A1ABE-DC55-4929-9196-5CAA01D69D73}" dt="2021-04-17T16:46:46.289" v="22889"/>
          <ac:spMkLst>
            <pc:docMk/>
            <pc:sldMk cId="1126704550" sldId="471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7T16:15:01.279" v="21060" actId="14100"/>
          <ac:spMkLst>
            <pc:docMk/>
            <pc:sldMk cId="1126704550" sldId="471"/>
            <ac:spMk id="4" creationId="{6175E0E6-31C3-4A77-94FB-53CD484878F7}"/>
          </ac:spMkLst>
        </pc:spChg>
        <pc:spChg chg="add mod">
          <ac:chgData name="子敬 洪" userId="ad1b616e7398b0d3" providerId="LiveId" clId="{839A1ABE-DC55-4929-9196-5CAA01D69D73}" dt="2021-04-17T16:30:21.388" v="22142" actId="14100"/>
          <ac:spMkLst>
            <pc:docMk/>
            <pc:sldMk cId="1126704550" sldId="471"/>
            <ac:spMk id="6" creationId="{FD66BE8B-C366-42F2-8AF5-63F260043F1A}"/>
          </ac:spMkLst>
        </pc:spChg>
        <pc:spChg chg="add mod">
          <ac:chgData name="子敬 洪" userId="ad1b616e7398b0d3" providerId="LiveId" clId="{839A1ABE-DC55-4929-9196-5CAA01D69D73}" dt="2021-04-17T16:45:50.919" v="22843" actId="14100"/>
          <ac:spMkLst>
            <pc:docMk/>
            <pc:sldMk cId="1126704550" sldId="471"/>
            <ac:spMk id="7" creationId="{7EF4AD02-1705-4BBD-881E-7C4CB362CC8B}"/>
          </ac:spMkLst>
        </pc:spChg>
        <pc:graphicFrameChg chg="del">
          <ac:chgData name="子敬 洪" userId="ad1b616e7398b0d3" providerId="LiveId" clId="{839A1ABE-DC55-4929-9196-5CAA01D69D73}" dt="2021-04-17T16:15:11.194" v="21061" actId="478"/>
          <ac:graphicFrameMkLst>
            <pc:docMk/>
            <pc:sldMk cId="1126704550" sldId="471"/>
            <ac:graphicFrameMk id="5" creationId="{024F845D-3719-48A4-ADD1-6EF711BE1DA2}"/>
          </ac:graphicFrameMkLst>
        </pc:graphicFrameChg>
      </pc:sldChg>
      <pc:sldChg chg="add del">
        <pc:chgData name="子敬 洪" userId="ad1b616e7398b0d3" providerId="LiveId" clId="{839A1ABE-DC55-4929-9196-5CAA01D69D73}" dt="2021-04-17T15:57:41.909" v="20514"/>
        <pc:sldMkLst>
          <pc:docMk/>
          <pc:sldMk cId="1386200916" sldId="471"/>
        </pc:sldMkLst>
      </pc:sldChg>
      <pc:sldChg chg="add del">
        <pc:chgData name="子敬 洪" userId="ad1b616e7398b0d3" providerId="LiveId" clId="{839A1ABE-DC55-4929-9196-5CAA01D69D73}" dt="2021-04-17T16:37:32.636" v="22144"/>
        <pc:sldMkLst>
          <pc:docMk/>
          <pc:sldMk cId="1494758837" sldId="472"/>
        </pc:sldMkLst>
      </pc:sldChg>
      <pc:sldChg chg="modSp add mod">
        <pc:chgData name="子敬 洪" userId="ad1b616e7398b0d3" providerId="LiveId" clId="{839A1ABE-DC55-4929-9196-5CAA01D69D73}" dt="2021-04-17T16:50:07.998" v="23169" actId="14"/>
        <pc:sldMkLst>
          <pc:docMk/>
          <pc:sldMk cId="4045027615" sldId="472"/>
        </pc:sldMkLst>
        <pc:spChg chg="mod">
          <ac:chgData name="子敬 洪" userId="ad1b616e7398b0d3" providerId="LiveId" clId="{839A1ABE-DC55-4929-9196-5CAA01D69D73}" dt="2021-04-17T16:50:07.998" v="23169" actId="14"/>
          <ac:spMkLst>
            <pc:docMk/>
            <pc:sldMk cId="4045027615" sldId="472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7T16:38:06.484" v="22156" actId="14100"/>
          <ac:spMkLst>
            <pc:docMk/>
            <pc:sldMk cId="4045027615" sldId="472"/>
            <ac:spMk id="4" creationId="{6175E0E6-31C3-4A77-94FB-53CD484878F7}"/>
          </ac:spMkLst>
        </pc:spChg>
        <pc:spChg chg="mod">
          <ac:chgData name="子敬 洪" userId="ad1b616e7398b0d3" providerId="LiveId" clId="{839A1ABE-DC55-4929-9196-5CAA01D69D73}" dt="2021-04-17T16:38:00.496" v="22153" actId="14100"/>
          <ac:spMkLst>
            <pc:docMk/>
            <pc:sldMk cId="4045027615" sldId="472"/>
            <ac:spMk id="6" creationId="{FD66BE8B-C366-42F2-8AF5-63F260043F1A}"/>
          </ac:spMkLst>
        </pc:spChg>
      </pc:sldChg>
    </pc:docChg>
  </pc:docChgLst>
  <pc:docChgLst>
    <pc:chgData name="子敬 洪" userId="ad1b616e7398b0d3" providerId="LiveId" clId="{1683DC03-EB7B-4996-875F-05FED9CC70F2}"/>
    <pc:docChg chg="undo redo custSel addSld delSld modSld sldOrd modMainMaster">
      <pc:chgData name="子敬 洪" userId="ad1b616e7398b0d3" providerId="LiveId" clId="{1683DC03-EB7B-4996-875F-05FED9CC70F2}" dt="2021-04-18T16:09:57.642" v="22845" actId="14100"/>
      <pc:docMkLst>
        <pc:docMk/>
      </pc:docMkLst>
      <pc:sldChg chg="addSp delSp modSp new mod setBg">
        <pc:chgData name="子敬 洪" userId="ad1b616e7398b0d3" providerId="LiveId" clId="{1683DC03-EB7B-4996-875F-05FED9CC70F2}" dt="2021-04-18T13:27:19.713" v="22708" actId="20577"/>
        <pc:sldMkLst>
          <pc:docMk/>
          <pc:sldMk cId="3628042890" sldId="256"/>
        </pc:sldMkLst>
        <pc:spChg chg="del">
          <ac:chgData name="子敬 洪" userId="ad1b616e7398b0d3" providerId="LiveId" clId="{1683DC03-EB7B-4996-875F-05FED9CC70F2}" dt="2021-04-10T01:11:27.953" v="1" actId="478"/>
          <ac:spMkLst>
            <pc:docMk/>
            <pc:sldMk cId="3628042890" sldId="256"/>
            <ac:spMk id="2" creationId="{AF75FEB7-CB31-4085-BC78-F591B5637785}"/>
          </ac:spMkLst>
        </pc:spChg>
        <pc:spChg chg="del mod">
          <ac:chgData name="子敬 洪" userId="ad1b616e7398b0d3" providerId="LiveId" clId="{1683DC03-EB7B-4996-875F-05FED9CC70F2}" dt="2021-04-10T01:11:29.016" v="3" actId="478"/>
          <ac:spMkLst>
            <pc:docMk/>
            <pc:sldMk cId="3628042890" sldId="256"/>
            <ac:spMk id="3" creationId="{9204663E-6E4A-4AEE-84FC-E4D3D22D506D}"/>
          </ac:spMkLst>
        </pc:spChg>
        <pc:spChg chg="add mod">
          <ac:chgData name="子敬 洪" userId="ad1b616e7398b0d3" providerId="LiveId" clId="{1683DC03-EB7B-4996-875F-05FED9CC70F2}" dt="2021-04-18T13:27:19.713" v="22708" actId="20577"/>
          <ac:spMkLst>
            <pc:docMk/>
            <pc:sldMk cId="3628042890" sldId="256"/>
            <ac:spMk id="4" creationId="{A1313080-E3F2-476F-9DA6-B738580F70E1}"/>
          </ac:spMkLst>
        </pc:spChg>
        <pc:spChg chg="add mod">
          <ac:chgData name="子敬 洪" userId="ad1b616e7398b0d3" providerId="LiveId" clId="{1683DC03-EB7B-4996-875F-05FED9CC70F2}" dt="2021-04-10T03:23:43.897" v="1363" actId="1076"/>
          <ac:spMkLst>
            <pc:docMk/>
            <pc:sldMk cId="3628042890" sldId="256"/>
            <ac:spMk id="5" creationId="{69BFD79C-2980-43FC-931E-318C703872C0}"/>
          </ac:spMkLst>
        </pc:spChg>
        <pc:spChg chg="add del">
          <ac:chgData name="子敬 洪" userId="ad1b616e7398b0d3" providerId="LiveId" clId="{1683DC03-EB7B-4996-875F-05FED9CC70F2}" dt="2021-04-10T01:21:01.377" v="42" actId="26606"/>
          <ac:spMkLst>
            <pc:docMk/>
            <pc:sldMk cId="3628042890" sldId="256"/>
            <ac:spMk id="9" creationId="{E8035907-EB9C-4E11-8A9B-D25B0AD8D749}"/>
          </ac:spMkLst>
        </pc:spChg>
        <pc:spChg chg="add del">
          <ac:chgData name="子敬 洪" userId="ad1b616e7398b0d3" providerId="LiveId" clId="{1683DC03-EB7B-4996-875F-05FED9CC70F2}" dt="2021-04-10T01:21:01.377" v="42" actId="26606"/>
          <ac:spMkLst>
            <pc:docMk/>
            <pc:sldMk cId="3628042890" sldId="256"/>
            <ac:spMk id="11" creationId="{D9C69FA7-0958-4ED9-A0DF-E87A0C137BF5}"/>
          </ac:spMkLst>
        </pc:spChg>
        <pc:grpChg chg="add del">
          <ac:chgData name="子敬 洪" userId="ad1b616e7398b0d3" providerId="LiveId" clId="{1683DC03-EB7B-4996-875F-05FED9CC70F2}" dt="2021-04-10T01:21:01.377" v="42" actId="26606"/>
          <ac:grpSpMkLst>
            <pc:docMk/>
            <pc:sldMk cId="3628042890" sldId="256"/>
            <ac:grpSpMk id="13" creationId="{FDB0A998-A5C6-45CB-ACF3-1CF6399202AB}"/>
          </ac:grpSpMkLst>
        </pc:grpChg>
      </pc:sldChg>
      <pc:sldChg chg="addSp delSp modSp new mod setBg">
        <pc:chgData name="子敬 洪" userId="ad1b616e7398b0d3" providerId="LiveId" clId="{1683DC03-EB7B-4996-875F-05FED9CC70F2}" dt="2021-04-10T07:27:42.068" v="4356" actId="207"/>
        <pc:sldMkLst>
          <pc:docMk/>
          <pc:sldMk cId="1496325050" sldId="257"/>
        </pc:sldMkLst>
        <pc:spChg chg="del">
          <ac:chgData name="子敬 洪" userId="ad1b616e7398b0d3" providerId="LiveId" clId="{1683DC03-EB7B-4996-875F-05FED9CC70F2}" dt="2021-04-10T01:11:50.074" v="5" actId="478"/>
          <ac:spMkLst>
            <pc:docMk/>
            <pc:sldMk cId="1496325050" sldId="257"/>
            <ac:spMk id="2" creationId="{8C04DB76-15B7-4B86-8F23-9AE2D6244374}"/>
          </ac:spMkLst>
        </pc:spChg>
        <pc:spChg chg="del">
          <ac:chgData name="子敬 洪" userId="ad1b616e7398b0d3" providerId="LiveId" clId="{1683DC03-EB7B-4996-875F-05FED9CC70F2}" dt="2021-04-10T01:11:50.739" v="6" actId="478"/>
          <ac:spMkLst>
            <pc:docMk/>
            <pc:sldMk cId="1496325050" sldId="257"/>
            <ac:spMk id="3" creationId="{E278AFE7-5A3C-4723-9E52-2CD8CFAB43F9}"/>
          </ac:spMkLst>
        </pc:spChg>
        <pc:spChg chg="add mod">
          <ac:chgData name="子敬 洪" userId="ad1b616e7398b0d3" providerId="LiveId" clId="{1683DC03-EB7B-4996-875F-05FED9CC70F2}" dt="2021-04-10T07:27:42.068" v="4356" actId="207"/>
          <ac:spMkLst>
            <pc:docMk/>
            <pc:sldMk cId="1496325050" sldId="257"/>
            <ac:spMk id="4" creationId="{4C0C7DFB-F839-4192-B53B-1812E6CE4CEC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9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1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3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9" creationId="{C3D25154-9EF7-4C33-9AAC-7B3BE089FE0A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21" creationId="{1604E8C0-C927-4C06-A96A-BF3323BA76D2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30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32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34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40" creationId="{68C84B8E-16E8-4E54-B4AC-84CE51595508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42" creationId="{ECE9EEEA-5DB7-4DC7-AF9F-74D1C19B7E2E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44" creationId="{DF199147-B958-49C0-9BE2-65BDD892F2BB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46" creationId="{EF70505D-EC2C-4D1A-86DE-2583778074ED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2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3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4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6" creationId="{E8035907-EB9C-4E11-8A9B-D25B0AD8D749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7" creationId="{D9C69FA7-0958-4ED9-A0DF-E87A0C137BF5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1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2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3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5" creationId="{68C84B8E-16E8-4E54-B4AC-84CE51595508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6" creationId="{ECE9EEEA-5DB7-4DC7-AF9F-74D1C19B7E2E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7" creationId="{DF199147-B958-49C0-9BE2-65BDD892F2BB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8" creationId="{EF70505D-EC2C-4D1A-86DE-2583778074ED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1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2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3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5" creationId="{C3D25154-9EF7-4C33-9AAC-7B3BE089FE0A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6" creationId="{1604E8C0-C927-4C06-A96A-BF3323BA76D2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0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1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2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4" creationId="{E15AAB4E-1AF6-4A73-9822-087B0F4ED5A8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5" creationId="{3FD794DA-8ACE-4EC4-8EB7-A34B9F6C19EE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87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88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89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91" creationId="{E8035907-EB9C-4E11-8A9B-D25B0AD8D749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94" creationId="{D9C69FA7-0958-4ED9-A0DF-E87A0C137BF5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96" creationId="{9A3D0CE2-91FF-49B3-A5D8-181E900D7501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97" creationId="{58AEBD96-C315-4F53-9D9E-0E20E993EBFA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98" creationId="{78916AAA-66F6-4DFA-88ED-7E27CF6B8DAD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00" creationId="{68C84B8E-16E8-4E54-B4AC-84CE51595508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01" creationId="{ECE9EEEA-5DB7-4DC7-AF9F-74D1C19B7E2E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02" creationId="{DF199147-B958-49C0-9BE2-65BDD892F2BB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03" creationId="{EF70505D-EC2C-4D1A-86DE-2583778074ED}"/>
          </ac:spMkLst>
        </pc:spChg>
        <pc:grpChg chg="add del">
          <ac:chgData name="子敬 洪" userId="ad1b616e7398b0d3" providerId="LiveId" clId="{1683DC03-EB7B-4996-875F-05FED9CC70F2}" dt="2021-04-10T01:29:16.780" v="153" actId="26606"/>
          <ac:grpSpMkLst>
            <pc:docMk/>
            <pc:sldMk cId="1496325050" sldId="257"/>
            <ac:grpSpMk id="15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16.780" v="153" actId="26606"/>
          <ac:grpSpMkLst>
            <pc:docMk/>
            <pc:sldMk cId="1496325050" sldId="257"/>
            <ac:grpSpMk id="23" creationId="{9DCECFD5-4C30-4892-9FF0-540E17955A55}"/>
          </ac:grpSpMkLst>
        </pc:grpChg>
        <pc:grpChg chg="add del">
          <ac:chgData name="子敬 洪" userId="ad1b616e7398b0d3" providerId="LiveId" clId="{1683DC03-EB7B-4996-875F-05FED9CC70F2}" dt="2021-04-10T01:28:58.605" v="142" actId="26606"/>
          <ac:grpSpMkLst>
            <pc:docMk/>
            <pc:sldMk cId="1496325050" sldId="257"/>
            <ac:grpSpMk id="36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8:58.605" v="142" actId="26606"/>
          <ac:grpSpMkLst>
            <pc:docMk/>
            <pc:sldMk cId="1496325050" sldId="257"/>
            <ac:grpSpMk id="48" creationId="{2DF20BDF-18D7-4E94-9BA1-9CEB40470CB6}"/>
          </ac:grpSpMkLst>
        </pc:grpChg>
        <pc:grpChg chg="add del">
          <ac:chgData name="子敬 洪" userId="ad1b616e7398b0d3" providerId="LiveId" clId="{1683DC03-EB7B-4996-875F-05FED9CC70F2}" dt="2021-04-10T01:29:01.957" v="144" actId="26606"/>
          <ac:grpSpMkLst>
            <pc:docMk/>
            <pc:sldMk cId="1496325050" sldId="257"/>
            <ac:grpSpMk id="55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01.957" v="144" actId="26606"/>
          <ac:grpSpMkLst>
            <pc:docMk/>
            <pc:sldMk cId="1496325050" sldId="257"/>
            <ac:grpSpMk id="58" creationId="{FDB0A998-A5C6-45CB-ACF3-1CF6399202AB}"/>
          </ac:grpSpMkLst>
        </pc:grpChg>
        <pc:grpChg chg="add del">
          <ac:chgData name="子敬 洪" userId="ad1b616e7398b0d3" providerId="LiveId" clId="{1683DC03-EB7B-4996-875F-05FED9CC70F2}" dt="2021-04-10T01:29:05.856" v="146" actId="26606"/>
          <ac:grpSpMkLst>
            <pc:docMk/>
            <pc:sldMk cId="1496325050" sldId="257"/>
            <ac:grpSpMk id="64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05.856" v="146" actId="26606"/>
          <ac:grpSpMkLst>
            <pc:docMk/>
            <pc:sldMk cId="1496325050" sldId="257"/>
            <ac:grpSpMk id="69" creationId="{2DF20BDF-18D7-4E94-9BA1-9CEB40470CB6}"/>
          </ac:grpSpMkLst>
        </pc:grpChg>
        <pc:grpChg chg="add del">
          <ac:chgData name="子敬 洪" userId="ad1b616e7398b0d3" providerId="LiveId" clId="{1683DC03-EB7B-4996-875F-05FED9CC70F2}" dt="2021-04-10T01:29:11.118" v="148" actId="26606"/>
          <ac:grpSpMkLst>
            <pc:docMk/>
            <pc:sldMk cId="1496325050" sldId="257"/>
            <ac:grpSpMk id="74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11.118" v="148" actId="26606"/>
          <ac:grpSpMkLst>
            <pc:docMk/>
            <pc:sldMk cId="1496325050" sldId="257"/>
            <ac:grpSpMk id="77" creationId="{9DCECFD5-4C30-4892-9FF0-540E17955A55}"/>
          </ac:grpSpMkLst>
        </pc:grpChg>
        <pc:grpChg chg="add del">
          <ac:chgData name="子敬 洪" userId="ad1b616e7398b0d3" providerId="LiveId" clId="{1683DC03-EB7B-4996-875F-05FED9CC70F2}" dt="2021-04-10T01:29:13.754" v="150" actId="26606"/>
          <ac:grpSpMkLst>
            <pc:docMk/>
            <pc:sldMk cId="1496325050" sldId="257"/>
            <ac:grpSpMk id="83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16.671" v="152" actId="26606"/>
          <ac:grpSpMkLst>
            <pc:docMk/>
            <pc:sldMk cId="1496325050" sldId="257"/>
            <ac:grpSpMk id="90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16.671" v="152" actId="26606"/>
          <ac:grpSpMkLst>
            <pc:docMk/>
            <pc:sldMk cId="1496325050" sldId="257"/>
            <ac:grpSpMk id="92" creationId="{B4CFDD4A-4FA1-4CD9-90D5-E253C2040BA3}"/>
          </ac:grpSpMkLst>
        </pc:grpChg>
        <pc:grpChg chg="add">
          <ac:chgData name="子敬 洪" userId="ad1b616e7398b0d3" providerId="LiveId" clId="{1683DC03-EB7B-4996-875F-05FED9CC70F2}" dt="2021-04-10T01:29:16.780" v="153" actId="26606"/>
          <ac:grpSpMkLst>
            <pc:docMk/>
            <pc:sldMk cId="1496325050" sldId="257"/>
            <ac:grpSpMk id="99" creationId="{A137D43F-BAD6-47F1-AA65-AEEA38A2FF30}"/>
          </ac:grpSpMkLst>
        </pc:grpChg>
        <pc:grpChg chg="add">
          <ac:chgData name="子敬 洪" userId="ad1b616e7398b0d3" providerId="LiveId" clId="{1683DC03-EB7B-4996-875F-05FED9CC70F2}" dt="2021-04-10T01:29:16.780" v="153" actId="26606"/>
          <ac:grpSpMkLst>
            <pc:docMk/>
            <pc:sldMk cId="1496325050" sldId="257"/>
            <ac:grpSpMk id="104" creationId="{2DF20BDF-18D7-4E94-9BA1-9CEB40470CB6}"/>
          </ac:grpSpMkLst>
        </pc:grpChg>
      </pc:sldChg>
      <pc:sldChg chg="addSp delSp modSp new mod">
        <pc:chgData name="子敬 洪" userId="ad1b616e7398b0d3" providerId="LiveId" clId="{1683DC03-EB7B-4996-875F-05FED9CC70F2}" dt="2021-04-10T02:24:40.863" v="633" actId="14100"/>
        <pc:sldMkLst>
          <pc:docMk/>
          <pc:sldMk cId="4130584970" sldId="258"/>
        </pc:sldMkLst>
        <pc:spChg chg="del">
          <ac:chgData name="子敬 洪" userId="ad1b616e7398b0d3" providerId="LiveId" clId="{1683DC03-EB7B-4996-875F-05FED9CC70F2}" dt="2021-04-10T01:28:29.137" v="139" actId="478"/>
          <ac:spMkLst>
            <pc:docMk/>
            <pc:sldMk cId="4130584970" sldId="258"/>
            <ac:spMk id="2" creationId="{82B057F4-FD31-48D6-9317-EF0B29222FEE}"/>
          </ac:spMkLst>
        </pc:spChg>
        <pc:spChg chg="del">
          <ac:chgData name="子敬 洪" userId="ad1b616e7398b0d3" providerId="LiveId" clId="{1683DC03-EB7B-4996-875F-05FED9CC70F2}" dt="2021-04-10T01:28:31.013" v="140" actId="478"/>
          <ac:spMkLst>
            <pc:docMk/>
            <pc:sldMk cId="4130584970" sldId="258"/>
            <ac:spMk id="3" creationId="{BE2E9EC3-BA95-4C1B-9626-8AAD6629F9D9}"/>
          </ac:spMkLst>
        </pc:spChg>
        <pc:spChg chg="add mod">
          <ac:chgData name="子敬 洪" userId="ad1b616e7398b0d3" providerId="LiveId" clId="{1683DC03-EB7B-4996-875F-05FED9CC70F2}" dt="2021-04-10T01:32:05.529" v="204" actId="1076"/>
          <ac:spMkLst>
            <pc:docMk/>
            <pc:sldMk cId="4130584970" sldId="258"/>
            <ac:spMk id="4" creationId="{F6FA35BB-660B-404E-93C9-9E15199446F1}"/>
          </ac:spMkLst>
        </pc:spChg>
        <pc:spChg chg="add del mod">
          <ac:chgData name="子敬 洪" userId="ad1b616e7398b0d3" providerId="LiveId" clId="{1683DC03-EB7B-4996-875F-05FED9CC70F2}" dt="2021-04-10T01:31:52.863" v="199"/>
          <ac:spMkLst>
            <pc:docMk/>
            <pc:sldMk cId="4130584970" sldId="258"/>
            <ac:spMk id="5" creationId="{FD9B0342-05F4-4E10-8DBC-CD1FAEF618DE}"/>
          </ac:spMkLst>
        </pc:spChg>
        <pc:spChg chg="add del mod">
          <ac:chgData name="子敬 洪" userId="ad1b616e7398b0d3" providerId="LiveId" clId="{1683DC03-EB7B-4996-875F-05FED9CC70F2}" dt="2021-04-10T01:38:55.469" v="207"/>
          <ac:spMkLst>
            <pc:docMk/>
            <pc:sldMk cId="4130584970" sldId="258"/>
            <ac:spMk id="6" creationId="{F892B9AB-41F9-4195-9770-BCA33D56C0C2}"/>
          </ac:spMkLst>
        </pc:spChg>
        <pc:spChg chg="add mod">
          <ac:chgData name="子敬 洪" userId="ad1b616e7398b0d3" providerId="LiveId" clId="{1683DC03-EB7B-4996-875F-05FED9CC70F2}" dt="2021-04-10T02:24:40.863" v="633" actId="14100"/>
          <ac:spMkLst>
            <pc:docMk/>
            <pc:sldMk cId="4130584970" sldId="258"/>
            <ac:spMk id="11" creationId="{5D59CC05-D4A1-4E9B-A0FE-9740819677F4}"/>
          </ac:spMkLst>
        </pc:spChg>
        <pc:spChg chg="add mod">
          <ac:chgData name="子敬 洪" userId="ad1b616e7398b0d3" providerId="LiveId" clId="{1683DC03-EB7B-4996-875F-05FED9CC70F2}" dt="2021-04-10T02:24:37.380" v="632" actId="1035"/>
          <ac:spMkLst>
            <pc:docMk/>
            <pc:sldMk cId="4130584970" sldId="258"/>
            <ac:spMk id="12" creationId="{4F5D6A1E-3048-4245-80EE-4404F032415C}"/>
          </ac:spMkLst>
        </pc:spChg>
        <pc:spChg chg="add mod">
          <ac:chgData name="子敬 洪" userId="ad1b616e7398b0d3" providerId="LiveId" clId="{1683DC03-EB7B-4996-875F-05FED9CC70F2}" dt="2021-04-10T02:24:37.380" v="632" actId="1035"/>
          <ac:spMkLst>
            <pc:docMk/>
            <pc:sldMk cId="4130584970" sldId="258"/>
            <ac:spMk id="13" creationId="{3CDD87F3-0F66-4907-852E-103CE3A9AA8D}"/>
          </ac:spMkLst>
        </pc:spChg>
        <pc:graphicFrameChg chg="add del mod modGraphic">
          <ac:chgData name="子敬 洪" userId="ad1b616e7398b0d3" providerId="LiveId" clId="{1683DC03-EB7B-4996-875F-05FED9CC70F2}" dt="2021-04-10T02:21:18.365" v="555" actId="478"/>
          <ac:graphicFrameMkLst>
            <pc:docMk/>
            <pc:sldMk cId="4130584970" sldId="258"/>
            <ac:graphicFrameMk id="7" creationId="{F8E86738-3E5C-4DE7-AB1D-A3F0B65B66A7}"/>
          </ac:graphicFrameMkLst>
        </pc:graphicFrameChg>
        <pc:graphicFrameChg chg="add del mod">
          <ac:chgData name="子敬 洪" userId="ad1b616e7398b0d3" providerId="LiveId" clId="{1683DC03-EB7B-4996-875F-05FED9CC70F2}" dt="2021-04-10T01:50:09.987" v="442"/>
          <ac:graphicFrameMkLst>
            <pc:docMk/>
            <pc:sldMk cId="4130584970" sldId="258"/>
            <ac:graphicFrameMk id="8" creationId="{837531C2-11C3-4635-A635-0B9FBDFC0529}"/>
          </ac:graphicFrameMkLst>
        </pc:graphicFrameChg>
        <pc:picChg chg="add mod">
          <ac:chgData name="子敬 洪" userId="ad1b616e7398b0d3" providerId="LiveId" clId="{1683DC03-EB7B-4996-875F-05FED9CC70F2}" dt="2021-04-10T02:21:32.233" v="561" actId="1076"/>
          <ac:picMkLst>
            <pc:docMk/>
            <pc:sldMk cId="4130584970" sldId="258"/>
            <ac:picMk id="10" creationId="{C28069B4-9D0E-45B0-A6F0-BDF8B4B72E56}"/>
          </ac:picMkLst>
        </pc:picChg>
      </pc:sldChg>
      <pc:sldChg chg="addSp delSp modSp new mod">
        <pc:chgData name="子敬 洪" userId="ad1b616e7398b0d3" providerId="LiveId" clId="{1683DC03-EB7B-4996-875F-05FED9CC70F2}" dt="2021-04-17T08:02:21.407" v="22272" actId="20577"/>
        <pc:sldMkLst>
          <pc:docMk/>
          <pc:sldMk cId="3717406962" sldId="259"/>
        </pc:sldMkLst>
        <pc:spChg chg="del">
          <ac:chgData name="子敬 洪" userId="ad1b616e7398b0d3" providerId="LiveId" clId="{1683DC03-EB7B-4996-875F-05FED9CC70F2}" dt="2021-04-10T02:00:13.274" v="554" actId="478"/>
          <ac:spMkLst>
            <pc:docMk/>
            <pc:sldMk cId="3717406962" sldId="259"/>
            <ac:spMk id="2" creationId="{E91550D8-D329-455F-B5A2-FA14133FA671}"/>
          </ac:spMkLst>
        </pc:spChg>
        <pc:spChg chg="del">
          <ac:chgData name="子敬 洪" userId="ad1b616e7398b0d3" providerId="LiveId" clId="{1683DC03-EB7B-4996-875F-05FED9CC70F2}" dt="2021-04-10T02:00:13.274" v="554" actId="478"/>
          <ac:spMkLst>
            <pc:docMk/>
            <pc:sldMk cId="3717406962" sldId="259"/>
            <ac:spMk id="3" creationId="{559F8022-D1A1-4407-8102-88FF01A22EC9}"/>
          </ac:spMkLst>
        </pc:spChg>
        <pc:spChg chg="add del mod">
          <ac:chgData name="子敬 洪" userId="ad1b616e7398b0d3" providerId="LiveId" clId="{1683DC03-EB7B-4996-875F-05FED9CC70F2}" dt="2021-04-10T02:33:22.900" v="648"/>
          <ac:spMkLst>
            <pc:docMk/>
            <pc:sldMk cId="3717406962" sldId="259"/>
            <ac:spMk id="6" creationId="{642E4170-9F35-4046-870C-F6DCFFBB73E5}"/>
          </ac:spMkLst>
        </pc:spChg>
        <pc:spChg chg="add del mod">
          <ac:chgData name="子敬 洪" userId="ad1b616e7398b0d3" providerId="LiveId" clId="{1683DC03-EB7B-4996-875F-05FED9CC70F2}" dt="2021-04-10T02:42:02.799" v="742" actId="478"/>
          <ac:spMkLst>
            <pc:docMk/>
            <pc:sldMk cId="3717406962" sldId="259"/>
            <ac:spMk id="7" creationId="{A40BF15D-C199-435C-98D6-155682F2E512}"/>
          </ac:spMkLst>
        </pc:spChg>
        <pc:spChg chg="add mod">
          <ac:chgData name="子敬 洪" userId="ad1b616e7398b0d3" providerId="LiveId" clId="{1683DC03-EB7B-4996-875F-05FED9CC70F2}" dt="2021-04-10T02:36:57.967" v="672" actId="1076"/>
          <ac:spMkLst>
            <pc:docMk/>
            <pc:sldMk cId="3717406962" sldId="259"/>
            <ac:spMk id="8" creationId="{01515501-017F-48D3-B273-6A87D255DEEC}"/>
          </ac:spMkLst>
        </pc:spChg>
        <pc:spChg chg="add del mod">
          <ac:chgData name="子敬 洪" userId="ad1b616e7398b0d3" providerId="LiveId" clId="{1683DC03-EB7B-4996-875F-05FED9CC70F2}" dt="2021-04-10T02:41:23.568" v="717" actId="478"/>
          <ac:spMkLst>
            <pc:docMk/>
            <pc:sldMk cId="3717406962" sldId="259"/>
            <ac:spMk id="11" creationId="{72395C6E-D0C5-4AC6-A1E9-3A809565094B}"/>
          </ac:spMkLst>
        </pc:spChg>
        <pc:spChg chg="add del mod">
          <ac:chgData name="子敬 洪" userId="ad1b616e7398b0d3" providerId="LiveId" clId="{1683DC03-EB7B-4996-875F-05FED9CC70F2}" dt="2021-04-10T02:41:47.852" v="725" actId="478"/>
          <ac:spMkLst>
            <pc:docMk/>
            <pc:sldMk cId="3717406962" sldId="259"/>
            <ac:spMk id="12" creationId="{22CDA224-C302-4D9F-866F-CEC22F7BF804}"/>
          </ac:spMkLst>
        </pc:spChg>
        <pc:spChg chg="add mod">
          <ac:chgData name="子敬 洪" userId="ad1b616e7398b0d3" providerId="LiveId" clId="{1683DC03-EB7B-4996-875F-05FED9CC70F2}" dt="2021-04-10T02:55:28.866" v="835" actId="1076"/>
          <ac:spMkLst>
            <pc:docMk/>
            <pc:sldMk cId="3717406962" sldId="259"/>
            <ac:spMk id="13" creationId="{3D81413A-5AFC-4B29-B6D4-AAD2742526BE}"/>
          </ac:spMkLst>
        </pc:spChg>
        <pc:spChg chg="add mod">
          <ac:chgData name="子敬 洪" userId="ad1b616e7398b0d3" providerId="LiveId" clId="{1683DC03-EB7B-4996-875F-05FED9CC70F2}" dt="2021-04-10T02:44:02.191" v="784" actId="20577"/>
          <ac:spMkLst>
            <pc:docMk/>
            <pc:sldMk cId="3717406962" sldId="259"/>
            <ac:spMk id="19" creationId="{2CF217F1-C03B-495C-ADA1-2EBE3534244B}"/>
          </ac:spMkLst>
        </pc:spChg>
        <pc:spChg chg="add mod">
          <ac:chgData name="子敬 洪" userId="ad1b616e7398b0d3" providerId="LiveId" clId="{1683DC03-EB7B-4996-875F-05FED9CC70F2}" dt="2021-04-10T03:47:21.269" v="1516" actId="113"/>
          <ac:spMkLst>
            <pc:docMk/>
            <pc:sldMk cId="3717406962" sldId="259"/>
            <ac:spMk id="21" creationId="{8CC332DA-97F6-48A1-801D-DF2F18ABED06}"/>
          </ac:spMkLst>
        </pc:spChg>
        <pc:spChg chg="add del mod">
          <ac:chgData name="子敬 洪" userId="ad1b616e7398b0d3" providerId="LiveId" clId="{1683DC03-EB7B-4996-875F-05FED9CC70F2}" dt="2021-04-10T02:55:16.068" v="832"/>
          <ac:spMkLst>
            <pc:docMk/>
            <pc:sldMk cId="3717406962" sldId="259"/>
            <ac:spMk id="24" creationId="{83658ED1-E4CF-4AC9-B3BE-95B4E6B8550C}"/>
          </ac:spMkLst>
        </pc:spChg>
        <pc:spChg chg="add del mod">
          <ac:chgData name="子敬 洪" userId="ad1b616e7398b0d3" providerId="LiveId" clId="{1683DC03-EB7B-4996-875F-05FED9CC70F2}" dt="2021-04-10T02:56:28.418" v="863" actId="21"/>
          <ac:spMkLst>
            <pc:docMk/>
            <pc:sldMk cId="3717406962" sldId="259"/>
            <ac:spMk id="27" creationId="{6C7DB7CD-8592-40DC-8BAE-CEAAF1B4C568}"/>
          </ac:spMkLst>
        </pc:spChg>
        <pc:spChg chg="add mod">
          <ac:chgData name="子敬 洪" userId="ad1b616e7398b0d3" providerId="LiveId" clId="{1683DC03-EB7B-4996-875F-05FED9CC70F2}" dt="2021-04-10T02:56:30.518" v="864" actId="1076"/>
          <ac:spMkLst>
            <pc:docMk/>
            <pc:sldMk cId="3717406962" sldId="259"/>
            <ac:spMk id="29" creationId="{7F9EF196-84C2-4036-9A7C-D5F47B4DE8B5}"/>
          </ac:spMkLst>
        </pc:spChg>
        <pc:spChg chg="add mod">
          <ac:chgData name="子敬 洪" userId="ad1b616e7398b0d3" providerId="LiveId" clId="{1683DC03-EB7B-4996-875F-05FED9CC70F2}" dt="2021-04-10T02:58:02.323" v="874" actId="1076"/>
          <ac:spMkLst>
            <pc:docMk/>
            <pc:sldMk cId="3717406962" sldId="259"/>
            <ac:spMk id="30" creationId="{569E8F1E-32DE-4575-8C2E-555351BCDF0A}"/>
          </ac:spMkLst>
        </pc:spChg>
        <pc:spChg chg="add mod">
          <ac:chgData name="子敬 洪" userId="ad1b616e7398b0d3" providerId="LiveId" clId="{1683DC03-EB7B-4996-875F-05FED9CC70F2}" dt="2021-04-10T02:57:01.207" v="870" actId="20577"/>
          <ac:spMkLst>
            <pc:docMk/>
            <pc:sldMk cId="3717406962" sldId="259"/>
            <ac:spMk id="31" creationId="{37841516-7996-482D-9370-D08A43FD1924}"/>
          </ac:spMkLst>
        </pc:spChg>
        <pc:spChg chg="add del mod">
          <ac:chgData name="子敬 洪" userId="ad1b616e7398b0d3" providerId="LiveId" clId="{1683DC03-EB7B-4996-875F-05FED9CC70F2}" dt="2021-04-10T03:02:58.782" v="927" actId="478"/>
          <ac:spMkLst>
            <pc:docMk/>
            <pc:sldMk cId="3717406962" sldId="259"/>
            <ac:spMk id="33" creationId="{05A9A36A-86CA-407B-A50F-AE865A8BE7BA}"/>
          </ac:spMkLst>
        </pc:spChg>
        <pc:spChg chg="add del mod">
          <ac:chgData name="子敬 洪" userId="ad1b616e7398b0d3" providerId="LiveId" clId="{1683DC03-EB7B-4996-875F-05FED9CC70F2}" dt="2021-04-10T03:00:43.786" v="907" actId="478"/>
          <ac:spMkLst>
            <pc:docMk/>
            <pc:sldMk cId="3717406962" sldId="259"/>
            <ac:spMk id="37" creationId="{C336283A-786E-4941-973D-D3D002BDC20A}"/>
          </ac:spMkLst>
        </pc:spChg>
        <pc:spChg chg="add mod">
          <ac:chgData name="子敬 洪" userId="ad1b616e7398b0d3" providerId="LiveId" clId="{1683DC03-EB7B-4996-875F-05FED9CC70F2}" dt="2021-04-10T03:14:48.253" v="1163"/>
          <ac:spMkLst>
            <pc:docMk/>
            <pc:sldMk cId="3717406962" sldId="259"/>
            <ac:spMk id="56" creationId="{D738ADE2-0EB1-40D8-AD24-F03AD045700F}"/>
          </ac:spMkLst>
        </pc:spChg>
        <pc:spChg chg="add mod">
          <ac:chgData name="子敬 洪" userId="ad1b616e7398b0d3" providerId="LiveId" clId="{1683DC03-EB7B-4996-875F-05FED9CC70F2}" dt="2021-04-10T03:45:04.758" v="1490" actId="1076"/>
          <ac:spMkLst>
            <pc:docMk/>
            <pc:sldMk cId="3717406962" sldId="259"/>
            <ac:spMk id="61" creationId="{CE04CB63-0221-4814-ADA0-8000BB04A521}"/>
          </ac:spMkLst>
        </pc:spChg>
        <pc:graphicFrameChg chg="add del">
          <ac:chgData name="子敬 洪" userId="ad1b616e7398b0d3" providerId="LiveId" clId="{1683DC03-EB7B-4996-875F-05FED9CC70F2}" dt="2021-04-10T03:03:21.838" v="929" actId="3680"/>
          <ac:graphicFrameMkLst>
            <pc:docMk/>
            <pc:sldMk cId="3717406962" sldId="259"/>
            <ac:graphicFrameMk id="38" creationId="{6A4CEA08-C866-48B4-A687-98820870F715}"/>
          </ac:graphicFrameMkLst>
        </pc:graphicFrameChg>
        <pc:graphicFrameChg chg="add mod modGraphic">
          <ac:chgData name="子敬 洪" userId="ad1b616e7398b0d3" providerId="LiveId" clId="{1683DC03-EB7B-4996-875F-05FED9CC70F2}" dt="2021-04-17T08:02:21.407" v="22272" actId="20577"/>
          <ac:graphicFrameMkLst>
            <pc:docMk/>
            <pc:sldMk cId="3717406962" sldId="259"/>
            <ac:graphicFrameMk id="39" creationId="{DC90997C-1C67-4CD9-87B9-0D635F995687}"/>
          </ac:graphicFrameMkLst>
        </pc:graphicFrameChg>
        <pc:graphicFrameChg chg="add del">
          <ac:chgData name="子敬 洪" userId="ad1b616e7398b0d3" providerId="LiveId" clId="{1683DC03-EB7B-4996-875F-05FED9CC70F2}" dt="2021-04-10T03:15:15.313" v="1165" actId="3680"/>
          <ac:graphicFrameMkLst>
            <pc:docMk/>
            <pc:sldMk cId="3717406962" sldId="259"/>
            <ac:graphicFrameMk id="57" creationId="{B86CD5CD-A16B-43A0-9D2C-FF38771B5889}"/>
          </ac:graphicFrameMkLst>
        </pc:graphicFrameChg>
        <pc:graphicFrameChg chg="add mod modGraphic">
          <ac:chgData name="子敬 洪" userId="ad1b616e7398b0d3" providerId="LiveId" clId="{1683DC03-EB7B-4996-875F-05FED9CC70F2}" dt="2021-04-10T03:21:47.067" v="1346" actId="1076"/>
          <ac:graphicFrameMkLst>
            <pc:docMk/>
            <pc:sldMk cId="3717406962" sldId="259"/>
            <ac:graphicFrameMk id="58" creationId="{5ACE3A32-1BE4-49A3-8557-EBCE371FCE38}"/>
          </ac:graphicFrameMkLst>
        </pc:graphicFrameChg>
        <pc:picChg chg="add del mod">
          <ac:chgData name="子敬 洪" userId="ad1b616e7398b0d3" providerId="LiveId" clId="{1683DC03-EB7B-4996-875F-05FED9CC70F2}" dt="2021-04-10T02:36:34.786" v="655" actId="478"/>
          <ac:picMkLst>
            <pc:docMk/>
            <pc:sldMk cId="3717406962" sldId="259"/>
            <ac:picMk id="5" creationId="{3E055531-EF1B-460A-BBCA-2A66A9F8F9FF}"/>
          </ac:picMkLst>
        </pc:picChg>
        <pc:picChg chg="add mod">
          <ac:chgData name="子敬 洪" userId="ad1b616e7398b0d3" providerId="LiveId" clId="{1683DC03-EB7B-4996-875F-05FED9CC70F2}" dt="2021-04-10T02:41:43.344" v="724" actId="1076"/>
          <ac:picMkLst>
            <pc:docMk/>
            <pc:sldMk cId="3717406962" sldId="259"/>
            <ac:picMk id="10" creationId="{9EB2D7C6-8CAA-4A8B-8A0E-5A04AB80DC16}"/>
          </ac:picMkLst>
        </pc:picChg>
        <pc:cxnChg chg="add mod">
          <ac:chgData name="子敬 洪" userId="ad1b616e7398b0d3" providerId="LiveId" clId="{1683DC03-EB7B-4996-875F-05FED9CC70F2}" dt="2021-04-10T02:55:28.866" v="835" actId="1076"/>
          <ac:cxnSpMkLst>
            <pc:docMk/>
            <pc:sldMk cId="3717406962" sldId="259"/>
            <ac:cxnSpMk id="15" creationId="{7F0645B8-6E01-4913-8AE5-047769AAF760}"/>
          </ac:cxnSpMkLst>
        </pc:cxnChg>
        <pc:cxnChg chg="add mod">
          <ac:chgData name="子敬 洪" userId="ad1b616e7398b0d3" providerId="LiveId" clId="{1683DC03-EB7B-4996-875F-05FED9CC70F2}" dt="2021-04-10T02:44:02.191" v="784" actId="20577"/>
          <ac:cxnSpMkLst>
            <pc:docMk/>
            <pc:sldMk cId="3717406962" sldId="259"/>
            <ac:cxnSpMk id="20" creationId="{A4C77B42-53B8-43E2-BF88-B9C9F6330F67}"/>
          </ac:cxnSpMkLst>
        </pc:cxnChg>
        <pc:cxnChg chg="add mod">
          <ac:chgData name="子敬 洪" userId="ad1b616e7398b0d3" providerId="LiveId" clId="{1683DC03-EB7B-4996-875F-05FED9CC70F2}" dt="2021-04-10T03:47:21.269" v="1516" actId="113"/>
          <ac:cxnSpMkLst>
            <pc:docMk/>
            <pc:sldMk cId="3717406962" sldId="259"/>
            <ac:cxnSpMk id="22" creationId="{4163B5F1-9F4C-43EC-BB67-3845371984D3}"/>
          </ac:cxnSpMkLst>
        </pc:cxnChg>
        <pc:cxnChg chg="add del mod">
          <ac:chgData name="子敬 洪" userId="ad1b616e7398b0d3" providerId="LiveId" clId="{1683DC03-EB7B-4996-875F-05FED9CC70F2}" dt="2021-04-10T02:55:34.281" v="838" actId="478"/>
          <ac:cxnSpMkLst>
            <pc:docMk/>
            <pc:sldMk cId="3717406962" sldId="259"/>
            <ac:cxnSpMk id="26" creationId="{048FD6BC-1A4F-4DDD-9C7F-854F0529A876}"/>
          </ac:cxnSpMkLst>
        </pc:cxnChg>
        <pc:cxnChg chg="add mod">
          <ac:chgData name="子敬 洪" userId="ad1b616e7398b0d3" providerId="LiveId" clId="{1683DC03-EB7B-4996-875F-05FED9CC70F2}" dt="2021-04-10T02:55:37.230" v="840" actId="1076"/>
          <ac:cxnSpMkLst>
            <pc:docMk/>
            <pc:sldMk cId="3717406962" sldId="259"/>
            <ac:cxnSpMk id="28" creationId="{CEB318A5-12BE-443C-A3EF-FE1307092886}"/>
          </ac:cxnSpMkLst>
        </pc:cxnChg>
        <pc:cxnChg chg="add del mod">
          <ac:chgData name="子敬 洪" userId="ad1b616e7398b0d3" providerId="LiveId" clId="{1683DC03-EB7B-4996-875F-05FED9CC70F2}" dt="2021-04-10T03:07:38.844" v="1076" actId="478"/>
          <ac:cxnSpMkLst>
            <pc:docMk/>
            <pc:sldMk cId="3717406962" sldId="259"/>
            <ac:cxnSpMk id="32" creationId="{647E97DA-A4C9-476F-9027-DC71AC503FFF}"/>
          </ac:cxnSpMkLst>
        </pc:cxnChg>
        <pc:cxnChg chg="add del mod">
          <ac:chgData name="子敬 洪" userId="ad1b616e7398b0d3" providerId="LiveId" clId="{1683DC03-EB7B-4996-875F-05FED9CC70F2}" dt="2021-04-10T03:01:19.283" v="908" actId="478"/>
          <ac:cxnSpMkLst>
            <pc:docMk/>
            <pc:sldMk cId="3717406962" sldId="259"/>
            <ac:cxnSpMk id="34" creationId="{6A1508F7-8661-4D5A-B061-03F65CAA418F}"/>
          </ac:cxnSpMkLst>
        </pc:cxnChg>
        <pc:cxnChg chg="add mod">
          <ac:chgData name="子敬 洪" userId="ad1b616e7398b0d3" providerId="LiveId" clId="{1683DC03-EB7B-4996-875F-05FED9CC70F2}" dt="2021-04-10T03:13:41.381" v="1147" actId="14100"/>
          <ac:cxnSpMkLst>
            <pc:docMk/>
            <pc:sldMk cId="3717406962" sldId="259"/>
            <ac:cxnSpMk id="44" creationId="{41FC37EB-FD7F-4C4A-BA2D-C36150F675BF}"/>
          </ac:cxnSpMkLst>
        </pc:cxnChg>
        <pc:cxnChg chg="add mod">
          <ac:chgData name="子敬 洪" userId="ad1b616e7398b0d3" providerId="LiveId" clId="{1683DC03-EB7B-4996-875F-05FED9CC70F2}" dt="2021-04-10T03:45:21.653" v="1492" actId="13822"/>
          <ac:cxnSpMkLst>
            <pc:docMk/>
            <pc:sldMk cId="3717406962" sldId="259"/>
            <ac:cxnSpMk id="63" creationId="{B816AB5C-4EEC-4CD7-A48F-8C9A81E86D11}"/>
          </ac:cxnSpMkLst>
        </pc:cxnChg>
      </pc:sldChg>
      <pc:sldChg chg="addSp delSp modSp add mod">
        <pc:chgData name="子敬 洪" userId="ad1b616e7398b0d3" providerId="LiveId" clId="{1683DC03-EB7B-4996-875F-05FED9CC70F2}" dt="2021-04-10T06:10:25.078" v="2475" actId="207"/>
        <pc:sldMkLst>
          <pc:docMk/>
          <pc:sldMk cId="3446269915" sldId="260"/>
        </pc:sldMkLst>
        <pc:spChg chg="del">
          <ac:chgData name="子敬 洪" userId="ad1b616e7398b0d3" providerId="LiveId" clId="{1683DC03-EB7B-4996-875F-05FED9CC70F2}" dt="2021-04-10T03:22:46.766" v="1360"/>
          <ac:spMkLst>
            <pc:docMk/>
            <pc:sldMk cId="3446269915" sldId="260"/>
            <ac:spMk id="2" creationId="{11706AE0-C433-450A-A333-BE5F885C3E84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2" creationId="{509B2F18-9ED9-433F-8251-442B6B30D311}"/>
          </ac:spMkLst>
        </pc:spChg>
        <pc:spChg chg="add del mod">
          <ac:chgData name="子敬 洪" userId="ad1b616e7398b0d3" providerId="LiveId" clId="{1683DC03-EB7B-4996-875F-05FED9CC70F2}" dt="2021-04-10T03:40:54.042" v="1369"/>
          <ac:spMkLst>
            <pc:docMk/>
            <pc:sldMk cId="3446269915" sldId="260"/>
            <ac:spMk id="4" creationId="{D2C993B9-17F0-493C-81F9-B46DDF7C6E43}"/>
          </ac:spMkLst>
        </pc:spChg>
        <pc:spChg chg="add del mod">
          <ac:chgData name="子敬 洪" userId="ad1b616e7398b0d3" providerId="LiveId" clId="{1683DC03-EB7B-4996-875F-05FED9CC70F2}" dt="2021-04-10T03:44:54.842" v="1488" actId="21"/>
          <ac:spMkLst>
            <pc:docMk/>
            <pc:sldMk cId="3446269915" sldId="260"/>
            <ac:spMk id="5" creationId="{B73C9237-C671-43AA-A5DB-417977487B31}"/>
          </ac:spMkLst>
        </pc:spChg>
        <pc:spChg chg="add del">
          <ac:chgData name="子敬 洪" userId="ad1b616e7398b0d3" providerId="LiveId" clId="{1683DC03-EB7B-4996-875F-05FED9CC70F2}" dt="2021-04-10T05:29:18.741" v="1994" actId="11529"/>
          <ac:spMkLst>
            <pc:docMk/>
            <pc:sldMk cId="3446269915" sldId="260"/>
            <ac:spMk id="6" creationId="{6E9548D6-B8D5-4DA9-917D-1D03C41C1C8E}"/>
          </ac:spMkLst>
        </pc:spChg>
        <pc:spChg chg="add del mod">
          <ac:chgData name="子敬 洪" userId="ad1b616e7398b0d3" providerId="LiveId" clId="{1683DC03-EB7B-4996-875F-05FED9CC70F2}" dt="2021-04-10T03:54:27.515" v="1520"/>
          <ac:spMkLst>
            <pc:docMk/>
            <pc:sldMk cId="3446269915" sldId="260"/>
            <ac:spMk id="6" creationId="{7F02F9A6-EAE9-48C5-B1C4-500448987DF5}"/>
          </ac:spMkLst>
        </pc:spChg>
        <pc:spChg chg="add mod">
          <ac:chgData name="子敬 洪" userId="ad1b616e7398b0d3" providerId="LiveId" clId="{1683DC03-EB7B-4996-875F-05FED9CC70F2}" dt="2021-04-10T06:10:25.078" v="2475" actId="207"/>
          <ac:spMkLst>
            <pc:docMk/>
            <pc:sldMk cId="3446269915" sldId="260"/>
            <ac:spMk id="7" creationId="{6ED4F3DF-F911-4DA6-8519-C6EE70C11E8B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1" creationId="{13C44BBF-288B-4F04-926D-3C708899DC02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2" creationId="{01AA0681-063B-4588-8814-3EAC375DA28F}"/>
          </ac:spMkLst>
        </pc:spChg>
        <pc:spChg chg="del">
          <ac:chgData name="子敬 洪" userId="ad1b616e7398b0d3" providerId="LiveId" clId="{1683DC03-EB7B-4996-875F-05FED9CC70F2}" dt="2021-04-10T03:22:06.617" v="1352" actId="478"/>
          <ac:spMkLst>
            <pc:docMk/>
            <pc:sldMk cId="3446269915" sldId="260"/>
            <ac:spMk id="13" creationId="{3D81413A-5AFC-4B29-B6D4-AAD2742526BE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3" creationId="{FEFFC558-4B2D-48A3-BC8B-BDF9F95649C3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4" creationId="{7DB4C3E1-39ED-46D0-8D97-5CDA7C0016D5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5" creationId="{4644631B-D838-4C77-87B3-E70E42C68C73}"/>
          </ac:spMkLst>
        </pc:spChg>
        <pc:spChg chg="del mod">
          <ac:chgData name="子敬 洪" userId="ad1b616e7398b0d3" providerId="LiveId" clId="{1683DC03-EB7B-4996-875F-05FED9CC70F2}" dt="2021-04-10T03:22:05.250" v="1350" actId="478"/>
          <ac:spMkLst>
            <pc:docMk/>
            <pc:sldMk cId="3446269915" sldId="260"/>
            <ac:spMk id="19" creationId="{2CF217F1-C03B-495C-ADA1-2EBE3534244B}"/>
          </ac:spMkLst>
        </pc:spChg>
        <pc:spChg chg="add mod">
          <ac:chgData name="子敬 洪" userId="ad1b616e7398b0d3" providerId="LiveId" clId="{1683DC03-EB7B-4996-875F-05FED9CC70F2}" dt="2021-04-10T06:05:52.031" v="2414" actId="1076"/>
          <ac:spMkLst>
            <pc:docMk/>
            <pc:sldMk cId="3446269915" sldId="260"/>
            <ac:spMk id="20" creationId="{286301EB-3686-478A-947C-EB08AC008626}"/>
          </ac:spMkLst>
        </pc:spChg>
        <pc:spChg chg="add mod">
          <ac:chgData name="子敬 洪" userId="ad1b616e7398b0d3" providerId="LiveId" clId="{1683DC03-EB7B-4996-875F-05FED9CC70F2}" dt="2021-04-10T06:10:02.969" v="2474" actId="14100"/>
          <ac:spMkLst>
            <pc:docMk/>
            <pc:sldMk cId="3446269915" sldId="260"/>
            <ac:spMk id="21" creationId="{77BF2D46-3697-42AB-B815-B7A2EAE5C294}"/>
          </ac:spMkLst>
        </pc:spChg>
        <pc:spChg chg="del">
          <ac:chgData name="子敬 洪" userId="ad1b616e7398b0d3" providerId="LiveId" clId="{1683DC03-EB7B-4996-875F-05FED9CC70F2}" dt="2021-04-10T03:46:32.812" v="1493" actId="478"/>
          <ac:spMkLst>
            <pc:docMk/>
            <pc:sldMk cId="3446269915" sldId="260"/>
            <ac:spMk id="21" creationId="{8CC332DA-97F6-48A1-801D-DF2F18ABED06}"/>
          </ac:spMkLst>
        </pc:spChg>
        <pc:spChg chg="add del mod">
          <ac:chgData name="子敬 洪" userId="ad1b616e7398b0d3" providerId="LiveId" clId="{1683DC03-EB7B-4996-875F-05FED9CC70F2}" dt="2021-04-10T03:55:33.231" v="1550" actId="21"/>
          <ac:spMkLst>
            <pc:docMk/>
            <pc:sldMk cId="3446269915" sldId="260"/>
            <ac:spMk id="24" creationId="{278E58C3-09AB-40DF-955F-A5FF15E885F7}"/>
          </ac:spMkLst>
        </pc:spChg>
        <pc:spChg chg="del">
          <ac:chgData name="子敬 洪" userId="ad1b616e7398b0d3" providerId="LiveId" clId="{1683DC03-EB7B-4996-875F-05FED9CC70F2}" dt="2021-04-10T03:22:01.512" v="1348" actId="478"/>
          <ac:spMkLst>
            <pc:docMk/>
            <pc:sldMk cId="3446269915" sldId="260"/>
            <ac:spMk id="29" creationId="{7F9EF196-84C2-4036-9A7C-D5F47B4DE8B5}"/>
          </ac:spMkLst>
        </pc:spChg>
        <pc:spChg chg="del">
          <ac:chgData name="子敬 洪" userId="ad1b616e7398b0d3" providerId="LiveId" clId="{1683DC03-EB7B-4996-875F-05FED9CC70F2}" dt="2021-04-10T03:22:01.512" v="1348" actId="478"/>
          <ac:spMkLst>
            <pc:docMk/>
            <pc:sldMk cId="3446269915" sldId="260"/>
            <ac:spMk id="30" creationId="{569E8F1E-32DE-4575-8C2E-555351BCDF0A}"/>
          </ac:spMkLst>
        </pc:spChg>
        <pc:spChg chg="mod">
          <ac:chgData name="子敬 洪" userId="ad1b616e7398b0d3" providerId="LiveId" clId="{1683DC03-EB7B-4996-875F-05FED9CC70F2}" dt="2021-04-10T05:36:00.605" v="2024" actId="20577"/>
          <ac:spMkLst>
            <pc:docMk/>
            <pc:sldMk cId="3446269915" sldId="260"/>
            <ac:spMk id="31" creationId="{37841516-7996-482D-9370-D08A43FD1924}"/>
          </ac:spMkLst>
        </pc:spChg>
        <pc:grpChg chg="add mod">
          <ac:chgData name="子敬 洪" userId="ad1b616e7398b0d3" providerId="LiveId" clId="{1683DC03-EB7B-4996-875F-05FED9CC70F2}" dt="2021-04-10T05:33:53.845" v="2001" actId="164"/>
          <ac:grpSpMkLst>
            <pc:docMk/>
            <pc:sldMk cId="3446269915" sldId="260"/>
            <ac:grpSpMk id="9" creationId="{1B7241CF-AD69-4007-B6A6-6816C88058CD}"/>
          </ac:grpSpMkLst>
        </pc:grpChg>
        <pc:graphicFrameChg chg="del">
          <ac:chgData name="子敬 洪" userId="ad1b616e7398b0d3" providerId="LiveId" clId="{1683DC03-EB7B-4996-875F-05FED9CC70F2}" dt="2021-04-10T03:22:08.432" v="1353" actId="478"/>
          <ac:graphicFrameMkLst>
            <pc:docMk/>
            <pc:sldMk cId="3446269915" sldId="260"/>
            <ac:graphicFrameMk id="39" creationId="{DC90997C-1C67-4CD9-87B9-0D635F995687}"/>
          </ac:graphicFrameMkLst>
        </pc:graphicFrameChg>
        <pc:graphicFrameChg chg="del">
          <ac:chgData name="子敬 洪" userId="ad1b616e7398b0d3" providerId="LiveId" clId="{1683DC03-EB7B-4996-875F-05FED9CC70F2}" dt="2021-04-10T03:22:01.512" v="1348" actId="478"/>
          <ac:graphicFrameMkLst>
            <pc:docMk/>
            <pc:sldMk cId="3446269915" sldId="260"/>
            <ac:graphicFrameMk id="58" creationId="{5ACE3A32-1BE4-49A3-8557-EBCE371FCE38}"/>
          </ac:graphicFrameMkLst>
        </pc:graphicFrameChg>
        <pc:cxnChg chg="del mod">
          <ac:chgData name="子敬 洪" userId="ad1b616e7398b0d3" providerId="LiveId" clId="{1683DC03-EB7B-4996-875F-05FED9CC70F2}" dt="2021-04-10T03:22:09.224" v="1354" actId="478"/>
          <ac:cxnSpMkLst>
            <pc:docMk/>
            <pc:sldMk cId="3446269915" sldId="260"/>
            <ac:cxnSpMk id="15" creationId="{7F0645B8-6E01-4913-8AE5-047769AAF760}"/>
          </ac:cxnSpMkLst>
        </pc:cxnChg>
        <pc:cxnChg chg="del mod">
          <ac:chgData name="子敬 洪" userId="ad1b616e7398b0d3" providerId="LiveId" clId="{1683DC03-EB7B-4996-875F-05FED9CC70F2}" dt="2021-04-10T03:22:05.815" v="1351" actId="478"/>
          <ac:cxnSpMkLst>
            <pc:docMk/>
            <pc:sldMk cId="3446269915" sldId="260"/>
            <ac:cxnSpMk id="20" creationId="{A4C77B42-53B8-43E2-BF88-B9C9F6330F67}"/>
          </ac:cxnSpMkLst>
        </pc:cxnChg>
        <pc:cxnChg chg="mod">
          <ac:chgData name="子敬 洪" userId="ad1b616e7398b0d3" providerId="LiveId" clId="{1683DC03-EB7B-4996-875F-05FED9CC70F2}" dt="2021-04-10T05:28:53.911" v="1985" actId="14100"/>
          <ac:cxnSpMkLst>
            <pc:docMk/>
            <pc:sldMk cId="3446269915" sldId="260"/>
            <ac:cxnSpMk id="22" creationId="{4163B5F1-9F4C-43EC-BB67-3845371984D3}"/>
          </ac:cxnSpMkLst>
        </pc:cxnChg>
        <pc:cxnChg chg="del">
          <ac:chgData name="子敬 洪" userId="ad1b616e7398b0d3" providerId="LiveId" clId="{1683DC03-EB7B-4996-875F-05FED9CC70F2}" dt="2021-04-10T03:22:01.512" v="1348" actId="478"/>
          <ac:cxnSpMkLst>
            <pc:docMk/>
            <pc:sldMk cId="3446269915" sldId="260"/>
            <ac:cxnSpMk id="28" creationId="{CEB318A5-12BE-443C-A3EF-FE1307092886}"/>
          </ac:cxnSpMkLst>
        </pc:cxnChg>
        <pc:cxnChg chg="del mod">
          <ac:chgData name="子敬 洪" userId="ad1b616e7398b0d3" providerId="LiveId" clId="{1683DC03-EB7B-4996-875F-05FED9CC70F2}" dt="2021-04-10T03:22:01.512" v="1348" actId="478"/>
          <ac:cxnSpMkLst>
            <pc:docMk/>
            <pc:sldMk cId="3446269915" sldId="260"/>
            <ac:cxnSpMk id="44" creationId="{41FC37EB-FD7F-4C4A-BA2D-C36150F675BF}"/>
          </ac:cxnSpMkLst>
        </pc:cxnChg>
      </pc:sldChg>
      <pc:sldChg chg="addSp delSp add del mod">
        <pc:chgData name="子敬 洪" userId="ad1b616e7398b0d3" providerId="LiveId" clId="{1683DC03-EB7B-4996-875F-05FED9CC70F2}" dt="2021-04-10T03:26:58.723" v="1366" actId="47"/>
        <pc:sldMkLst>
          <pc:docMk/>
          <pc:sldMk cId="1780750531" sldId="261"/>
        </pc:sldMkLst>
        <pc:picChg chg="add del">
          <ac:chgData name="子敬 洪" userId="ad1b616e7398b0d3" providerId="LiveId" clId="{1683DC03-EB7B-4996-875F-05FED9CC70F2}" dt="2021-04-10T03:24:52.162" v="1365" actId="478"/>
          <ac:picMkLst>
            <pc:docMk/>
            <pc:sldMk cId="1780750531" sldId="261"/>
            <ac:picMk id="10" creationId="{9EB2D7C6-8CAA-4A8B-8A0E-5A04AB80DC16}"/>
          </ac:picMkLst>
        </pc:picChg>
      </pc:sldChg>
      <pc:sldChg chg="addSp delSp modSp add mod">
        <pc:chgData name="子敬 洪" userId="ad1b616e7398b0d3" providerId="LiveId" clId="{1683DC03-EB7B-4996-875F-05FED9CC70F2}" dt="2021-04-10T06:26:49.928" v="2678" actId="20577"/>
        <pc:sldMkLst>
          <pc:docMk/>
          <pc:sldMk cId="4108957867" sldId="261"/>
        </pc:sldMkLst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2" creationId="{509B2F18-9ED9-433F-8251-442B6B30D311}"/>
          </ac:spMkLst>
        </pc:spChg>
        <pc:spChg chg="mod">
          <ac:chgData name="子敬 洪" userId="ad1b616e7398b0d3" providerId="LiveId" clId="{1683DC03-EB7B-4996-875F-05FED9CC70F2}" dt="2021-04-10T05:36:50.818" v="2034" actId="1076"/>
          <ac:spMkLst>
            <pc:docMk/>
            <pc:sldMk cId="4108957867" sldId="261"/>
            <ac:spMk id="3" creationId="{1C2AB285-46DF-4C8C-BF73-D3B379C53F92}"/>
          </ac:spMkLst>
        </pc:spChg>
        <pc:spChg chg="add del mod">
          <ac:chgData name="子敬 洪" userId="ad1b616e7398b0d3" providerId="LiveId" clId="{1683DC03-EB7B-4996-875F-05FED9CC70F2}" dt="2021-04-10T05:36:42.510" v="2031" actId="478"/>
          <ac:spMkLst>
            <pc:docMk/>
            <pc:sldMk cId="4108957867" sldId="261"/>
            <ac:spMk id="5" creationId="{A9783A40-36EA-438C-94C0-1FC572748066}"/>
          </ac:spMkLst>
        </pc:spChg>
        <pc:spChg chg="del">
          <ac:chgData name="子敬 洪" userId="ad1b616e7398b0d3" providerId="LiveId" clId="{1683DC03-EB7B-4996-875F-05FED9CC70F2}" dt="2021-04-10T05:36:29.686" v="2026" actId="478"/>
          <ac:spMkLst>
            <pc:docMk/>
            <pc:sldMk cId="4108957867" sldId="261"/>
            <ac:spMk id="7" creationId="{6ED4F3DF-F911-4DA6-8519-C6EE70C11E8B}"/>
          </ac:spMkLst>
        </pc:spChg>
        <pc:spChg chg="del">
          <ac:chgData name="子敬 洪" userId="ad1b616e7398b0d3" providerId="LiveId" clId="{1683DC03-EB7B-4996-875F-05FED9CC70F2}" dt="2021-04-10T05:36:29.686" v="2026" actId="478"/>
          <ac:spMkLst>
            <pc:docMk/>
            <pc:sldMk cId="4108957867" sldId="261"/>
            <ac:spMk id="8" creationId="{01515501-017F-48D3-B273-6A87D255DEEC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1" creationId="{13C44BBF-288B-4F04-926D-3C708899DC02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2" creationId="{01AA0681-063B-4588-8814-3EAC375DA28F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3" creationId="{FEFFC558-4B2D-48A3-BC8B-BDF9F95649C3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4" creationId="{7DB4C3E1-39ED-46D0-8D97-5CDA7C0016D5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5" creationId="{4644631B-D838-4C77-87B3-E70E42C68C73}"/>
          </ac:spMkLst>
        </pc:spChg>
        <pc:spChg chg="add del mod">
          <ac:chgData name="子敬 洪" userId="ad1b616e7398b0d3" providerId="LiveId" clId="{1683DC03-EB7B-4996-875F-05FED9CC70F2}" dt="2021-04-10T05:36:40.731" v="2030" actId="478"/>
          <ac:spMkLst>
            <pc:docMk/>
            <pc:sldMk cId="4108957867" sldId="261"/>
            <ac:spMk id="17" creationId="{7F900979-9CEF-40C3-99F5-B27CDCBEBFB8}"/>
          </ac:spMkLst>
        </pc:spChg>
        <pc:spChg chg="del">
          <ac:chgData name="子敬 洪" userId="ad1b616e7398b0d3" providerId="LiveId" clId="{1683DC03-EB7B-4996-875F-05FED9CC70F2}" dt="2021-04-10T05:36:29.686" v="2026" actId="478"/>
          <ac:spMkLst>
            <pc:docMk/>
            <pc:sldMk cId="4108957867" sldId="261"/>
            <ac:spMk id="20" creationId="{286301EB-3686-478A-947C-EB08AC008626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27" creationId="{FE273E56-F972-446A-AAEE-DBAFA05D7B89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28" creationId="{511059A3-B3E3-427D-B2BA-8C2D94707E49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29" creationId="{F6F5DA48-97D4-4F6D-816A-5B0D9CF37348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30" creationId="{55607E7B-F8B7-4F7A-82F3-122F471B5891}"/>
          </ac:spMkLst>
        </pc:spChg>
        <pc:spChg chg="mod">
          <ac:chgData name="子敬 洪" userId="ad1b616e7398b0d3" providerId="LiveId" clId="{1683DC03-EB7B-4996-875F-05FED9CC70F2}" dt="2021-04-10T05:51:56.763" v="2109" actId="1076"/>
          <ac:spMkLst>
            <pc:docMk/>
            <pc:sldMk cId="4108957867" sldId="261"/>
            <ac:spMk id="31" creationId="{37841516-7996-482D-9370-D08A43FD1924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32" creationId="{0421A179-5265-4E7D-A1AD-0FE8B53348F3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33" creationId="{FEC43D9D-6CE1-4264-B11F-0921E236A461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34" creationId="{66CFD7D0-F572-462B-9EC5-52B501F88EA3}"/>
          </ac:spMkLst>
        </pc:spChg>
        <pc:spChg chg="add del mod">
          <ac:chgData name="子敬 洪" userId="ad1b616e7398b0d3" providerId="LiveId" clId="{1683DC03-EB7B-4996-875F-05FED9CC70F2}" dt="2021-04-10T06:14:26.711" v="2476" actId="478"/>
          <ac:spMkLst>
            <pc:docMk/>
            <pc:sldMk cId="4108957867" sldId="261"/>
            <ac:spMk id="35" creationId="{5FDAC5C2-786F-4AF2-A5B1-6F1BCA8B3338}"/>
          </ac:spMkLst>
        </pc:spChg>
        <pc:spChg chg="add mod or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53" creationId="{48A10370-F42B-46C9-AD8A-BBD80B69559E}"/>
          </ac:spMkLst>
        </pc:spChg>
        <pc:spChg chg="del">
          <ac:chgData name="子敬 洪" userId="ad1b616e7398b0d3" providerId="LiveId" clId="{1683DC03-EB7B-4996-875F-05FED9CC70F2}" dt="2021-04-10T05:36:29.686" v="2026" actId="478"/>
          <ac:spMkLst>
            <pc:docMk/>
            <pc:sldMk cId="4108957867" sldId="261"/>
            <ac:spMk id="56" creationId="{D738ADE2-0EB1-40D8-AD24-F03AD045700F}"/>
          </ac:spMkLst>
        </pc:spChg>
        <pc:spChg chg="add del mod">
          <ac:chgData name="子敬 洪" userId="ad1b616e7398b0d3" providerId="LiveId" clId="{1683DC03-EB7B-4996-875F-05FED9CC70F2}" dt="2021-04-10T05:57:42.176" v="2112"/>
          <ac:spMkLst>
            <pc:docMk/>
            <pc:sldMk cId="4108957867" sldId="261"/>
            <ac:spMk id="59" creationId="{9E59A4F9-1C00-44AD-A032-8110DF6B65E9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60" creationId="{1B44CFCC-A773-4934-B575-314CB2298785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61" creationId="{69EF07EB-4846-4CEC-8721-A3E930362786}"/>
          </ac:spMkLst>
        </pc:spChg>
        <pc:spChg chg="add del mod">
          <ac:chgData name="子敬 洪" userId="ad1b616e7398b0d3" providerId="LiveId" clId="{1683DC03-EB7B-4996-875F-05FED9CC70F2}" dt="2021-04-10T05:59:16.854" v="2210"/>
          <ac:spMkLst>
            <pc:docMk/>
            <pc:sldMk cId="4108957867" sldId="261"/>
            <ac:spMk id="62" creationId="{E8AF7E71-854A-462F-9D59-B415A76987B0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63" creationId="{D9CFBD43-B86B-45A4-A331-556673976E79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64" creationId="{346BF30A-E8B9-4704-A1E6-0A183DA1C02E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71" creationId="{0E344556-EB2B-493F-B0FC-1AB8CB13D975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77" creationId="{791260EE-21EF-40F2-8B60-368DDB0442E2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78" creationId="{56F63A33-E901-4857-8A20-716CAE865647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79" creationId="{4B58BE6A-EF7F-4A4D-9786-FB55FBB65836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80" creationId="{DDBC5EF8-B614-4039-9309-AAE783D3F665}"/>
          </ac:spMkLst>
        </pc:spChg>
        <pc:spChg chg="add mod">
          <ac:chgData name="子敬 洪" userId="ad1b616e7398b0d3" providerId="LiveId" clId="{1683DC03-EB7B-4996-875F-05FED9CC70F2}" dt="2021-04-10T06:26:49.928" v="2678" actId="20577"/>
          <ac:spMkLst>
            <pc:docMk/>
            <pc:sldMk cId="4108957867" sldId="261"/>
            <ac:spMk id="81" creationId="{F1D27B94-DDE6-46AA-ABEC-727F0A620077}"/>
          </ac:spMkLst>
        </pc:spChg>
        <pc:grpChg chg="del mod">
          <ac:chgData name="子敬 洪" userId="ad1b616e7398b0d3" providerId="LiveId" clId="{1683DC03-EB7B-4996-875F-05FED9CC70F2}" dt="2021-04-10T05:43:06.273" v="2049" actId="21"/>
          <ac:grpSpMkLst>
            <pc:docMk/>
            <pc:sldMk cId="4108957867" sldId="261"/>
            <ac:grpSpMk id="9" creationId="{1B7241CF-AD69-4007-B6A6-6816C88058CD}"/>
          </ac:grpSpMkLst>
        </pc:grpChg>
        <pc:picChg chg="del">
          <ac:chgData name="子敬 洪" userId="ad1b616e7398b0d3" providerId="LiveId" clId="{1683DC03-EB7B-4996-875F-05FED9CC70F2}" dt="2021-04-10T05:36:31.539" v="2027" actId="478"/>
          <ac:picMkLst>
            <pc:docMk/>
            <pc:sldMk cId="4108957867" sldId="261"/>
            <ac:picMk id="10" creationId="{9EB2D7C6-8CAA-4A8B-8A0E-5A04AB80DC16}"/>
          </ac:picMkLst>
        </pc:picChg>
        <pc:picChg chg="add del mod">
          <ac:chgData name="子敬 洪" userId="ad1b616e7398b0d3" providerId="LiveId" clId="{1683DC03-EB7B-4996-875F-05FED9CC70F2}" dt="2021-04-10T05:41:26.061" v="2043" actId="478"/>
          <ac:picMkLst>
            <pc:docMk/>
            <pc:sldMk cId="4108957867" sldId="261"/>
            <ac:picMk id="16" creationId="{D9DEF172-CD5E-4019-B5D5-B8A960E4925D}"/>
          </ac:picMkLst>
        </pc:picChg>
        <pc:picChg chg="add del mod">
          <ac:chgData name="子敬 洪" userId="ad1b616e7398b0d3" providerId="LiveId" clId="{1683DC03-EB7B-4996-875F-05FED9CC70F2}" dt="2021-04-10T05:39:38.140" v="2038" actId="478"/>
          <ac:picMkLst>
            <pc:docMk/>
            <pc:sldMk cId="4108957867" sldId="261"/>
            <ac:picMk id="18" creationId="{A55D1B1F-FE6D-46AB-94C1-C3F4CEF5A916}"/>
          </ac:picMkLst>
        </pc:picChg>
        <pc:picChg chg="add del mod">
          <ac:chgData name="子敬 洪" userId="ad1b616e7398b0d3" providerId="LiveId" clId="{1683DC03-EB7B-4996-875F-05FED9CC70F2}" dt="2021-04-10T05:39:38.140" v="2038" actId="478"/>
          <ac:picMkLst>
            <pc:docMk/>
            <pc:sldMk cId="4108957867" sldId="261"/>
            <ac:picMk id="19" creationId="{28A36963-5D06-481A-A918-E6683325C061}"/>
          </ac:picMkLst>
        </pc:picChg>
        <pc:picChg chg="add del mod">
          <ac:chgData name="子敬 洪" userId="ad1b616e7398b0d3" providerId="LiveId" clId="{1683DC03-EB7B-4996-875F-05FED9CC70F2}" dt="2021-04-10T05:39:38.140" v="2038" actId="478"/>
          <ac:picMkLst>
            <pc:docMk/>
            <pc:sldMk cId="4108957867" sldId="261"/>
            <ac:picMk id="21" creationId="{485CC75A-37FE-416A-9345-E9C1AE1E7632}"/>
          </ac:picMkLst>
        </pc:picChg>
        <pc:picChg chg="add mod">
          <ac:chgData name="子敬 洪" userId="ad1b616e7398b0d3" providerId="LiveId" clId="{1683DC03-EB7B-4996-875F-05FED9CC70F2}" dt="2021-04-10T06:18:19.397" v="2591" actId="1076"/>
          <ac:picMkLst>
            <pc:docMk/>
            <pc:sldMk cId="4108957867" sldId="261"/>
            <ac:picMk id="37" creationId="{B57CD435-F2FD-44B7-AB4E-8101EAD1ACA4}"/>
          </ac:picMkLst>
        </pc:picChg>
        <pc:picChg chg="add del mod">
          <ac:chgData name="子敬 洪" userId="ad1b616e7398b0d3" providerId="LiveId" clId="{1683DC03-EB7B-4996-875F-05FED9CC70F2}" dt="2021-04-10T05:43:22.901" v="2051" actId="931"/>
          <ac:picMkLst>
            <pc:docMk/>
            <pc:sldMk cId="4108957867" sldId="261"/>
            <ac:picMk id="39" creationId="{A582C48B-3012-41BC-B887-F17F6355FB31}"/>
          </ac:picMkLst>
        </pc:picChg>
        <pc:picChg chg="add del mod">
          <ac:chgData name="子敬 洪" userId="ad1b616e7398b0d3" providerId="LiveId" clId="{1683DC03-EB7B-4996-875F-05FED9CC70F2}" dt="2021-04-10T05:43:34.456" v="2059" actId="478"/>
          <ac:picMkLst>
            <pc:docMk/>
            <pc:sldMk cId="4108957867" sldId="261"/>
            <ac:picMk id="41" creationId="{765607A5-1254-48BE-B858-548BA209AB4E}"/>
          </ac:picMkLst>
        </pc:picChg>
        <pc:picChg chg="add del mod">
          <ac:chgData name="子敬 洪" userId="ad1b616e7398b0d3" providerId="LiveId" clId="{1683DC03-EB7B-4996-875F-05FED9CC70F2}" dt="2021-04-10T05:43:34.823" v="2060" actId="478"/>
          <ac:picMkLst>
            <pc:docMk/>
            <pc:sldMk cId="4108957867" sldId="261"/>
            <ac:picMk id="43" creationId="{E56F5B11-56A7-4778-A1CA-850EE30EAFB6}"/>
          </ac:picMkLst>
        </pc:picChg>
        <pc:picChg chg="add mod">
          <ac:chgData name="子敬 洪" userId="ad1b616e7398b0d3" providerId="LiveId" clId="{1683DC03-EB7B-4996-875F-05FED9CC70F2}" dt="2021-04-10T06:18:19.397" v="2591" actId="1076"/>
          <ac:picMkLst>
            <pc:docMk/>
            <pc:sldMk cId="4108957867" sldId="261"/>
            <ac:picMk id="45" creationId="{311216E7-2044-4BDC-8C64-2F349B54CBC3}"/>
          </ac:picMkLst>
        </pc:picChg>
        <pc:picChg chg="add del mod">
          <ac:chgData name="子敬 洪" userId="ad1b616e7398b0d3" providerId="LiveId" clId="{1683DC03-EB7B-4996-875F-05FED9CC70F2}" dt="2021-04-10T05:43:45.851" v="2064" actId="478"/>
          <ac:picMkLst>
            <pc:docMk/>
            <pc:sldMk cId="4108957867" sldId="261"/>
            <ac:picMk id="47" creationId="{6F84CB58-ECED-487D-876B-AA6EFA340A1B}"/>
          </ac:picMkLst>
        </pc:picChg>
        <pc:picChg chg="add del mod">
          <ac:chgData name="子敬 洪" userId="ad1b616e7398b0d3" providerId="LiveId" clId="{1683DC03-EB7B-4996-875F-05FED9CC70F2}" dt="2021-04-10T05:45:46.135" v="2076" actId="21"/>
          <ac:picMkLst>
            <pc:docMk/>
            <pc:sldMk cId="4108957867" sldId="261"/>
            <ac:picMk id="49" creationId="{C8280524-B3FE-4B34-B66C-5256AB93FBE3}"/>
          </ac:picMkLst>
        </pc:picChg>
        <pc:picChg chg="add mod">
          <ac:chgData name="子敬 洪" userId="ad1b616e7398b0d3" providerId="LiveId" clId="{1683DC03-EB7B-4996-875F-05FED9CC70F2}" dt="2021-04-10T06:18:19.397" v="2591" actId="1076"/>
          <ac:picMkLst>
            <pc:docMk/>
            <pc:sldMk cId="4108957867" sldId="261"/>
            <ac:picMk id="51" creationId="{42F84208-1A82-4D36-A556-8C8A1A4C3CBC}"/>
          </ac:picMkLst>
        </pc:picChg>
        <pc:cxnChg chg="del">
          <ac:chgData name="子敬 洪" userId="ad1b616e7398b0d3" providerId="LiveId" clId="{1683DC03-EB7B-4996-875F-05FED9CC70F2}" dt="2021-04-10T05:36:29.686" v="2026" actId="478"/>
          <ac:cxnSpMkLst>
            <pc:docMk/>
            <pc:sldMk cId="4108957867" sldId="261"/>
            <ac:cxnSpMk id="22" creationId="{4163B5F1-9F4C-43EC-BB67-3845371984D3}"/>
          </ac:cxnSpMkLst>
        </pc:cxnChg>
        <pc:cxnChg chg="add del mod">
          <ac:chgData name="子敬 洪" userId="ad1b616e7398b0d3" providerId="LiveId" clId="{1683DC03-EB7B-4996-875F-05FED9CC70F2}" dt="2021-04-10T05:39:38.140" v="2038" actId="478"/>
          <ac:cxnSpMkLst>
            <pc:docMk/>
            <pc:sldMk cId="4108957867" sldId="261"/>
            <ac:cxnSpMk id="23" creationId="{535029DF-4CD5-4BE9-9533-0D9D980315F8}"/>
          </ac:cxnSpMkLst>
        </pc:cxnChg>
        <pc:cxnChg chg="add del mod">
          <ac:chgData name="子敬 洪" userId="ad1b616e7398b0d3" providerId="LiveId" clId="{1683DC03-EB7B-4996-875F-05FED9CC70F2}" dt="2021-04-10T05:39:38.140" v="2038" actId="478"/>
          <ac:cxnSpMkLst>
            <pc:docMk/>
            <pc:sldMk cId="4108957867" sldId="261"/>
            <ac:cxnSpMk id="24" creationId="{C936D5A0-909F-471C-83E3-4BE9C318FC8B}"/>
          </ac:cxnSpMkLst>
        </pc:cxnChg>
        <pc:cxnChg chg="add del mod">
          <ac:chgData name="子敬 洪" userId="ad1b616e7398b0d3" providerId="LiveId" clId="{1683DC03-EB7B-4996-875F-05FED9CC70F2}" dt="2021-04-10T05:39:38.140" v="2038" actId="478"/>
          <ac:cxnSpMkLst>
            <pc:docMk/>
            <pc:sldMk cId="4108957867" sldId="261"/>
            <ac:cxnSpMk id="25" creationId="{EBE9847A-4C28-4093-864B-BA3E1EFC30E1}"/>
          </ac:cxnSpMkLst>
        </pc:cxnChg>
        <pc:cxnChg chg="add del mod">
          <ac:chgData name="子敬 洪" userId="ad1b616e7398b0d3" providerId="LiveId" clId="{1683DC03-EB7B-4996-875F-05FED9CC70F2}" dt="2021-04-10T05:39:38.140" v="2038" actId="478"/>
          <ac:cxnSpMkLst>
            <pc:docMk/>
            <pc:sldMk cId="4108957867" sldId="261"/>
            <ac:cxnSpMk id="26" creationId="{DE063937-DB06-4F2D-B242-5200BC19AAEE}"/>
          </ac:cxnSpMkLst>
        </pc:cxnChg>
        <pc:cxnChg chg="add del">
          <ac:chgData name="子敬 洪" userId="ad1b616e7398b0d3" providerId="LiveId" clId="{1683DC03-EB7B-4996-875F-05FED9CC70F2}" dt="2021-04-10T05:50:48.112" v="2085" actId="478"/>
          <ac:cxnSpMkLst>
            <pc:docMk/>
            <pc:sldMk cId="4108957867" sldId="261"/>
            <ac:cxnSpMk id="52" creationId="{2FF32601-553B-4964-9582-18B7D957838C}"/>
          </ac:cxnSpMkLst>
        </pc:cxnChg>
        <pc:cxnChg chg="add mod">
          <ac:chgData name="子敬 洪" userId="ad1b616e7398b0d3" providerId="LiveId" clId="{1683DC03-EB7B-4996-875F-05FED9CC70F2}" dt="2021-04-10T06:18:19.397" v="2591" actId="1076"/>
          <ac:cxnSpMkLst>
            <pc:docMk/>
            <pc:sldMk cId="4108957867" sldId="261"/>
            <ac:cxnSpMk id="54" creationId="{F4F7ABCF-1550-4903-AEBF-4846D8A01C5D}"/>
          </ac:cxnSpMkLst>
        </pc:cxnChg>
        <pc:cxnChg chg="add mod">
          <ac:chgData name="子敬 洪" userId="ad1b616e7398b0d3" providerId="LiveId" clId="{1683DC03-EB7B-4996-875F-05FED9CC70F2}" dt="2021-04-10T06:18:19.397" v="2591" actId="1076"/>
          <ac:cxnSpMkLst>
            <pc:docMk/>
            <pc:sldMk cId="4108957867" sldId="261"/>
            <ac:cxnSpMk id="55" creationId="{DA080A57-4949-4F23-8A89-83275619A305}"/>
          </ac:cxnSpMkLst>
        </pc:cxnChg>
        <pc:cxnChg chg="add mod">
          <ac:chgData name="子敬 洪" userId="ad1b616e7398b0d3" providerId="LiveId" clId="{1683DC03-EB7B-4996-875F-05FED9CC70F2}" dt="2021-04-10T06:18:19.397" v="2591" actId="1076"/>
          <ac:cxnSpMkLst>
            <pc:docMk/>
            <pc:sldMk cId="4108957867" sldId="261"/>
            <ac:cxnSpMk id="57" creationId="{A6F2E1A2-EFC6-4635-A29B-45B8FC7769A7}"/>
          </ac:cxnSpMkLst>
        </pc:cxnChg>
        <pc:cxnChg chg="add mod">
          <ac:chgData name="子敬 洪" userId="ad1b616e7398b0d3" providerId="LiveId" clId="{1683DC03-EB7B-4996-875F-05FED9CC70F2}" dt="2021-04-10T06:18:19.397" v="2591" actId="1076"/>
          <ac:cxnSpMkLst>
            <pc:docMk/>
            <pc:sldMk cId="4108957867" sldId="261"/>
            <ac:cxnSpMk id="58" creationId="{D1584049-5FD7-437B-BC2B-AF128A20BD0A}"/>
          </ac:cxnSpMkLst>
        </pc:cxnChg>
        <pc:cxnChg chg="add del">
          <ac:chgData name="子敬 洪" userId="ad1b616e7398b0d3" providerId="LiveId" clId="{1683DC03-EB7B-4996-875F-05FED9CC70F2}" dt="2021-04-10T06:05:07.101" v="2344" actId="11529"/>
          <ac:cxnSpMkLst>
            <pc:docMk/>
            <pc:sldMk cId="4108957867" sldId="261"/>
            <ac:cxnSpMk id="66" creationId="{597E5163-6E12-43CA-A0B4-8D82DA43294E}"/>
          </ac:cxnSpMkLst>
        </pc:cxnChg>
        <pc:cxnChg chg="add del mod">
          <ac:chgData name="子敬 洪" userId="ad1b616e7398b0d3" providerId="LiveId" clId="{1683DC03-EB7B-4996-875F-05FED9CC70F2}" dt="2021-04-10T06:15:53.647" v="2483" actId="478"/>
          <ac:cxnSpMkLst>
            <pc:docMk/>
            <pc:sldMk cId="4108957867" sldId="261"/>
            <ac:cxnSpMk id="67" creationId="{B97D41EC-3640-4118-A50F-1B58C30826F2}"/>
          </ac:cxnSpMkLst>
        </pc:cxnChg>
      </pc:sldChg>
      <pc:sldChg chg="addSp delSp modSp add mod">
        <pc:chgData name="子敬 洪" userId="ad1b616e7398b0d3" providerId="LiveId" clId="{1683DC03-EB7B-4996-875F-05FED9CC70F2}" dt="2021-04-10T06:36:40.902" v="3253" actId="2711"/>
        <pc:sldMkLst>
          <pc:docMk/>
          <pc:sldMk cId="3459373136" sldId="262"/>
        </pc:sldMkLst>
        <pc:spChg chg="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3" creationId="{1C2AB285-46DF-4C8C-BF73-D3B379C53F92}"/>
          </ac:spMkLst>
        </pc:spChg>
        <pc:spChg chg="add mod">
          <ac:chgData name="子敬 洪" userId="ad1b616e7398b0d3" providerId="LiveId" clId="{1683DC03-EB7B-4996-875F-05FED9CC70F2}" dt="2021-04-10T06:30:09.613" v="2743" actId="20577"/>
          <ac:spMkLst>
            <pc:docMk/>
            <pc:sldMk cId="3459373136" sldId="262"/>
            <ac:spMk id="5" creationId="{AA19D652-A1F7-471F-8969-78AC06BEA2EB}"/>
          </ac:spMkLst>
        </pc:spChg>
        <pc:spChg chg="add 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6" creationId="{8A620388-243F-4A44-ACDE-87A82DAE4A15}"/>
          </ac:spMkLst>
        </pc:spChg>
        <pc:spChg chg="add mod">
          <ac:chgData name="子敬 洪" userId="ad1b616e7398b0d3" providerId="LiveId" clId="{1683DC03-EB7B-4996-875F-05FED9CC70F2}" dt="2021-04-10T06:33:15.195" v="2905" actId="1076"/>
          <ac:spMkLst>
            <pc:docMk/>
            <pc:sldMk cId="3459373136" sldId="262"/>
            <ac:spMk id="7" creationId="{FF70E413-8F28-4892-8595-66FE25A830FA}"/>
          </ac:spMkLst>
        </pc:spChg>
        <pc:spChg chg="add del mod">
          <ac:chgData name="子敬 洪" userId="ad1b616e7398b0d3" providerId="LiveId" clId="{1683DC03-EB7B-4996-875F-05FED9CC70F2}" dt="2021-04-10T06:34:13.270" v="3057"/>
          <ac:spMkLst>
            <pc:docMk/>
            <pc:sldMk cId="3459373136" sldId="262"/>
            <ac:spMk id="8" creationId="{EFD07DDF-4403-4C96-A4CF-8A2894E0F294}"/>
          </ac:spMkLst>
        </pc:spChg>
        <pc:spChg chg="add del mod">
          <ac:chgData name="子敬 洪" userId="ad1b616e7398b0d3" providerId="LiveId" clId="{1683DC03-EB7B-4996-875F-05FED9CC70F2}" dt="2021-04-10T06:34:23.270" v="3062"/>
          <ac:spMkLst>
            <pc:docMk/>
            <pc:sldMk cId="3459373136" sldId="262"/>
            <ac:spMk id="9" creationId="{F3FB29C4-5593-4EE9-9615-4592AFC4CA4A}"/>
          </ac:spMkLst>
        </pc:spChg>
        <pc:spChg chg="add mod">
          <ac:chgData name="子敬 洪" userId="ad1b616e7398b0d3" providerId="LiveId" clId="{1683DC03-EB7B-4996-875F-05FED9CC70F2}" dt="2021-04-10T06:36:40.902" v="3253" actId="2711"/>
          <ac:spMkLst>
            <pc:docMk/>
            <pc:sldMk cId="3459373136" sldId="262"/>
            <ac:spMk id="10" creationId="{414C0470-29AD-4B83-A77D-41E3E5D93D26}"/>
          </ac:spMkLst>
        </pc:spChg>
        <pc:spChg chg="add 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24" creationId="{07F0BF80-1C79-40EC-9033-F9AAA0D5439F}"/>
          </ac:spMkLst>
        </pc:spChg>
        <pc:spChg chg="add 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26" creationId="{80DA59B2-ACF2-4F22-B3FC-17CFB4391258}"/>
          </ac:spMkLst>
        </pc:spChg>
        <pc:spChg chg="add 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28" creationId="{E0CB1D23-7F8B-4F24-AD97-842FDDFA87A6}"/>
          </ac:spMkLst>
        </pc:spChg>
        <pc:spChg chg="add del mod">
          <ac:chgData name="子敬 洪" userId="ad1b616e7398b0d3" providerId="LiveId" clId="{1683DC03-EB7B-4996-875F-05FED9CC70F2}" dt="2021-04-10T06:33:18.322" v="2907" actId="478"/>
          <ac:spMkLst>
            <pc:docMk/>
            <pc:sldMk cId="3459373136" sldId="262"/>
            <ac:spMk id="30" creationId="{5251B625-F35C-4BC3-BC8F-D154E908249A}"/>
          </ac:spMkLst>
        </pc:spChg>
        <pc:spChg chg="mod">
          <ac:chgData name="子敬 洪" userId="ad1b616e7398b0d3" providerId="LiveId" clId="{1683DC03-EB7B-4996-875F-05FED9CC70F2}" dt="2021-04-10T06:30:23.563" v="2746" actId="20577"/>
          <ac:spMkLst>
            <pc:docMk/>
            <pc:sldMk cId="3459373136" sldId="262"/>
            <ac:spMk id="31" creationId="{37841516-7996-482D-9370-D08A43FD1924}"/>
          </ac:spMkLst>
        </pc:spChg>
        <pc:spChg chg="add del mod">
          <ac:chgData name="子敬 洪" userId="ad1b616e7398b0d3" providerId="LiveId" clId="{1683DC03-EB7B-4996-875F-05FED9CC70F2}" dt="2021-04-10T06:32:54.979" v="2855" actId="478"/>
          <ac:spMkLst>
            <pc:docMk/>
            <pc:sldMk cId="3459373136" sldId="262"/>
            <ac:spMk id="32" creationId="{3A35041E-FB6E-4DBC-ABB9-8568440BFABC}"/>
          </ac:spMkLst>
        </pc:spChg>
        <pc:spChg chg="add mod">
          <ac:chgData name="子敬 洪" userId="ad1b616e7398b0d3" providerId="LiveId" clId="{1683DC03-EB7B-4996-875F-05FED9CC70F2}" dt="2021-04-10T06:34:02.916" v="3054" actId="20577"/>
          <ac:spMkLst>
            <pc:docMk/>
            <pc:sldMk cId="3459373136" sldId="262"/>
            <ac:spMk id="33" creationId="{1006C0F3-82AD-4059-9A57-C55A35B1BF6A}"/>
          </ac:spMkLst>
        </pc:spChg>
        <pc:spChg chg="del">
          <ac:chgData name="子敬 洪" userId="ad1b616e7398b0d3" providerId="LiveId" clId="{1683DC03-EB7B-4996-875F-05FED9CC70F2}" dt="2021-04-10T06:23:08.467" v="2641" actId="478"/>
          <ac:spMkLst>
            <pc:docMk/>
            <pc:sldMk cId="3459373136" sldId="262"/>
            <ac:spMk id="53" creationId="{48A10370-F42B-46C9-AD8A-BBD80B69559E}"/>
          </ac:spMkLst>
        </pc:spChg>
        <pc:spChg chg="del">
          <ac:chgData name="子敬 洪" userId="ad1b616e7398b0d3" providerId="LiveId" clId="{1683DC03-EB7B-4996-875F-05FED9CC70F2}" dt="2021-04-10T06:23:09.481" v="2642" actId="478"/>
          <ac:spMkLst>
            <pc:docMk/>
            <pc:sldMk cId="3459373136" sldId="262"/>
            <ac:spMk id="60" creationId="{1B44CFCC-A773-4934-B575-314CB2298785}"/>
          </ac:spMkLst>
        </pc:spChg>
        <pc:spChg chg="del">
          <ac:chgData name="子敬 洪" userId="ad1b616e7398b0d3" providerId="LiveId" clId="{1683DC03-EB7B-4996-875F-05FED9CC70F2}" dt="2021-04-10T06:26:28.933" v="2652" actId="478"/>
          <ac:spMkLst>
            <pc:docMk/>
            <pc:sldMk cId="3459373136" sldId="262"/>
            <ac:spMk id="61" creationId="{69EF07EB-4846-4CEC-8721-A3E930362786}"/>
          </ac:spMkLst>
        </pc:spChg>
        <pc:spChg chg="del">
          <ac:chgData name="子敬 洪" userId="ad1b616e7398b0d3" providerId="LiveId" clId="{1683DC03-EB7B-4996-875F-05FED9CC70F2}" dt="2021-04-10T06:23:24.948" v="2649" actId="478"/>
          <ac:spMkLst>
            <pc:docMk/>
            <pc:sldMk cId="3459373136" sldId="262"/>
            <ac:spMk id="63" creationId="{D9CFBD43-B86B-45A4-A331-556673976E79}"/>
          </ac:spMkLst>
        </pc:spChg>
        <pc:spChg chg="del">
          <ac:chgData name="子敬 洪" userId="ad1b616e7398b0d3" providerId="LiveId" clId="{1683DC03-EB7B-4996-875F-05FED9CC70F2}" dt="2021-04-10T06:23:03.144" v="2636" actId="478"/>
          <ac:spMkLst>
            <pc:docMk/>
            <pc:sldMk cId="3459373136" sldId="262"/>
            <ac:spMk id="64" creationId="{346BF30A-E8B9-4704-A1E6-0A183DA1C02E}"/>
          </ac:spMkLst>
        </pc:spChg>
        <pc:spChg chg="del">
          <ac:chgData name="子敬 洪" userId="ad1b616e7398b0d3" providerId="LiveId" clId="{1683DC03-EB7B-4996-875F-05FED9CC70F2}" dt="2021-04-10T06:23:11.871" v="2643" actId="478"/>
          <ac:spMkLst>
            <pc:docMk/>
            <pc:sldMk cId="3459373136" sldId="262"/>
            <ac:spMk id="71" creationId="{0E344556-EB2B-493F-B0FC-1AB8CB13D975}"/>
          </ac:spMkLst>
        </pc:spChg>
        <pc:spChg chg="del">
          <ac:chgData name="子敬 洪" userId="ad1b616e7398b0d3" providerId="LiveId" clId="{1683DC03-EB7B-4996-875F-05FED9CC70F2}" dt="2021-04-10T06:23:03.144" v="2636" actId="478"/>
          <ac:spMkLst>
            <pc:docMk/>
            <pc:sldMk cId="3459373136" sldId="262"/>
            <ac:spMk id="77" creationId="{791260EE-21EF-40F2-8B60-368DDB0442E2}"/>
          </ac:spMkLst>
        </pc:spChg>
        <pc:spChg chg="del">
          <ac:chgData name="子敬 洪" userId="ad1b616e7398b0d3" providerId="LiveId" clId="{1683DC03-EB7B-4996-875F-05FED9CC70F2}" dt="2021-04-10T06:23:04.064" v="2637" actId="478"/>
          <ac:spMkLst>
            <pc:docMk/>
            <pc:sldMk cId="3459373136" sldId="262"/>
            <ac:spMk id="78" creationId="{56F63A33-E901-4857-8A20-716CAE865647}"/>
          </ac:spMkLst>
        </pc:spChg>
        <pc:spChg chg="del">
          <ac:chgData name="子敬 洪" userId="ad1b616e7398b0d3" providerId="LiveId" clId="{1683DC03-EB7B-4996-875F-05FED9CC70F2}" dt="2021-04-10T06:23:03.144" v="2636" actId="478"/>
          <ac:spMkLst>
            <pc:docMk/>
            <pc:sldMk cId="3459373136" sldId="262"/>
            <ac:spMk id="79" creationId="{4B58BE6A-EF7F-4A4D-9786-FB55FBB65836}"/>
          </ac:spMkLst>
        </pc:spChg>
        <pc:spChg chg="del">
          <ac:chgData name="子敬 洪" userId="ad1b616e7398b0d3" providerId="LiveId" clId="{1683DC03-EB7B-4996-875F-05FED9CC70F2}" dt="2021-04-10T06:23:04.064" v="2637" actId="478"/>
          <ac:spMkLst>
            <pc:docMk/>
            <pc:sldMk cId="3459373136" sldId="262"/>
            <ac:spMk id="80" creationId="{DDBC5EF8-B614-4039-9309-AAE783D3F665}"/>
          </ac:spMkLst>
        </pc:spChg>
        <pc:spChg chg="del mod">
          <ac:chgData name="子敬 洪" userId="ad1b616e7398b0d3" providerId="LiveId" clId="{1683DC03-EB7B-4996-875F-05FED9CC70F2}" dt="2021-04-10T06:23:06.519" v="2639" actId="478"/>
          <ac:spMkLst>
            <pc:docMk/>
            <pc:sldMk cId="3459373136" sldId="262"/>
            <ac:spMk id="81" creationId="{F1D27B94-DDE6-46AA-ABEC-727F0A620077}"/>
          </ac:spMkLst>
        </pc:spChg>
        <pc:picChg chg="del">
          <ac:chgData name="子敬 洪" userId="ad1b616e7398b0d3" providerId="LiveId" clId="{1683DC03-EB7B-4996-875F-05FED9CC70F2}" dt="2021-04-10T06:23:03.144" v="2636" actId="478"/>
          <ac:picMkLst>
            <pc:docMk/>
            <pc:sldMk cId="3459373136" sldId="262"/>
            <ac:picMk id="37" creationId="{B57CD435-F2FD-44B7-AB4E-8101EAD1ACA4}"/>
          </ac:picMkLst>
        </pc:picChg>
        <pc:picChg chg="mod">
          <ac:chgData name="子敬 洪" userId="ad1b616e7398b0d3" providerId="LiveId" clId="{1683DC03-EB7B-4996-875F-05FED9CC70F2}" dt="2021-04-10T06:29:01.406" v="2732" actId="1076"/>
          <ac:picMkLst>
            <pc:docMk/>
            <pc:sldMk cId="3459373136" sldId="262"/>
            <ac:picMk id="45" creationId="{311216E7-2044-4BDC-8C64-2F349B54CBC3}"/>
          </ac:picMkLst>
        </pc:picChg>
        <pc:picChg chg="mod">
          <ac:chgData name="子敬 洪" userId="ad1b616e7398b0d3" providerId="LiveId" clId="{1683DC03-EB7B-4996-875F-05FED9CC70F2}" dt="2021-04-10T06:29:06.108" v="2733" actId="1076"/>
          <ac:picMkLst>
            <pc:docMk/>
            <pc:sldMk cId="3459373136" sldId="262"/>
            <ac:picMk id="51" creationId="{42F84208-1A82-4D36-A556-8C8A1A4C3CBC}"/>
          </ac:picMkLst>
        </pc:picChg>
        <pc:cxnChg chg="mod">
          <ac:chgData name="子敬 洪" userId="ad1b616e7398b0d3" providerId="LiveId" clId="{1683DC03-EB7B-4996-875F-05FED9CC70F2}" dt="2021-04-10T06:23:16.808" v="2646" actId="14100"/>
          <ac:cxnSpMkLst>
            <pc:docMk/>
            <pc:sldMk cId="3459373136" sldId="262"/>
            <ac:cxnSpMk id="54" creationId="{F4F7ABCF-1550-4903-AEBF-4846D8A01C5D}"/>
          </ac:cxnSpMkLst>
        </pc:cxnChg>
        <pc:cxnChg chg="mod">
          <ac:chgData name="子敬 洪" userId="ad1b616e7398b0d3" providerId="LiveId" clId="{1683DC03-EB7B-4996-875F-05FED9CC70F2}" dt="2021-04-10T06:23:22.738" v="2648" actId="14100"/>
          <ac:cxnSpMkLst>
            <pc:docMk/>
            <pc:sldMk cId="3459373136" sldId="262"/>
            <ac:cxnSpMk id="55" creationId="{DA080A57-4949-4F23-8A89-83275619A305}"/>
          </ac:cxnSpMkLst>
        </pc:cxnChg>
        <pc:cxnChg chg="del">
          <ac:chgData name="子敬 洪" userId="ad1b616e7398b0d3" providerId="LiveId" clId="{1683DC03-EB7B-4996-875F-05FED9CC70F2}" dt="2021-04-10T06:23:03.144" v="2636" actId="478"/>
          <ac:cxnSpMkLst>
            <pc:docMk/>
            <pc:sldMk cId="3459373136" sldId="262"/>
            <ac:cxnSpMk id="57" creationId="{A6F2E1A2-EFC6-4635-A29B-45B8FC7769A7}"/>
          </ac:cxnSpMkLst>
        </pc:cxnChg>
        <pc:cxnChg chg="del">
          <ac:chgData name="子敬 洪" userId="ad1b616e7398b0d3" providerId="LiveId" clId="{1683DC03-EB7B-4996-875F-05FED9CC70F2}" dt="2021-04-10T06:23:03.144" v="2636" actId="478"/>
          <ac:cxnSpMkLst>
            <pc:docMk/>
            <pc:sldMk cId="3459373136" sldId="262"/>
            <ac:cxnSpMk id="58" creationId="{D1584049-5FD7-437B-BC2B-AF128A20BD0A}"/>
          </ac:cxnSpMkLst>
        </pc:cxnChg>
      </pc:sldChg>
      <pc:sldChg chg="addSp delSp modSp add mod">
        <pc:chgData name="子敬 洪" userId="ad1b616e7398b0d3" providerId="LiveId" clId="{1683DC03-EB7B-4996-875F-05FED9CC70F2}" dt="2021-04-10T06:48:57.190" v="3813" actId="20577"/>
        <pc:sldMkLst>
          <pc:docMk/>
          <pc:sldMk cId="4275239639" sldId="263"/>
        </pc:sldMkLst>
        <pc:spChg chg="add del">
          <ac:chgData name="子敬 洪" userId="ad1b616e7398b0d3" providerId="LiveId" clId="{1683DC03-EB7B-4996-875F-05FED9CC70F2}" dt="2021-04-10T06:47:38.079" v="3646" actId="11529"/>
          <ac:spMkLst>
            <pc:docMk/>
            <pc:sldMk cId="4275239639" sldId="263"/>
            <ac:spMk id="2" creationId="{D196ACA0-000A-41F5-86E9-AEDFF9BA49D9}"/>
          </ac:spMkLst>
        </pc:spChg>
        <pc:spChg chg="add mod">
          <ac:chgData name="子敬 洪" userId="ad1b616e7398b0d3" providerId="LiveId" clId="{1683DC03-EB7B-4996-875F-05FED9CC70F2}" dt="2021-04-10T06:48:57.190" v="3813" actId="20577"/>
          <ac:spMkLst>
            <pc:docMk/>
            <pc:sldMk cId="4275239639" sldId="263"/>
            <ac:spMk id="4" creationId="{3F36C362-488B-47D3-B2E1-9DE4D9CBD77C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5" creationId="{AA19D652-A1F7-471F-8969-78AC06BEA2EB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6" creationId="{8A620388-243F-4A44-ACDE-87A82DAE4A15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7" creationId="{FF70E413-8F28-4892-8595-66FE25A830FA}"/>
          </ac:spMkLst>
        </pc:spChg>
        <pc:spChg chg="del">
          <ac:chgData name="子敬 洪" userId="ad1b616e7398b0d3" providerId="LiveId" clId="{1683DC03-EB7B-4996-875F-05FED9CC70F2}" dt="2021-04-10T06:37:08.763" v="3256" actId="478"/>
          <ac:spMkLst>
            <pc:docMk/>
            <pc:sldMk cId="4275239639" sldId="263"/>
            <ac:spMk id="10" creationId="{414C0470-29AD-4B83-A77D-41E3E5D93D26}"/>
          </ac:spMkLst>
        </pc:spChg>
        <pc:spChg chg="add mod">
          <ac:chgData name="子敬 洪" userId="ad1b616e7398b0d3" providerId="LiveId" clId="{1683DC03-EB7B-4996-875F-05FED9CC70F2}" dt="2021-04-10T06:39:47.913" v="3422" actId="2711"/>
          <ac:spMkLst>
            <pc:docMk/>
            <pc:sldMk cId="4275239639" sldId="263"/>
            <ac:spMk id="16" creationId="{9543FAE3-AECE-4CF4-AED4-D757EF4237F3}"/>
          </ac:spMkLst>
        </pc:spChg>
        <pc:spChg chg="add mod">
          <ac:chgData name="子敬 洪" userId="ad1b616e7398b0d3" providerId="LiveId" clId="{1683DC03-EB7B-4996-875F-05FED9CC70F2}" dt="2021-04-10T06:39:00.963" v="3268" actId="2711"/>
          <ac:spMkLst>
            <pc:docMk/>
            <pc:sldMk cId="4275239639" sldId="263"/>
            <ac:spMk id="17" creationId="{F7CB0988-7F3B-4C40-89A7-369FF45D6083}"/>
          </ac:spMkLst>
        </pc:spChg>
        <pc:spChg chg="add mod">
          <ac:chgData name="子敬 洪" userId="ad1b616e7398b0d3" providerId="LiveId" clId="{1683DC03-EB7B-4996-875F-05FED9CC70F2}" dt="2021-04-10T06:38:01.223" v="3261" actId="1076"/>
          <ac:spMkLst>
            <pc:docMk/>
            <pc:sldMk cId="4275239639" sldId="263"/>
            <ac:spMk id="18" creationId="{6F4C352A-843C-4D3B-B3DD-27D2691E0CA1}"/>
          </ac:spMkLst>
        </pc:spChg>
        <pc:spChg chg="add mod">
          <ac:chgData name="子敬 洪" userId="ad1b616e7398b0d3" providerId="LiveId" clId="{1683DC03-EB7B-4996-875F-05FED9CC70F2}" dt="2021-04-10T06:38:22.121" v="3267" actId="1076"/>
          <ac:spMkLst>
            <pc:docMk/>
            <pc:sldMk cId="4275239639" sldId="263"/>
            <ac:spMk id="21" creationId="{2A493C30-7624-40F5-A663-5A248AE60571}"/>
          </ac:spMkLst>
        </pc:spChg>
        <pc:spChg chg="add mod">
          <ac:chgData name="子敬 洪" userId="ad1b616e7398b0d3" providerId="LiveId" clId="{1683DC03-EB7B-4996-875F-05FED9CC70F2}" dt="2021-04-10T06:38:15.845" v="3265" actId="1076"/>
          <ac:spMkLst>
            <pc:docMk/>
            <pc:sldMk cId="4275239639" sldId="263"/>
            <ac:spMk id="23" creationId="{52F39A71-586F-4354-80E9-AE38775E8791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24" creationId="{07F0BF80-1C79-40EC-9033-F9AAA0D5439F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26" creationId="{80DA59B2-ACF2-4F22-B3FC-17CFB4391258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28" creationId="{E0CB1D23-7F8B-4F24-AD97-842FDDFA87A6}"/>
          </ac:spMkLst>
        </pc:spChg>
        <pc:spChg chg="mod">
          <ac:chgData name="子敬 洪" userId="ad1b616e7398b0d3" providerId="LiveId" clId="{1683DC03-EB7B-4996-875F-05FED9CC70F2}" dt="2021-04-10T06:40:24.506" v="3429" actId="20577"/>
          <ac:spMkLst>
            <pc:docMk/>
            <pc:sldMk cId="4275239639" sldId="263"/>
            <ac:spMk id="31" creationId="{37841516-7996-482D-9370-D08A43FD1924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33" creationId="{1006C0F3-82AD-4059-9A57-C55A35B1BF6A}"/>
          </ac:spMkLst>
        </pc:spChg>
        <pc:picChg chg="del">
          <ac:chgData name="子敬 洪" userId="ad1b616e7398b0d3" providerId="LiveId" clId="{1683DC03-EB7B-4996-875F-05FED9CC70F2}" dt="2021-04-10T06:37:08.001" v="3255" actId="478"/>
          <ac:picMkLst>
            <pc:docMk/>
            <pc:sldMk cId="4275239639" sldId="263"/>
            <ac:picMk id="45" creationId="{311216E7-2044-4BDC-8C64-2F349B54CBC3}"/>
          </ac:picMkLst>
        </pc:picChg>
        <pc:picChg chg="del">
          <ac:chgData name="子敬 洪" userId="ad1b616e7398b0d3" providerId="LiveId" clId="{1683DC03-EB7B-4996-875F-05FED9CC70F2}" dt="2021-04-10T06:37:08.001" v="3255" actId="478"/>
          <ac:picMkLst>
            <pc:docMk/>
            <pc:sldMk cId="4275239639" sldId="263"/>
            <ac:picMk id="51" creationId="{42F84208-1A82-4D36-A556-8C8A1A4C3CBC}"/>
          </ac:picMkLst>
        </pc:picChg>
        <pc:cxnChg chg="add mod">
          <ac:chgData name="子敬 洪" userId="ad1b616e7398b0d3" providerId="LiveId" clId="{1683DC03-EB7B-4996-875F-05FED9CC70F2}" dt="2021-04-10T06:37:57.209" v="3260" actId="1076"/>
          <ac:cxnSpMkLst>
            <pc:docMk/>
            <pc:sldMk cId="4275239639" sldId="263"/>
            <ac:cxnSpMk id="19" creationId="{F8F35423-41AF-4FE6-BA0C-571A42BA64F5}"/>
          </ac:cxnSpMkLst>
        </pc:cxnChg>
        <pc:cxnChg chg="add mod">
          <ac:chgData name="子敬 洪" userId="ad1b616e7398b0d3" providerId="LiveId" clId="{1683DC03-EB7B-4996-875F-05FED9CC70F2}" dt="2021-04-10T06:38:19.323" v="3266" actId="1076"/>
          <ac:cxnSpMkLst>
            <pc:docMk/>
            <pc:sldMk cId="4275239639" sldId="263"/>
            <ac:cxnSpMk id="20" creationId="{1D2735E4-97A2-42D8-9AD0-0339BD3EFD46}"/>
          </ac:cxnSpMkLst>
        </pc:cxnChg>
        <pc:cxnChg chg="add mod">
          <ac:chgData name="子敬 洪" userId="ad1b616e7398b0d3" providerId="LiveId" clId="{1683DC03-EB7B-4996-875F-05FED9CC70F2}" dt="2021-04-10T06:38:13.001" v="3264" actId="1076"/>
          <ac:cxnSpMkLst>
            <pc:docMk/>
            <pc:sldMk cId="4275239639" sldId="263"/>
            <ac:cxnSpMk id="22" creationId="{70882F56-803F-4424-B330-B8B112C10410}"/>
          </ac:cxnSpMkLst>
        </pc:cxnChg>
        <pc:cxnChg chg="del">
          <ac:chgData name="子敬 洪" userId="ad1b616e7398b0d3" providerId="LiveId" clId="{1683DC03-EB7B-4996-875F-05FED9CC70F2}" dt="2021-04-10T06:37:08.001" v="3255" actId="478"/>
          <ac:cxnSpMkLst>
            <pc:docMk/>
            <pc:sldMk cId="4275239639" sldId="263"/>
            <ac:cxnSpMk id="54" creationId="{F4F7ABCF-1550-4903-AEBF-4846D8A01C5D}"/>
          </ac:cxnSpMkLst>
        </pc:cxnChg>
        <pc:cxnChg chg="del">
          <ac:chgData name="子敬 洪" userId="ad1b616e7398b0d3" providerId="LiveId" clId="{1683DC03-EB7B-4996-875F-05FED9CC70F2}" dt="2021-04-10T06:37:08.001" v="3255" actId="478"/>
          <ac:cxnSpMkLst>
            <pc:docMk/>
            <pc:sldMk cId="4275239639" sldId="263"/>
            <ac:cxnSpMk id="55" creationId="{DA080A57-4949-4F23-8A89-83275619A305}"/>
          </ac:cxnSpMkLst>
        </pc:cxnChg>
      </pc:sldChg>
      <pc:sldChg chg="addSp delSp modSp add mod">
        <pc:chgData name="子敬 洪" userId="ad1b616e7398b0d3" providerId="LiveId" clId="{1683DC03-EB7B-4996-875F-05FED9CC70F2}" dt="2021-04-10T06:52:28.764" v="3827" actId="1076"/>
        <pc:sldMkLst>
          <pc:docMk/>
          <pc:sldMk cId="2148269319" sldId="264"/>
        </pc:sldMkLst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5" creationId="{AA19D652-A1F7-471F-8969-78AC06BEA2EB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6" creationId="{8A620388-243F-4A44-ACDE-87A82DAE4A15}"/>
          </ac:spMkLst>
        </pc:spChg>
        <pc:spChg chg="mod">
          <ac:chgData name="子敬 洪" userId="ad1b616e7398b0d3" providerId="LiveId" clId="{1683DC03-EB7B-4996-875F-05FED9CC70F2}" dt="2021-04-10T06:52:25.423" v="3825" actId="1076"/>
          <ac:spMkLst>
            <pc:docMk/>
            <pc:sldMk cId="2148269319" sldId="264"/>
            <ac:spMk id="7" creationId="{FF70E413-8F28-4892-8595-66FE25A830FA}"/>
          </ac:spMkLst>
        </pc:spChg>
        <pc:spChg chg="del">
          <ac:chgData name="子敬 洪" userId="ad1b616e7398b0d3" providerId="LiveId" clId="{1683DC03-EB7B-4996-875F-05FED9CC70F2}" dt="2021-04-10T06:40:48.582" v="3431" actId="478"/>
          <ac:spMkLst>
            <pc:docMk/>
            <pc:sldMk cId="2148269319" sldId="264"/>
            <ac:spMk id="10" creationId="{414C0470-29AD-4B83-A77D-41E3E5D93D26}"/>
          </ac:spMkLst>
        </pc:spChg>
        <pc:spChg chg="add mod">
          <ac:chgData name="子敬 洪" userId="ad1b616e7398b0d3" providerId="LiveId" clId="{1683DC03-EB7B-4996-875F-05FED9CC70F2}" dt="2021-04-10T06:52:28.764" v="3827" actId="1076"/>
          <ac:spMkLst>
            <pc:docMk/>
            <pc:sldMk cId="2148269319" sldId="264"/>
            <ac:spMk id="11" creationId="{AE7D2F09-D50D-424A-ADB7-3A1130613810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24" creationId="{07F0BF80-1C79-40EC-9033-F9AAA0D5439F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26" creationId="{80DA59B2-ACF2-4F22-B3FC-17CFB4391258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28" creationId="{E0CB1D23-7F8B-4F24-AD97-842FDDFA87A6}"/>
          </ac:spMkLst>
        </pc:spChg>
        <pc:spChg chg="mod">
          <ac:chgData name="子敬 洪" userId="ad1b616e7398b0d3" providerId="LiveId" clId="{1683DC03-EB7B-4996-875F-05FED9CC70F2}" dt="2021-04-10T06:49:24.323" v="3817" actId="20577"/>
          <ac:spMkLst>
            <pc:docMk/>
            <pc:sldMk cId="2148269319" sldId="264"/>
            <ac:spMk id="31" creationId="{37841516-7996-482D-9370-D08A43FD1924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33" creationId="{1006C0F3-82AD-4059-9A57-C55A35B1BF6A}"/>
          </ac:spMkLst>
        </pc:spChg>
        <pc:picChg chg="mod">
          <ac:chgData name="子敬 洪" userId="ad1b616e7398b0d3" providerId="LiveId" clId="{1683DC03-EB7B-4996-875F-05FED9CC70F2}" dt="2021-04-10T06:44:54.606" v="3607" actId="1076"/>
          <ac:picMkLst>
            <pc:docMk/>
            <pc:sldMk cId="2148269319" sldId="264"/>
            <ac:picMk id="45" creationId="{311216E7-2044-4BDC-8C64-2F349B54CBC3}"/>
          </ac:picMkLst>
        </pc:picChg>
        <pc:picChg chg="mod">
          <ac:chgData name="子敬 洪" userId="ad1b616e7398b0d3" providerId="LiveId" clId="{1683DC03-EB7B-4996-875F-05FED9CC70F2}" dt="2021-04-10T06:52:10.562" v="3824" actId="1076"/>
          <ac:picMkLst>
            <pc:docMk/>
            <pc:sldMk cId="2148269319" sldId="264"/>
            <ac:picMk id="51" creationId="{42F84208-1A82-4D36-A556-8C8A1A4C3CBC}"/>
          </ac:picMkLst>
        </pc:picChg>
        <pc:cxnChg chg="add del mod">
          <ac:chgData name="子敬 洪" userId="ad1b616e7398b0d3" providerId="LiveId" clId="{1683DC03-EB7B-4996-875F-05FED9CC70F2}" dt="2021-04-10T06:45:25.990" v="3610" actId="478"/>
          <ac:cxnSpMkLst>
            <pc:docMk/>
            <pc:sldMk cId="2148269319" sldId="264"/>
            <ac:cxnSpMk id="4" creationId="{B94A8B04-5A4C-4EBB-8B99-C329116CB491}"/>
          </ac:cxnSpMkLst>
        </pc:cxnChg>
        <pc:cxnChg chg="add mod">
          <ac:chgData name="子敬 洪" userId="ad1b616e7398b0d3" providerId="LiveId" clId="{1683DC03-EB7B-4996-875F-05FED9CC70F2}" dt="2021-04-10T06:52:26.567" v="3826" actId="1076"/>
          <ac:cxnSpMkLst>
            <pc:docMk/>
            <pc:sldMk cId="2148269319" sldId="264"/>
            <ac:cxnSpMk id="9" creationId="{51C50687-85C5-4508-A9AC-612C28BFD573}"/>
          </ac:cxnSpMkLst>
        </pc:cxnChg>
        <pc:cxnChg chg="mod">
          <ac:chgData name="子敬 洪" userId="ad1b616e7398b0d3" providerId="LiveId" clId="{1683DC03-EB7B-4996-875F-05FED9CC70F2}" dt="2021-04-10T06:44:54.606" v="3607" actId="1076"/>
          <ac:cxnSpMkLst>
            <pc:docMk/>
            <pc:sldMk cId="2148269319" sldId="264"/>
            <ac:cxnSpMk id="54" creationId="{F4F7ABCF-1550-4903-AEBF-4846D8A01C5D}"/>
          </ac:cxnSpMkLst>
        </pc:cxnChg>
        <pc:cxnChg chg="mod">
          <ac:chgData name="子敬 洪" userId="ad1b616e7398b0d3" providerId="LiveId" clId="{1683DC03-EB7B-4996-875F-05FED9CC70F2}" dt="2021-04-10T06:44:54.606" v="3607" actId="1076"/>
          <ac:cxnSpMkLst>
            <pc:docMk/>
            <pc:sldMk cId="2148269319" sldId="264"/>
            <ac:cxnSpMk id="55" creationId="{DA080A57-4949-4F23-8A89-83275619A305}"/>
          </ac:cxnSpMkLst>
        </pc:cxnChg>
      </pc:sldChg>
      <pc:sldChg chg="addSp delSp modSp add mod">
        <pc:chgData name="子敬 洪" userId="ad1b616e7398b0d3" providerId="LiveId" clId="{1683DC03-EB7B-4996-875F-05FED9CC70F2}" dt="2021-04-10T07:04:53.978" v="3986"/>
        <pc:sldMkLst>
          <pc:docMk/>
          <pc:sldMk cId="877791105" sldId="265"/>
        </pc:sldMkLst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5" creationId="{AA19D652-A1F7-471F-8969-78AC06BEA2EB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6" creationId="{8A620388-243F-4A44-ACDE-87A82DAE4A15}"/>
          </ac:spMkLst>
        </pc:spChg>
        <pc:spChg chg="del">
          <ac:chgData name="子敬 洪" userId="ad1b616e7398b0d3" providerId="LiveId" clId="{1683DC03-EB7B-4996-875F-05FED9CC70F2}" dt="2021-04-10T06:49:36.878" v="3822" actId="478"/>
          <ac:spMkLst>
            <pc:docMk/>
            <pc:sldMk cId="877791105" sldId="265"/>
            <ac:spMk id="7" creationId="{FF70E413-8F28-4892-8595-66FE25A830FA}"/>
          </ac:spMkLst>
        </pc:spChg>
        <pc:spChg chg="del">
          <ac:chgData name="子敬 洪" userId="ad1b616e7398b0d3" providerId="LiveId" clId="{1683DC03-EB7B-4996-875F-05FED9CC70F2}" dt="2021-04-10T06:49:36.878" v="3822" actId="478"/>
          <ac:spMkLst>
            <pc:docMk/>
            <pc:sldMk cId="877791105" sldId="265"/>
            <ac:spMk id="11" creationId="{AE7D2F09-D50D-424A-ADB7-3A1130613810}"/>
          </ac:spMkLst>
        </pc:spChg>
        <pc:spChg chg="add mod">
          <ac:chgData name="子敬 洪" userId="ad1b616e7398b0d3" providerId="LiveId" clId="{1683DC03-EB7B-4996-875F-05FED9CC70F2}" dt="2021-04-10T07:03:05.882" v="3963" actId="2711"/>
          <ac:spMkLst>
            <pc:docMk/>
            <pc:sldMk cId="877791105" sldId="265"/>
            <ac:spMk id="12" creationId="{A98E2742-7AE6-4F7A-8A73-2A3485C8E494}"/>
          </ac:spMkLst>
        </pc:spChg>
        <pc:spChg chg="add del mod">
          <ac:chgData name="子敬 洪" userId="ad1b616e7398b0d3" providerId="LiveId" clId="{1683DC03-EB7B-4996-875F-05FED9CC70F2}" dt="2021-04-10T06:53:39.078" v="3831" actId="478"/>
          <ac:spMkLst>
            <pc:docMk/>
            <pc:sldMk cId="877791105" sldId="265"/>
            <ac:spMk id="17" creationId="{114ABA17-FAC8-4A6C-8754-3AB7776C99A1}"/>
          </ac:spMkLst>
        </pc:spChg>
        <pc:spChg chg="add del mod">
          <ac:chgData name="子敬 洪" userId="ad1b616e7398b0d3" providerId="LiveId" clId="{1683DC03-EB7B-4996-875F-05FED9CC70F2}" dt="2021-04-10T06:53:58.432" v="3852" actId="478"/>
          <ac:spMkLst>
            <pc:docMk/>
            <pc:sldMk cId="877791105" sldId="265"/>
            <ac:spMk id="22" creationId="{5D9F3241-94DA-43F4-9463-E08311FE46A6}"/>
          </ac:spMkLst>
        </pc:spChg>
        <pc:spChg chg="add mod">
          <ac:chgData name="子敬 洪" userId="ad1b616e7398b0d3" providerId="LiveId" clId="{1683DC03-EB7B-4996-875F-05FED9CC70F2}" dt="2021-04-10T06:58:56.906" v="3884" actId="1076"/>
          <ac:spMkLst>
            <pc:docMk/>
            <pc:sldMk cId="877791105" sldId="265"/>
            <ac:spMk id="23" creationId="{5B6B1A4D-04BF-48D8-A82A-9767ED7097B4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24" creationId="{07F0BF80-1C79-40EC-9033-F9AAA0D5439F}"/>
          </ac:spMkLst>
        </pc:spChg>
        <pc:spChg chg="add mod">
          <ac:chgData name="子敬 洪" userId="ad1b616e7398b0d3" providerId="LiveId" clId="{1683DC03-EB7B-4996-875F-05FED9CC70F2}" dt="2021-04-10T06:58:56.906" v="3884" actId="1076"/>
          <ac:spMkLst>
            <pc:docMk/>
            <pc:sldMk cId="877791105" sldId="265"/>
            <ac:spMk id="25" creationId="{EA025366-306D-484F-AE18-92A4276E219C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26" creationId="{80DA59B2-ACF2-4F22-B3FC-17CFB4391258}"/>
          </ac:spMkLst>
        </pc:spChg>
        <pc:spChg chg="add del mod">
          <ac:chgData name="子敬 洪" userId="ad1b616e7398b0d3" providerId="LiveId" clId="{1683DC03-EB7B-4996-875F-05FED9CC70F2}" dt="2021-04-10T06:54:00.219" v="3853" actId="478"/>
          <ac:spMkLst>
            <pc:docMk/>
            <pc:sldMk cId="877791105" sldId="265"/>
            <ac:spMk id="27" creationId="{A8F1443E-E92D-46CA-8DE2-22C8F03225B6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28" creationId="{E0CB1D23-7F8B-4F24-AD97-842FDDFA87A6}"/>
          </ac:spMkLst>
        </pc:spChg>
        <pc:spChg chg="add del mod">
          <ac:chgData name="子敬 洪" userId="ad1b616e7398b0d3" providerId="LiveId" clId="{1683DC03-EB7B-4996-875F-05FED9CC70F2}" dt="2021-04-10T06:53:51.766" v="3847" actId="478"/>
          <ac:spMkLst>
            <pc:docMk/>
            <pc:sldMk cId="877791105" sldId="265"/>
            <ac:spMk id="29" creationId="{39CF65FD-6D8B-4DDC-8727-BF306D99E938}"/>
          </ac:spMkLst>
        </pc:spChg>
        <pc:spChg chg="add del mod">
          <ac:chgData name="子敬 洪" userId="ad1b616e7398b0d3" providerId="LiveId" clId="{1683DC03-EB7B-4996-875F-05FED9CC70F2}" dt="2021-04-10T06:53:51.766" v="3847" actId="478"/>
          <ac:spMkLst>
            <pc:docMk/>
            <pc:sldMk cId="877791105" sldId="265"/>
            <ac:spMk id="30" creationId="{0F025FB7-BB5F-4F66-A861-5218CD471B4F}"/>
          </ac:spMkLst>
        </pc:spChg>
        <pc:spChg chg="mod">
          <ac:chgData name="子敬 洪" userId="ad1b616e7398b0d3" providerId="LiveId" clId="{1683DC03-EB7B-4996-875F-05FED9CC70F2}" dt="2021-04-10T06:49:32.245" v="3820" actId="1076"/>
          <ac:spMkLst>
            <pc:docMk/>
            <pc:sldMk cId="877791105" sldId="265"/>
            <ac:spMk id="31" creationId="{37841516-7996-482D-9370-D08A43FD1924}"/>
          </ac:spMkLst>
        </pc:spChg>
        <pc:spChg chg="add mod">
          <ac:chgData name="子敬 洪" userId="ad1b616e7398b0d3" providerId="LiveId" clId="{1683DC03-EB7B-4996-875F-05FED9CC70F2}" dt="2021-04-10T06:58:40.608" v="3879" actId="1076"/>
          <ac:spMkLst>
            <pc:docMk/>
            <pc:sldMk cId="877791105" sldId="265"/>
            <ac:spMk id="32" creationId="{A7F7468A-CBF9-425D-8C62-3A4EA6FCDD99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33" creationId="{1006C0F3-82AD-4059-9A57-C55A35B1BF6A}"/>
          </ac:spMkLst>
        </pc:spChg>
        <pc:spChg chg="add mod">
          <ac:chgData name="子敬 洪" userId="ad1b616e7398b0d3" providerId="LiveId" clId="{1683DC03-EB7B-4996-875F-05FED9CC70F2}" dt="2021-04-10T06:58:40.608" v="3879" actId="1076"/>
          <ac:spMkLst>
            <pc:docMk/>
            <pc:sldMk cId="877791105" sldId="265"/>
            <ac:spMk id="34" creationId="{20BBE4DA-A351-495E-829A-E54DEA552A6D}"/>
          </ac:spMkLst>
        </pc:spChg>
        <pc:spChg chg="add mod">
          <ac:chgData name="子敬 洪" userId="ad1b616e7398b0d3" providerId="LiveId" clId="{1683DC03-EB7B-4996-875F-05FED9CC70F2}" dt="2021-04-10T06:58:40.608" v="3879" actId="1076"/>
          <ac:spMkLst>
            <pc:docMk/>
            <pc:sldMk cId="877791105" sldId="265"/>
            <ac:spMk id="35" creationId="{A6F5DE94-8AB5-4213-B827-2C67BAC45D6C}"/>
          </ac:spMkLst>
        </pc:spChg>
        <pc:spChg chg="add mod">
          <ac:chgData name="子敬 洪" userId="ad1b616e7398b0d3" providerId="LiveId" clId="{1683DC03-EB7B-4996-875F-05FED9CC70F2}" dt="2021-04-10T06:58:40.608" v="3879" actId="1076"/>
          <ac:spMkLst>
            <pc:docMk/>
            <pc:sldMk cId="877791105" sldId="265"/>
            <ac:spMk id="36" creationId="{97ABD561-1901-4E44-A133-8CE7B6FFAE08}"/>
          </ac:spMkLst>
        </pc:spChg>
        <pc:spChg chg="add mod">
          <ac:chgData name="子敬 洪" userId="ad1b616e7398b0d3" providerId="LiveId" clId="{1683DC03-EB7B-4996-875F-05FED9CC70F2}" dt="2021-04-10T06:59:19.569" v="3887" actId="1076"/>
          <ac:spMkLst>
            <pc:docMk/>
            <pc:sldMk cId="877791105" sldId="265"/>
            <ac:spMk id="38" creationId="{984C3D61-FD8D-46A3-B75A-BF38161EA4AC}"/>
          </ac:spMkLst>
        </pc:spChg>
        <pc:spChg chg="add mod">
          <ac:chgData name="子敬 洪" userId="ad1b616e7398b0d3" providerId="LiveId" clId="{1683DC03-EB7B-4996-875F-05FED9CC70F2}" dt="2021-04-10T06:59:25.125" v="3888" actId="1076"/>
          <ac:spMkLst>
            <pc:docMk/>
            <pc:sldMk cId="877791105" sldId="265"/>
            <ac:spMk id="39" creationId="{6AEAD635-BBF8-436B-BE3C-F184D155A292}"/>
          </ac:spMkLst>
        </pc:spChg>
        <pc:graphicFrameChg chg="add mod modGraphic">
          <ac:chgData name="子敬 洪" userId="ad1b616e7398b0d3" providerId="LiveId" clId="{1683DC03-EB7B-4996-875F-05FED9CC70F2}" dt="2021-04-10T07:04:53.978" v="3986"/>
          <ac:graphicFrameMkLst>
            <pc:docMk/>
            <pc:sldMk cId="877791105" sldId="265"/>
            <ac:graphicFrameMk id="37" creationId="{2469D1EE-8AD7-459D-AEFF-55831A9B28C7}"/>
          </ac:graphicFrameMkLst>
        </pc:graphicFrameChg>
        <pc:picChg chg="add mod">
          <ac:chgData name="子敬 洪" userId="ad1b616e7398b0d3" providerId="LiveId" clId="{1683DC03-EB7B-4996-875F-05FED9CC70F2}" dt="2021-04-10T06:58:56.906" v="3884" actId="1076"/>
          <ac:picMkLst>
            <pc:docMk/>
            <pc:sldMk cId="877791105" sldId="265"/>
            <ac:picMk id="18" creationId="{56C39A11-64C9-4FE7-A352-7808EA02FE25}"/>
          </ac:picMkLst>
        </pc:picChg>
        <pc:picChg chg="add mod">
          <ac:chgData name="子敬 洪" userId="ad1b616e7398b0d3" providerId="LiveId" clId="{1683DC03-EB7B-4996-875F-05FED9CC70F2}" dt="2021-04-10T06:58:56.906" v="3884" actId="1076"/>
          <ac:picMkLst>
            <pc:docMk/>
            <pc:sldMk cId="877791105" sldId="265"/>
            <ac:picMk id="19" creationId="{23AA092C-568B-47A2-B116-E26FF1239923}"/>
          </ac:picMkLst>
        </pc:picChg>
        <pc:picChg chg="del">
          <ac:chgData name="子敬 洪" userId="ad1b616e7398b0d3" providerId="LiveId" clId="{1683DC03-EB7B-4996-875F-05FED9CC70F2}" dt="2021-04-10T06:49:36.164" v="3821" actId="478"/>
          <ac:picMkLst>
            <pc:docMk/>
            <pc:sldMk cId="877791105" sldId="265"/>
            <ac:picMk id="45" creationId="{311216E7-2044-4BDC-8C64-2F349B54CBC3}"/>
          </ac:picMkLst>
        </pc:picChg>
        <pc:picChg chg="del">
          <ac:chgData name="子敬 洪" userId="ad1b616e7398b0d3" providerId="LiveId" clId="{1683DC03-EB7B-4996-875F-05FED9CC70F2}" dt="2021-04-10T06:49:36.164" v="3821" actId="478"/>
          <ac:picMkLst>
            <pc:docMk/>
            <pc:sldMk cId="877791105" sldId="265"/>
            <ac:picMk id="51" creationId="{42F84208-1A82-4D36-A556-8C8A1A4C3CBC}"/>
          </ac:picMkLst>
        </pc:picChg>
        <pc:cxnChg chg="del">
          <ac:chgData name="子敬 洪" userId="ad1b616e7398b0d3" providerId="LiveId" clId="{1683DC03-EB7B-4996-875F-05FED9CC70F2}" dt="2021-04-10T06:49:36.878" v="3822" actId="478"/>
          <ac:cxnSpMkLst>
            <pc:docMk/>
            <pc:sldMk cId="877791105" sldId="265"/>
            <ac:cxnSpMk id="9" creationId="{51C50687-85C5-4508-A9AC-612C28BFD573}"/>
          </ac:cxnSpMkLst>
        </pc:cxnChg>
        <pc:cxnChg chg="add mod">
          <ac:chgData name="子敬 洪" userId="ad1b616e7398b0d3" providerId="LiveId" clId="{1683DC03-EB7B-4996-875F-05FED9CC70F2}" dt="2021-04-10T06:58:56.906" v="3884" actId="1076"/>
          <ac:cxnSpMkLst>
            <pc:docMk/>
            <pc:sldMk cId="877791105" sldId="265"/>
            <ac:cxnSpMk id="20" creationId="{9B3FFDAA-BAD0-4D68-A2D4-EF4E019443F6}"/>
          </ac:cxnSpMkLst>
        </pc:cxnChg>
        <pc:cxnChg chg="add mod">
          <ac:chgData name="子敬 洪" userId="ad1b616e7398b0d3" providerId="LiveId" clId="{1683DC03-EB7B-4996-875F-05FED9CC70F2}" dt="2021-04-10T06:58:56.906" v="3884" actId="1076"/>
          <ac:cxnSpMkLst>
            <pc:docMk/>
            <pc:sldMk cId="877791105" sldId="265"/>
            <ac:cxnSpMk id="21" creationId="{57E77DD6-4FFB-453F-B1CC-398D997D53FE}"/>
          </ac:cxnSpMkLst>
        </pc:cxnChg>
        <pc:cxnChg chg="del">
          <ac:chgData name="子敬 洪" userId="ad1b616e7398b0d3" providerId="LiveId" clId="{1683DC03-EB7B-4996-875F-05FED9CC70F2}" dt="2021-04-10T06:49:36.164" v="3821" actId="478"/>
          <ac:cxnSpMkLst>
            <pc:docMk/>
            <pc:sldMk cId="877791105" sldId="265"/>
            <ac:cxnSpMk id="54" creationId="{F4F7ABCF-1550-4903-AEBF-4846D8A01C5D}"/>
          </ac:cxnSpMkLst>
        </pc:cxnChg>
        <pc:cxnChg chg="del">
          <ac:chgData name="子敬 洪" userId="ad1b616e7398b0d3" providerId="LiveId" clId="{1683DC03-EB7B-4996-875F-05FED9CC70F2}" dt="2021-04-10T06:49:36.164" v="3821" actId="478"/>
          <ac:cxnSpMkLst>
            <pc:docMk/>
            <pc:sldMk cId="877791105" sldId="265"/>
            <ac:cxnSpMk id="55" creationId="{DA080A57-4949-4F23-8A89-83275619A305}"/>
          </ac:cxnSpMkLst>
        </pc:cxnChg>
      </pc:sldChg>
      <pc:sldChg chg="addSp delSp modSp add mod">
        <pc:chgData name="子敬 洪" userId="ad1b616e7398b0d3" providerId="LiveId" clId="{1683DC03-EB7B-4996-875F-05FED9CC70F2}" dt="2021-04-10T07:13:52.465" v="4240" actId="1076"/>
        <pc:sldMkLst>
          <pc:docMk/>
          <pc:sldMk cId="1548881193" sldId="266"/>
        </pc:sldMkLst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17" creationId="{633DFB78-E532-45E1-BE86-EEE62FB430DD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23" creationId="{5B6B1A4D-04BF-48D8-A82A-9767ED7097B4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25" creationId="{EA025366-306D-484F-AE18-92A4276E219C}"/>
          </ac:spMkLst>
        </pc:spChg>
        <pc:spChg chg="add mod">
          <ac:chgData name="子敬 洪" userId="ad1b616e7398b0d3" providerId="LiveId" clId="{1683DC03-EB7B-4996-875F-05FED9CC70F2}" dt="2021-04-10T07:07:34.195" v="4037" actId="1076"/>
          <ac:spMkLst>
            <pc:docMk/>
            <pc:sldMk cId="1548881193" sldId="266"/>
            <ac:spMk id="27" creationId="{D016A723-C95D-4113-BC6E-B37A51BA9698}"/>
          </ac:spMkLst>
        </pc:spChg>
        <pc:spChg chg="add mod">
          <ac:chgData name="子敬 洪" userId="ad1b616e7398b0d3" providerId="LiveId" clId="{1683DC03-EB7B-4996-875F-05FED9CC70F2}" dt="2021-04-10T07:07:42.079" v="4040" actId="1076"/>
          <ac:spMkLst>
            <pc:docMk/>
            <pc:sldMk cId="1548881193" sldId="266"/>
            <ac:spMk id="28" creationId="{101CD54A-583A-475F-88C1-F998717203C4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29" creationId="{DE6F784C-C695-485D-92DA-F9AABA5F9628}"/>
          </ac:spMkLst>
        </pc:spChg>
        <pc:spChg chg="mod">
          <ac:chgData name="子敬 洪" userId="ad1b616e7398b0d3" providerId="LiveId" clId="{1683DC03-EB7B-4996-875F-05FED9CC70F2}" dt="2021-04-10T07:08:09.602" v="4044" actId="20577"/>
          <ac:spMkLst>
            <pc:docMk/>
            <pc:sldMk cId="1548881193" sldId="266"/>
            <ac:spMk id="31" creationId="{37841516-7996-482D-9370-D08A43FD1924}"/>
          </ac:spMkLst>
        </pc:spChg>
        <pc:spChg chg="del">
          <ac:chgData name="子敬 洪" userId="ad1b616e7398b0d3" providerId="LiveId" clId="{1683DC03-EB7B-4996-875F-05FED9CC70F2}" dt="2021-04-10T07:03:47.907" v="3965" actId="478"/>
          <ac:spMkLst>
            <pc:docMk/>
            <pc:sldMk cId="1548881193" sldId="266"/>
            <ac:spMk id="32" creationId="{A7F7468A-CBF9-425D-8C62-3A4EA6FCDD99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4" creationId="{20BBE4DA-A351-495E-829A-E54DEA552A6D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5" creationId="{A6F5DE94-8AB5-4213-B827-2C67BAC45D6C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6" creationId="{97ABD561-1901-4E44-A133-8CE7B6FFAE08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8" creationId="{984C3D61-FD8D-46A3-B75A-BF38161EA4AC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9" creationId="{6AEAD635-BBF8-436B-BE3C-F184D155A292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1" creationId="{CECC361C-E29B-451E-B992-0053B1866966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2" creationId="{DC7A6EAC-66A8-460B-A5AE-6B316A4CDC92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3" creationId="{BA04BBF9-D982-440C-BCD8-0C5B6EE5ECD2}"/>
          </ac:spMkLst>
        </pc:spChg>
        <pc:spChg chg="add mod">
          <ac:chgData name="子敬 洪" userId="ad1b616e7398b0d3" providerId="LiveId" clId="{1683DC03-EB7B-4996-875F-05FED9CC70F2}" dt="2021-04-10T07:07:39.724" v="4038" actId="1076"/>
          <ac:spMkLst>
            <pc:docMk/>
            <pc:sldMk cId="1548881193" sldId="266"/>
            <ac:spMk id="44" creationId="{F92C9ED9-F43C-48B4-8376-7BBBE8643628}"/>
          </ac:spMkLst>
        </pc:spChg>
        <pc:spChg chg="add mod">
          <ac:chgData name="子敬 洪" userId="ad1b616e7398b0d3" providerId="LiveId" clId="{1683DC03-EB7B-4996-875F-05FED9CC70F2}" dt="2021-04-10T07:13:52.465" v="4240" actId="1076"/>
          <ac:spMkLst>
            <pc:docMk/>
            <pc:sldMk cId="1548881193" sldId="266"/>
            <ac:spMk id="46" creationId="{5A98D835-E9A8-4C87-B9E4-42371588AE7D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7" creationId="{BB8BD569-B4D7-4664-B027-F66AD684186B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8" creationId="{CD2E82D2-BDD9-429A-B918-74D0231DB19F}"/>
          </ac:spMkLst>
        </pc:spChg>
        <pc:spChg chg="add mod">
          <ac:chgData name="子敬 洪" userId="ad1b616e7398b0d3" providerId="LiveId" clId="{1683DC03-EB7B-4996-875F-05FED9CC70F2}" dt="2021-04-10T07:06:56.510" v="4024" actId="1038"/>
          <ac:spMkLst>
            <pc:docMk/>
            <pc:sldMk cId="1548881193" sldId="266"/>
            <ac:spMk id="49" creationId="{41ABF505-7EE2-4B61-AD75-2774F6026D05}"/>
          </ac:spMkLst>
        </pc:spChg>
        <pc:graphicFrameChg chg="del">
          <ac:chgData name="子敬 洪" userId="ad1b616e7398b0d3" providerId="LiveId" clId="{1683DC03-EB7B-4996-875F-05FED9CC70F2}" dt="2021-04-10T07:03:47.907" v="3965" actId="478"/>
          <ac:graphicFrameMkLst>
            <pc:docMk/>
            <pc:sldMk cId="1548881193" sldId="266"/>
            <ac:graphicFrameMk id="37" creationId="{2469D1EE-8AD7-459D-AEFF-55831A9B28C7}"/>
          </ac:graphicFrameMkLst>
        </pc:graphicFrameChg>
        <pc:picChg chg="del">
          <ac:chgData name="子敬 洪" userId="ad1b616e7398b0d3" providerId="LiveId" clId="{1683DC03-EB7B-4996-875F-05FED9CC70F2}" dt="2021-04-10T07:03:45.602" v="3964" actId="478"/>
          <ac:picMkLst>
            <pc:docMk/>
            <pc:sldMk cId="1548881193" sldId="266"/>
            <ac:picMk id="18" creationId="{56C39A11-64C9-4FE7-A352-7808EA02FE25}"/>
          </ac:picMkLst>
        </pc:picChg>
        <pc:picChg chg="del">
          <ac:chgData name="子敬 洪" userId="ad1b616e7398b0d3" providerId="LiveId" clId="{1683DC03-EB7B-4996-875F-05FED9CC70F2}" dt="2021-04-10T07:03:45.602" v="3964" actId="478"/>
          <ac:picMkLst>
            <pc:docMk/>
            <pc:sldMk cId="1548881193" sldId="266"/>
            <ac:picMk id="19" creationId="{23AA092C-568B-47A2-B116-E26FF1239923}"/>
          </ac:picMkLst>
        </pc:picChg>
        <pc:picChg chg="add del mod">
          <ac:chgData name="子敬 洪" userId="ad1b616e7398b0d3" providerId="LiveId" clId="{1683DC03-EB7B-4996-875F-05FED9CC70F2}" dt="2021-04-10T07:05:37.823" v="4000" actId="478"/>
          <ac:picMkLst>
            <pc:docMk/>
            <pc:sldMk cId="1548881193" sldId="266"/>
            <ac:picMk id="22" creationId="{34C5DCA0-A6B5-4BAE-B449-F1B4363B7AD1}"/>
          </ac:picMkLst>
        </pc:picChg>
        <pc:picChg chg="add del mod">
          <ac:chgData name="子敬 洪" userId="ad1b616e7398b0d3" providerId="LiveId" clId="{1683DC03-EB7B-4996-875F-05FED9CC70F2}" dt="2021-04-10T07:05:22.594" v="3994" actId="478"/>
          <ac:picMkLst>
            <pc:docMk/>
            <pc:sldMk cId="1548881193" sldId="266"/>
            <ac:picMk id="45" creationId="{82DB8FF8-D8F7-40CD-B278-72400D5E0F89}"/>
          </ac:picMkLst>
        </pc:picChg>
        <pc:picChg chg="add del mod">
          <ac:chgData name="子敬 洪" userId="ad1b616e7398b0d3" providerId="LiveId" clId="{1683DC03-EB7B-4996-875F-05FED9CC70F2}" dt="2021-04-10T07:13:29.829" v="4227" actId="478"/>
          <ac:picMkLst>
            <pc:docMk/>
            <pc:sldMk cId="1548881193" sldId="266"/>
            <ac:picMk id="50" creationId="{08FEF72E-87C0-4766-A14F-00BED2C4E037}"/>
          </ac:picMkLst>
        </pc:picChg>
        <pc:picChg chg="add del mod">
          <ac:chgData name="子敬 洪" userId="ad1b616e7398b0d3" providerId="LiveId" clId="{1683DC03-EB7B-4996-875F-05FED9CC70F2}" dt="2021-04-10T07:05:43.097" v="4004"/>
          <ac:picMkLst>
            <pc:docMk/>
            <pc:sldMk cId="1548881193" sldId="266"/>
            <ac:picMk id="51" creationId="{DE4944AE-AD21-4BFD-B449-F61E450D6F09}"/>
          </ac:picMkLst>
        </pc:picChg>
        <pc:picChg chg="add mod">
          <ac:chgData name="子敬 洪" userId="ad1b616e7398b0d3" providerId="LiveId" clId="{1683DC03-EB7B-4996-875F-05FED9CC70F2}" dt="2021-04-10T07:11:00.784" v="4200" actId="1076"/>
          <ac:picMkLst>
            <pc:docMk/>
            <pc:sldMk cId="1548881193" sldId="266"/>
            <ac:picMk id="52" creationId="{3F3832AE-3952-4AE1-9F3C-A6509D504F00}"/>
          </ac:picMkLst>
        </pc:picChg>
        <pc:picChg chg="add del mod">
          <ac:chgData name="子敬 洪" userId="ad1b616e7398b0d3" providerId="LiveId" clId="{1683DC03-EB7B-4996-875F-05FED9CC70F2}" dt="2021-04-10T07:13:31.562" v="4229"/>
          <ac:picMkLst>
            <pc:docMk/>
            <pc:sldMk cId="1548881193" sldId="266"/>
            <ac:picMk id="53" creationId="{63C29562-8E61-43DB-8AE7-4F346186FB0D}"/>
          </ac:picMkLst>
        </pc:picChg>
        <pc:picChg chg="add mod">
          <ac:chgData name="子敬 洪" userId="ad1b616e7398b0d3" providerId="LiveId" clId="{1683DC03-EB7B-4996-875F-05FED9CC70F2}" dt="2021-04-10T07:13:41.924" v="4238" actId="1036"/>
          <ac:picMkLst>
            <pc:docMk/>
            <pc:sldMk cId="1548881193" sldId="266"/>
            <ac:picMk id="54" creationId="{9C501065-3A75-4F28-A168-C8B7CE240FC1}"/>
          </ac:picMkLst>
        </pc:picChg>
        <pc:cxnChg chg="del">
          <ac:chgData name="子敬 洪" userId="ad1b616e7398b0d3" providerId="LiveId" clId="{1683DC03-EB7B-4996-875F-05FED9CC70F2}" dt="2021-04-10T07:03:45.602" v="3964" actId="478"/>
          <ac:cxnSpMkLst>
            <pc:docMk/>
            <pc:sldMk cId="1548881193" sldId="266"/>
            <ac:cxnSpMk id="20" creationId="{9B3FFDAA-BAD0-4D68-A2D4-EF4E019443F6}"/>
          </ac:cxnSpMkLst>
        </pc:cxnChg>
        <pc:cxnChg chg="del">
          <ac:chgData name="子敬 洪" userId="ad1b616e7398b0d3" providerId="LiveId" clId="{1683DC03-EB7B-4996-875F-05FED9CC70F2}" dt="2021-04-10T07:03:45.602" v="3964" actId="478"/>
          <ac:cxnSpMkLst>
            <pc:docMk/>
            <pc:sldMk cId="1548881193" sldId="266"/>
            <ac:cxnSpMk id="21" creationId="{57E77DD6-4FFB-453F-B1CC-398D997D53FE}"/>
          </ac:cxnSpMkLst>
        </pc:cxnChg>
        <pc:cxnChg chg="add mod">
          <ac:chgData name="子敬 洪" userId="ad1b616e7398b0d3" providerId="LiveId" clId="{1683DC03-EB7B-4996-875F-05FED9CC70F2}" dt="2021-04-10T07:07:45.733" v="4041" actId="1076"/>
          <ac:cxnSpMkLst>
            <pc:docMk/>
            <pc:sldMk cId="1548881193" sldId="266"/>
            <ac:cxnSpMk id="24" creationId="{10854E00-F209-4FF8-8784-DBFB1008FAA6}"/>
          </ac:cxnSpMkLst>
        </pc:cxnChg>
        <pc:cxnChg chg="add mod">
          <ac:chgData name="子敬 洪" userId="ad1b616e7398b0d3" providerId="LiveId" clId="{1683DC03-EB7B-4996-875F-05FED9CC70F2}" dt="2021-04-10T07:07:45.733" v="4041" actId="1076"/>
          <ac:cxnSpMkLst>
            <pc:docMk/>
            <pc:sldMk cId="1548881193" sldId="266"/>
            <ac:cxnSpMk id="26" creationId="{CDCA62DC-A45B-413A-B3C4-4A3999BF8AD0}"/>
          </ac:cxnSpMkLst>
        </pc:cxnChg>
        <pc:cxnChg chg="add mod">
          <ac:chgData name="子敬 洪" userId="ad1b616e7398b0d3" providerId="LiveId" clId="{1683DC03-EB7B-4996-875F-05FED9CC70F2}" dt="2021-04-10T07:04:25.197" v="3967" actId="1076"/>
          <ac:cxnSpMkLst>
            <pc:docMk/>
            <pc:sldMk cId="1548881193" sldId="266"/>
            <ac:cxnSpMk id="30" creationId="{BD104A16-22D1-4002-8B69-19D15870CD75}"/>
          </ac:cxnSpMkLst>
        </pc:cxnChg>
        <pc:cxnChg chg="add mod">
          <ac:chgData name="子敬 洪" userId="ad1b616e7398b0d3" providerId="LiveId" clId="{1683DC03-EB7B-4996-875F-05FED9CC70F2}" dt="2021-04-10T07:04:25.197" v="3967" actId="1076"/>
          <ac:cxnSpMkLst>
            <pc:docMk/>
            <pc:sldMk cId="1548881193" sldId="266"/>
            <ac:cxnSpMk id="33" creationId="{BD0940E7-C0F1-4CEB-9736-85B359DE4EAA}"/>
          </ac:cxnSpMkLst>
        </pc:cxnChg>
        <pc:cxnChg chg="add mod">
          <ac:chgData name="子敬 洪" userId="ad1b616e7398b0d3" providerId="LiveId" clId="{1683DC03-EB7B-4996-875F-05FED9CC70F2}" dt="2021-04-10T07:04:25.197" v="3967" actId="1076"/>
          <ac:cxnSpMkLst>
            <pc:docMk/>
            <pc:sldMk cId="1548881193" sldId="266"/>
            <ac:cxnSpMk id="40" creationId="{10BB044D-E6CA-4AE1-94EC-A03F654BC96A}"/>
          </ac:cxnSpMkLst>
        </pc:cxnChg>
      </pc:sldChg>
      <pc:sldChg chg="addSp delSp modSp add mod">
        <pc:chgData name="子敬 洪" userId="ad1b616e7398b0d3" providerId="LiveId" clId="{1683DC03-EB7B-4996-875F-05FED9CC70F2}" dt="2021-04-10T07:24:25.743" v="4255" actId="1076"/>
        <pc:sldMkLst>
          <pc:docMk/>
          <pc:sldMk cId="3018355758" sldId="267"/>
        </pc:sldMkLst>
        <pc:spChg chg="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3" creationId="{1C2AB285-46DF-4C8C-BF73-D3B379C53F92}"/>
          </ac:spMkLst>
        </pc:spChg>
        <pc:spChg chg="add del mod">
          <ac:chgData name="子敬 洪" userId="ad1b616e7398b0d3" providerId="LiveId" clId="{1683DC03-EB7B-4996-875F-05FED9CC70F2}" dt="2021-04-10T07:09:34.244" v="4048" actId="478"/>
          <ac:spMkLst>
            <pc:docMk/>
            <pc:sldMk cId="3018355758" sldId="267"/>
            <ac:spMk id="4" creationId="{D19DC64A-1797-4C36-954D-8B354D2560A6}"/>
          </ac:spMkLst>
        </pc:spChg>
        <pc:spChg chg="add del mod">
          <ac:chgData name="子敬 洪" userId="ad1b616e7398b0d3" providerId="LiveId" clId="{1683DC03-EB7B-4996-875F-05FED9CC70F2}" dt="2021-04-10T07:10:55.775" v="4198" actId="478"/>
          <ac:spMkLst>
            <pc:docMk/>
            <pc:sldMk cId="3018355758" sldId="267"/>
            <ac:spMk id="6" creationId="{29E3D89A-4702-404C-BD51-6E328294AE09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17" creationId="{633DFB78-E532-45E1-BE86-EEE62FB430DD}"/>
          </ac:spMkLst>
        </pc:spChg>
        <pc:spChg chg="add del mod">
          <ac:chgData name="子敬 洪" userId="ad1b616e7398b0d3" providerId="LiveId" clId="{1683DC03-EB7B-4996-875F-05FED9CC70F2}" dt="2021-04-10T07:10:54.481" v="4197" actId="478"/>
          <ac:spMkLst>
            <pc:docMk/>
            <pc:sldMk cId="3018355758" sldId="267"/>
            <ac:spMk id="25" creationId="{5414C23C-0849-406B-815C-A91F29FFE29D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27" creationId="{D016A723-C95D-4113-BC6E-B37A51BA9698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28" creationId="{101CD54A-583A-475F-88C1-F998717203C4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29" creationId="{DE6F784C-C695-485D-92DA-F9AABA5F9628}"/>
          </ac:spMkLst>
        </pc:spChg>
        <pc:spChg chg="mod">
          <ac:chgData name="子敬 洪" userId="ad1b616e7398b0d3" providerId="LiveId" clId="{1683DC03-EB7B-4996-875F-05FED9CC70F2}" dt="2021-04-10T07:24:25.743" v="4255" actId="1076"/>
          <ac:spMkLst>
            <pc:docMk/>
            <pc:sldMk cId="3018355758" sldId="267"/>
            <ac:spMk id="31" creationId="{37841516-7996-482D-9370-D08A43FD1924}"/>
          </ac:spMkLst>
        </pc:spChg>
        <pc:spChg chg="add del mod">
          <ac:chgData name="子敬 洪" userId="ad1b616e7398b0d3" providerId="LiveId" clId="{1683DC03-EB7B-4996-875F-05FED9CC70F2}" dt="2021-04-10T07:11:18.674" v="4206" actId="478"/>
          <ac:spMkLst>
            <pc:docMk/>
            <pc:sldMk cId="3018355758" sldId="267"/>
            <ac:spMk id="36" creationId="{2A05C97A-408D-4737-8FA0-3AF8082A2ACA}"/>
          </ac:spMkLst>
        </pc:spChg>
        <pc:spChg chg="add mod">
          <ac:chgData name="子敬 洪" userId="ad1b616e7398b0d3" providerId="LiveId" clId="{1683DC03-EB7B-4996-875F-05FED9CC70F2}" dt="2021-04-10T07:13:14.691" v="4223" actId="14100"/>
          <ac:spMkLst>
            <pc:docMk/>
            <pc:sldMk cId="3018355758" sldId="267"/>
            <ac:spMk id="37" creationId="{3B989D97-D443-4265-9CF3-82F9EFBD5767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38" creationId="{0102DA94-8C43-4404-9298-162FB219BAA5}"/>
          </ac:spMkLst>
        </pc:spChg>
        <pc:spChg chg="add mod">
          <ac:chgData name="子敬 洪" userId="ad1b616e7398b0d3" providerId="LiveId" clId="{1683DC03-EB7B-4996-875F-05FED9CC70F2}" dt="2021-04-10T07:11:40.531" v="4210" actId="1076"/>
          <ac:spMkLst>
            <pc:docMk/>
            <pc:sldMk cId="3018355758" sldId="267"/>
            <ac:spMk id="39" creationId="{AC3D94FA-C669-422B-8975-ACB76CB59E45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1" creationId="{CECC361C-E29B-451E-B992-0053B1866966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2" creationId="{DC7A6EAC-66A8-460B-A5AE-6B316A4CDC92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3" creationId="{BA04BBF9-D982-440C-BCD8-0C5B6EE5ECD2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4" creationId="{F92C9ED9-F43C-48B4-8376-7BBBE8643628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45" creationId="{ECBF423F-35A6-4EB2-9C8A-FFDF0DA5B5F9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6" creationId="{5A98D835-E9A8-4C87-B9E4-42371588AE7D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7" creationId="{BB8BD569-B4D7-4664-B027-F66AD684186B}"/>
          </ac:spMkLst>
        </pc:spChg>
        <pc:spChg chg="del">
          <ac:chgData name="子敬 洪" userId="ad1b616e7398b0d3" providerId="LiveId" clId="{1683DC03-EB7B-4996-875F-05FED9CC70F2}" dt="2021-04-10T07:09:33.264" v="4047" actId="478"/>
          <ac:spMkLst>
            <pc:docMk/>
            <pc:sldMk cId="3018355758" sldId="267"/>
            <ac:spMk id="48" creationId="{CD2E82D2-BDD9-429A-B918-74D0231DB19F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9" creationId="{41ABF505-7EE2-4B61-AD75-2774F6026D05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5" creationId="{C7D15EB5-0D25-40EA-BDE7-FCC6219366B1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6" creationId="{CFBE44C4-6967-4389-B333-D36F02A3A9CB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7" creationId="{7453716C-8C7C-43C1-A231-FE1A9149BE9B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8" creationId="{02FBD569-EF65-4F75-A500-7A793174E186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9" creationId="{11141992-1510-40C9-B0ED-7DC432314756}"/>
          </ac:spMkLst>
        </pc:spChg>
        <pc:spChg chg="add mod">
          <ac:chgData name="子敬 洪" userId="ad1b616e7398b0d3" providerId="LiveId" clId="{1683DC03-EB7B-4996-875F-05FED9CC70F2}" dt="2021-04-10T07:14:06.855" v="4246" actId="1076"/>
          <ac:spMkLst>
            <pc:docMk/>
            <pc:sldMk cId="3018355758" sldId="267"/>
            <ac:spMk id="61" creationId="{4E5E8F5F-AD62-4FFC-8512-094B8F984A6C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62" creationId="{F5E0F5D1-7014-4F5A-8448-4FF717C5454D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63" creationId="{0DA0FC15-D224-4E0C-AB20-70085E2C3096}"/>
          </ac:spMkLst>
        </pc:spChg>
        <pc:spChg chg="add del mod">
          <ac:chgData name="子敬 洪" userId="ad1b616e7398b0d3" providerId="LiveId" clId="{1683DC03-EB7B-4996-875F-05FED9CC70F2}" dt="2021-04-10T07:11:18.674" v="4206" actId="478"/>
          <ac:spMkLst>
            <pc:docMk/>
            <pc:sldMk cId="3018355758" sldId="267"/>
            <ac:spMk id="64" creationId="{4B34698B-1D83-454A-BEA4-AEE9818AC19E}"/>
          </ac:spMkLst>
        </pc:spChg>
        <pc:spChg chg="add mod">
          <ac:chgData name="子敬 洪" userId="ad1b616e7398b0d3" providerId="LiveId" clId="{1683DC03-EB7B-4996-875F-05FED9CC70F2}" dt="2021-04-10T07:14:19.859" v="4249" actId="1076"/>
          <ac:spMkLst>
            <pc:docMk/>
            <pc:sldMk cId="3018355758" sldId="267"/>
            <ac:spMk id="65" creationId="{BD47A226-CB82-4CE0-836B-43E1DF10D6C4}"/>
          </ac:spMkLst>
        </pc:spChg>
        <pc:spChg chg="add del mod">
          <ac:chgData name="子敬 洪" userId="ad1b616e7398b0d3" providerId="LiveId" clId="{1683DC03-EB7B-4996-875F-05FED9CC70F2}" dt="2021-04-10T07:23:59.761" v="4250" actId="478"/>
          <ac:spMkLst>
            <pc:docMk/>
            <pc:sldMk cId="3018355758" sldId="267"/>
            <ac:spMk id="68" creationId="{2ACF62D4-F654-4EA3-B03E-C672D9575CDE}"/>
          </ac:spMkLst>
        </pc:spChg>
        <pc:spChg chg="add mod">
          <ac:chgData name="子敬 洪" userId="ad1b616e7398b0d3" providerId="LiveId" clId="{1683DC03-EB7B-4996-875F-05FED9CC70F2}" dt="2021-04-10T07:11:28.027" v="4208" actId="1076"/>
          <ac:spMkLst>
            <pc:docMk/>
            <pc:sldMk cId="3018355758" sldId="267"/>
            <ac:spMk id="71" creationId="{9D6D9F5F-F7F6-4CC7-8848-BC9A45B9298B}"/>
          </ac:spMkLst>
        </pc:spChg>
        <pc:spChg chg="add mod">
          <ac:chgData name="子敬 洪" userId="ad1b616e7398b0d3" providerId="LiveId" clId="{1683DC03-EB7B-4996-875F-05FED9CC70F2}" dt="2021-04-10T07:11:28.027" v="4208" actId="1076"/>
          <ac:spMkLst>
            <pc:docMk/>
            <pc:sldMk cId="3018355758" sldId="267"/>
            <ac:spMk id="72" creationId="{4E3B2D0D-5DB3-4409-8F91-06028483B42B}"/>
          </ac:spMkLst>
        </pc:spChg>
        <pc:picChg chg="add del">
          <ac:chgData name="子敬 洪" userId="ad1b616e7398b0d3" providerId="LiveId" clId="{1683DC03-EB7B-4996-875F-05FED9CC70F2}" dt="2021-04-10T07:11:05.641" v="4203" actId="478"/>
          <ac:picMkLst>
            <pc:docMk/>
            <pc:sldMk cId="3018355758" sldId="267"/>
            <ac:picMk id="8" creationId="{8C692C01-9CF4-432D-A8BE-3913AEC7F837}"/>
          </ac:picMkLst>
        </pc:picChg>
        <pc:picChg chg="add del mod">
          <ac:chgData name="子敬 洪" userId="ad1b616e7398b0d3" providerId="LiveId" clId="{1683DC03-EB7B-4996-875F-05FED9CC70F2}" dt="2021-04-10T07:13:55.515" v="4241" actId="478"/>
          <ac:picMkLst>
            <pc:docMk/>
            <pc:sldMk cId="3018355758" sldId="267"/>
            <ac:picMk id="10" creationId="{2AF45734-FBD8-4D4B-B03B-86F64093701B}"/>
          </ac:picMkLst>
        </pc:picChg>
        <pc:picChg chg="add del mod">
          <ac:chgData name="子敬 洪" userId="ad1b616e7398b0d3" providerId="LiveId" clId="{1683DC03-EB7B-4996-875F-05FED9CC70F2}" dt="2021-04-10T07:11:03.257" v="4201" actId="478"/>
          <ac:picMkLst>
            <pc:docMk/>
            <pc:sldMk cId="3018355758" sldId="267"/>
            <ac:picMk id="32" creationId="{D917A407-E862-4214-9E88-C72B998C8773}"/>
          </ac:picMkLst>
        </pc:picChg>
        <pc:picChg chg="del">
          <ac:chgData name="子敬 洪" userId="ad1b616e7398b0d3" providerId="LiveId" clId="{1683DC03-EB7B-4996-875F-05FED9CC70F2}" dt="2021-04-10T07:09:32.634" v="4046" actId="478"/>
          <ac:picMkLst>
            <pc:docMk/>
            <pc:sldMk cId="3018355758" sldId="267"/>
            <ac:picMk id="50" creationId="{08FEF72E-87C0-4766-A14F-00BED2C4E037}"/>
          </ac:picMkLst>
        </pc:picChg>
        <pc:picChg chg="del">
          <ac:chgData name="子敬 洪" userId="ad1b616e7398b0d3" providerId="LiveId" clId="{1683DC03-EB7B-4996-875F-05FED9CC70F2}" dt="2021-04-10T07:09:32.634" v="4046" actId="478"/>
          <ac:picMkLst>
            <pc:docMk/>
            <pc:sldMk cId="3018355758" sldId="267"/>
            <ac:picMk id="52" creationId="{3F3832AE-3952-4AE1-9F3C-A6509D504F00}"/>
          </ac:picMkLst>
        </pc:picChg>
        <pc:picChg chg="add del mod">
          <ac:chgData name="子敬 洪" userId="ad1b616e7398b0d3" providerId="LiveId" clId="{1683DC03-EB7B-4996-875F-05FED9CC70F2}" dt="2021-04-10T07:11:42.405" v="4211" actId="478"/>
          <ac:picMkLst>
            <pc:docMk/>
            <pc:sldMk cId="3018355758" sldId="267"/>
            <ac:picMk id="60" creationId="{6032580B-AAAD-4331-9803-359157761C00}"/>
          </ac:picMkLst>
        </pc:picChg>
        <pc:picChg chg="add del mod">
          <ac:chgData name="子敬 洪" userId="ad1b616e7398b0d3" providerId="LiveId" clId="{1683DC03-EB7B-4996-875F-05FED9CC70F2}" dt="2021-04-10T07:09:44.788" v="4055" actId="478"/>
          <ac:picMkLst>
            <pc:docMk/>
            <pc:sldMk cId="3018355758" sldId="267"/>
            <ac:picMk id="67" creationId="{3F021957-AD3C-4E84-B3C7-ED55CA469931}"/>
          </ac:picMkLst>
        </pc:picChg>
        <pc:picChg chg="add del mod">
          <ac:chgData name="子敬 洪" userId="ad1b616e7398b0d3" providerId="LiveId" clId="{1683DC03-EB7B-4996-875F-05FED9CC70F2}" dt="2021-04-10T07:11:18.674" v="4206" actId="478"/>
          <ac:picMkLst>
            <pc:docMk/>
            <pc:sldMk cId="3018355758" sldId="267"/>
            <ac:picMk id="70" creationId="{38F2A8ED-DBD0-4179-AB45-A155D36817B5}"/>
          </ac:picMkLst>
        </pc:picChg>
        <pc:picChg chg="add mod">
          <ac:chgData name="子敬 洪" userId="ad1b616e7398b0d3" providerId="LiveId" clId="{1683DC03-EB7B-4996-875F-05FED9CC70F2}" dt="2021-04-10T07:11:28.027" v="4208" actId="1076"/>
          <ac:picMkLst>
            <pc:docMk/>
            <pc:sldMk cId="3018355758" sldId="267"/>
            <ac:picMk id="73" creationId="{8A262615-623A-4F69-AE1F-9529C5E8E020}"/>
          </ac:picMkLst>
        </pc:picChg>
        <pc:picChg chg="add del mod">
          <ac:chgData name="子敬 洪" userId="ad1b616e7398b0d3" providerId="LiveId" clId="{1683DC03-EB7B-4996-875F-05FED9CC70F2}" dt="2021-04-10T07:13:21.858" v="4225" actId="478"/>
          <ac:picMkLst>
            <pc:docMk/>
            <pc:sldMk cId="3018355758" sldId="267"/>
            <ac:picMk id="74" creationId="{EA88F271-B8EE-48C8-8AA3-91C4EA7F9EBC}"/>
          </ac:picMkLst>
        </pc:picChg>
        <pc:picChg chg="add del mod">
          <ac:chgData name="子敬 洪" userId="ad1b616e7398b0d3" providerId="LiveId" clId="{1683DC03-EB7B-4996-875F-05FED9CC70F2}" dt="2021-04-10T07:13:57.372" v="4243"/>
          <ac:picMkLst>
            <pc:docMk/>
            <pc:sldMk cId="3018355758" sldId="267"/>
            <ac:picMk id="75" creationId="{5FCD7FD5-68B8-4474-AA8C-A2698B2520BA}"/>
          </ac:picMkLst>
        </pc:picChg>
        <pc:picChg chg="add mod">
          <ac:chgData name="子敬 洪" userId="ad1b616e7398b0d3" providerId="LiveId" clId="{1683DC03-EB7B-4996-875F-05FED9CC70F2}" dt="2021-04-10T07:14:03.810" v="4245" actId="1076"/>
          <ac:picMkLst>
            <pc:docMk/>
            <pc:sldMk cId="3018355758" sldId="267"/>
            <ac:picMk id="76" creationId="{3D7F99A5-EA3C-45B4-9B18-AC3B206A2324}"/>
          </ac:picMkLst>
        </pc:pic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24" creationId="{10854E00-F209-4FF8-8784-DBFB1008FAA6}"/>
          </ac:cxnSpMkLst>
        </pc:cxn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26" creationId="{CDCA62DC-A45B-413A-B3C4-4A3999BF8AD0}"/>
          </ac:cxnSpMkLst>
        </pc:cxn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30" creationId="{BD104A16-22D1-4002-8B69-19D15870CD75}"/>
          </ac:cxnSpMkLst>
        </pc:cxn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33" creationId="{BD0940E7-C0F1-4CEB-9736-85B359DE4EAA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34" creationId="{C6F27664-FFDF-4FB7-A91A-471DFD5CEAF6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35" creationId="{D60DAD42-132C-496D-9F52-378A7BA54CA4}"/>
          </ac:cxnSpMkLst>
        </pc:cxn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40" creationId="{10BB044D-E6CA-4AE1-94EC-A03F654BC96A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51" creationId="{9D07B652-85F2-4E32-963C-D740454E95A2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53" creationId="{C3E935F0-D683-49DB-B29B-3F463BF11B8B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54" creationId="{6B8EFB25-2B81-44F1-976E-59EA1BFC2C9F}"/>
          </ac:cxnSpMkLst>
        </pc:cxnChg>
        <pc:cxnChg chg="add del mod">
          <ac:chgData name="子敬 洪" userId="ad1b616e7398b0d3" providerId="LiveId" clId="{1683DC03-EB7B-4996-875F-05FED9CC70F2}" dt="2021-04-10T07:09:43.614" v="4052" actId="478"/>
          <ac:cxnSpMkLst>
            <pc:docMk/>
            <pc:sldMk cId="3018355758" sldId="267"/>
            <ac:cxnSpMk id="66" creationId="{F35CF073-5E17-4C3C-BA15-155D0C74ABFA}"/>
          </ac:cxnSpMkLst>
        </pc:cxnChg>
        <pc:cxnChg chg="add del mod">
          <ac:chgData name="子敬 洪" userId="ad1b616e7398b0d3" providerId="LiveId" clId="{1683DC03-EB7B-4996-875F-05FED9CC70F2}" dt="2021-04-10T07:09:44.100" v="4053" actId="478"/>
          <ac:cxnSpMkLst>
            <pc:docMk/>
            <pc:sldMk cId="3018355758" sldId="267"/>
            <ac:cxnSpMk id="69" creationId="{16E8C7FA-E68B-49C5-B198-4DFFDFA110B2}"/>
          </ac:cxnSpMkLst>
        </pc:cxnChg>
      </pc:sldChg>
      <pc:sldChg chg="addSp delSp modSp add mod setBg delDesignElem">
        <pc:chgData name="子敬 洪" userId="ad1b616e7398b0d3" providerId="LiveId" clId="{1683DC03-EB7B-4996-875F-05FED9CC70F2}" dt="2021-04-10T07:27:39.740" v="4355" actId="207"/>
        <pc:sldMkLst>
          <pc:docMk/>
          <pc:sldMk cId="3270177523" sldId="268"/>
        </pc:sldMkLst>
        <pc:spChg chg="mod">
          <ac:chgData name="子敬 洪" userId="ad1b616e7398b0d3" providerId="LiveId" clId="{1683DC03-EB7B-4996-875F-05FED9CC70F2}" dt="2021-04-10T07:27:39.740" v="4355" actId="207"/>
          <ac:spMkLst>
            <pc:docMk/>
            <pc:sldMk cId="3270177523" sldId="268"/>
            <ac:spMk id="4" creationId="{4C0C7DFB-F839-4192-B53B-1812E6CE4CEC}"/>
          </ac:spMkLst>
        </pc:spChg>
        <pc:spChg chg="mo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5" creationId="{5D23B375-A6D2-4583-8FE9-BFCCCFBD241B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10" creationId="{9A3D0CE2-91FF-49B3-A5D8-181E900D7501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20" creationId="{C3D25154-9EF7-4C33-9AAC-7B3BE089FE0A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22" creationId="{1604E8C0-C927-4C06-A96A-BF3323BA76D2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96" creationId="{9A3D0CE2-91FF-49B3-A5D8-181E900D7501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97" creationId="{58AEBD96-C315-4F53-9D9E-0E20E993EBFA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98" creationId="{78916AAA-66F6-4DFA-88ED-7E27CF6B8DAD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100" creationId="{68C84B8E-16E8-4E54-B4AC-84CE51595508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101" creationId="{ECE9EEEA-5DB7-4DC7-AF9F-74D1C19B7E2E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102" creationId="{DF199147-B958-49C0-9BE2-65BDD892F2BB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103" creationId="{EF70505D-EC2C-4D1A-86DE-2583778074ED}"/>
          </ac:spMkLst>
        </pc:spChg>
        <pc:grpChg chg="add">
          <ac:chgData name="子敬 洪" userId="ad1b616e7398b0d3" providerId="LiveId" clId="{1683DC03-EB7B-4996-875F-05FED9CC70F2}" dt="2021-04-10T07:27:00.533" v="4319" actId="26606"/>
          <ac:grpSpMkLst>
            <pc:docMk/>
            <pc:sldMk cId="3270177523" sldId="268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0T07:27:00.533" v="4319" actId="26606"/>
          <ac:grpSpMkLst>
            <pc:docMk/>
            <pc:sldMk cId="3270177523" sldId="268"/>
            <ac:grpSpMk id="24" creationId="{9DCECFD5-4C30-4892-9FF0-540E17955A55}"/>
          </ac:grpSpMkLst>
        </pc:grpChg>
        <pc:grpChg chg="del">
          <ac:chgData name="子敬 洪" userId="ad1b616e7398b0d3" providerId="LiveId" clId="{1683DC03-EB7B-4996-875F-05FED9CC70F2}" dt="2021-04-10T07:25:01.737" v="4257"/>
          <ac:grpSpMkLst>
            <pc:docMk/>
            <pc:sldMk cId="3270177523" sldId="268"/>
            <ac:grpSpMk id="99" creationId="{A137D43F-BAD6-47F1-AA65-AEEA38A2FF30}"/>
          </ac:grpSpMkLst>
        </pc:grpChg>
        <pc:grpChg chg="del">
          <ac:chgData name="子敬 洪" userId="ad1b616e7398b0d3" providerId="LiveId" clId="{1683DC03-EB7B-4996-875F-05FED9CC70F2}" dt="2021-04-10T07:25:01.737" v="4257"/>
          <ac:grpSpMkLst>
            <pc:docMk/>
            <pc:sldMk cId="3270177523" sldId="268"/>
            <ac:grpSpMk id="104" creationId="{2DF20BDF-18D7-4E94-9BA1-9CEB40470CB6}"/>
          </ac:grpSpMkLst>
        </pc:grpChg>
      </pc:sldChg>
      <pc:sldChg chg="addSp delSp modSp add mod setBg delDesignElem">
        <pc:chgData name="子敬 洪" userId="ad1b616e7398b0d3" providerId="LiveId" clId="{1683DC03-EB7B-4996-875F-05FED9CC70F2}" dt="2021-04-10T07:28:18.772" v="4362" actId="207"/>
        <pc:sldMkLst>
          <pc:docMk/>
          <pc:sldMk cId="3862214287" sldId="269"/>
        </pc:sldMkLst>
        <pc:spChg chg="mod">
          <ac:chgData name="子敬 洪" userId="ad1b616e7398b0d3" providerId="LiveId" clId="{1683DC03-EB7B-4996-875F-05FED9CC70F2}" dt="2021-04-10T07:28:18.772" v="4362" actId="207"/>
          <ac:spMkLst>
            <pc:docMk/>
            <pc:sldMk cId="3862214287" sldId="269"/>
            <ac:spMk id="4" creationId="{4C0C7DFB-F839-4192-B53B-1812E6CE4CEC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7" creationId="{9A3D0CE2-91FF-49B3-A5D8-181E900D7501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8" creationId="{58AEBD96-C315-4F53-9D9E-0E20E993EBFA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9" creationId="{78916AAA-66F6-4DFA-88ED-7E27CF6B8DAD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10" creationId="{9A3D0CE2-91FF-49B3-A5D8-181E900D7501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13" creationId="{C3D25154-9EF7-4C33-9AAC-7B3BE089FE0A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15" creationId="{1604E8C0-C927-4C06-A96A-BF3323BA76D2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20" creationId="{C3D25154-9EF7-4C33-9AAC-7B3BE089FE0A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22" creationId="{1604E8C0-C927-4C06-A96A-BF3323BA76D2}"/>
          </ac:spMkLst>
        </pc:spChg>
        <pc:grpChg chg="add">
          <ac:chgData name="子敬 洪" userId="ad1b616e7398b0d3" providerId="LiveId" clId="{1683DC03-EB7B-4996-875F-05FED9CC70F2}" dt="2021-04-10T07:28:15.863" v="4361" actId="26606"/>
          <ac:grpSpMkLst>
            <pc:docMk/>
            <pc:sldMk cId="3862214287" sldId="269"/>
            <ac:grpSpMk id="11" creationId="{A137D43F-BAD6-47F1-AA65-AEEA38A2FF30}"/>
          </ac:grpSpMkLst>
        </pc:grpChg>
        <pc:grpChg chg="del">
          <ac:chgData name="子敬 洪" userId="ad1b616e7398b0d3" providerId="LiveId" clId="{1683DC03-EB7B-4996-875F-05FED9CC70F2}" dt="2021-04-10T07:27:07.355" v="4321"/>
          <ac:grpSpMkLst>
            <pc:docMk/>
            <pc:sldMk cId="3862214287" sldId="269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0T07:28:15.863" v="4361" actId="26606"/>
          <ac:grpSpMkLst>
            <pc:docMk/>
            <pc:sldMk cId="3862214287" sldId="269"/>
            <ac:grpSpMk id="19" creationId="{9DCECFD5-4C30-4892-9FF0-540E17955A55}"/>
          </ac:grpSpMkLst>
        </pc:grpChg>
        <pc:grpChg chg="del">
          <ac:chgData name="子敬 洪" userId="ad1b616e7398b0d3" providerId="LiveId" clId="{1683DC03-EB7B-4996-875F-05FED9CC70F2}" dt="2021-04-10T07:27:07.355" v="4321"/>
          <ac:grpSpMkLst>
            <pc:docMk/>
            <pc:sldMk cId="3862214287" sldId="269"/>
            <ac:grpSpMk id="24" creationId="{9DCECFD5-4C30-4892-9FF0-540E17955A55}"/>
          </ac:grpSpMkLst>
        </pc:grpChg>
      </pc:sldChg>
      <pc:sldChg chg="delSp add del setBg delDesignElem">
        <pc:chgData name="子敬 洪" userId="ad1b616e7398b0d3" providerId="LiveId" clId="{1683DC03-EB7B-4996-875F-05FED9CC70F2}" dt="2021-04-10T07:28:14.296" v="4360" actId="47"/>
        <pc:sldMkLst>
          <pc:docMk/>
          <pc:sldMk cId="3369489782" sldId="270"/>
        </pc:sldMkLst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10" creationId="{9A3D0CE2-91FF-49B3-A5D8-181E900D7501}"/>
          </ac:spMkLst>
        </pc:spChg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12" creationId="{58AEBD96-C315-4F53-9D9E-0E20E993EBFA}"/>
          </ac:spMkLst>
        </pc:spChg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14" creationId="{78916AAA-66F6-4DFA-88ED-7E27CF6B8DAD}"/>
          </ac:spMkLst>
        </pc:spChg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20" creationId="{C3D25154-9EF7-4C33-9AAC-7B3BE089FE0A}"/>
          </ac:spMkLst>
        </pc:spChg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22" creationId="{1604E8C0-C927-4C06-A96A-BF3323BA76D2}"/>
          </ac:spMkLst>
        </pc:spChg>
        <pc:grpChg chg="del">
          <ac:chgData name="子敬 洪" userId="ad1b616e7398b0d3" providerId="LiveId" clId="{1683DC03-EB7B-4996-875F-05FED9CC70F2}" dt="2021-04-10T07:28:07.014" v="4359"/>
          <ac:grpSpMkLst>
            <pc:docMk/>
            <pc:sldMk cId="3369489782" sldId="270"/>
            <ac:grpSpMk id="16" creationId="{A137D43F-BAD6-47F1-AA65-AEEA38A2FF30}"/>
          </ac:grpSpMkLst>
        </pc:grpChg>
        <pc:grpChg chg="del">
          <ac:chgData name="子敬 洪" userId="ad1b616e7398b0d3" providerId="LiveId" clId="{1683DC03-EB7B-4996-875F-05FED9CC70F2}" dt="2021-04-10T07:28:07.014" v="4359"/>
          <ac:grpSpMkLst>
            <pc:docMk/>
            <pc:sldMk cId="3369489782" sldId="270"/>
            <ac:grpSpMk id="24" creationId="{9DCECFD5-4C30-4892-9FF0-540E17955A55}"/>
          </ac:grpSpMkLst>
        </pc:grpChg>
      </pc:sldChg>
      <pc:sldChg chg="addSp delSp modSp new mod">
        <pc:chgData name="子敬 洪" userId="ad1b616e7398b0d3" providerId="LiveId" clId="{1683DC03-EB7B-4996-875F-05FED9CC70F2}" dt="2021-04-10T07:35:09.437" v="4470" actId="255"/>
        <pc:sldMkLst>
          <pc:docMk/>
          <pc:sldMk cId="3827553743" sldId="270"/>
        </pc:sldMkLst>
        <pc:spChg chg="del">
          <ac:chgData name="子敬 洪" userId="ad1b616e7398b0d3" providerId="LiveId" clId="{1683DC03-EB7B-4996-875F-05FED9CC70F2}" dt="2021-04-10T07:31:12.241" v="4364" actId="478"/>
          <ac:spMkLst>
            <pc:docMk/>
            <pc:sldMk cId="3827553743" sldId="270"/>
            <ac:spMk id="2" creationId="{661E4C34-2D61-4758-9EDB-244513517D37}"/>
          </ac:spMkLst>
        </pc:spChg>
        <pc:spChg chg="del">
          <ac:chgData name="子敬 洪" userId="ad1b616e7398b0d3" providerId="LiveId" clId="{1683DC03-EB7B-4996-875F-05FED9CC70F2}" dt="2021-04-10T07:31:13.720" v="4365" actId="478"/>
          <ac:spMkLst>
            <pc:docMk/>
            <pc:sldMk cId="3827553743" sldId="270"/>
            <ac:spMk id="3" creationId="{41DF42A2-A284-4715-A39F-B02D069DAC5A}"/>
          </ac:spMkLst>
        </pc:spChg>
        <pc:spChg chg="add mod">
          <ac:chgData name="子敬 洪" userId="ad1b616e7398b0d3" providerId="LiveId" clId="{1683DC03-EB7B-4996-875F-05FED9CC70F2}" dt="2021-04-10T07:35:09.437" v="4470" actId="255"/>
          <ac:spMkLst>
            <pc:docMk/>
            <pc:sldMk cId="3827553743" sldId="270"/>
            <ac:spMk id="5" creationId="{88035C3C-AE0C-47C3-81D4-64911023BA31}"/>
          </ac:spMkLst>
        </pc:spChg>
        <pc:spChg chg="add del mod">
          <ac:chgData name="子敬 洪" userId="ad1b616e7398b0d3" providerId="LiveId" clId="{1683DC03-EB7B-4996-875F-05FED9CC70F2}" dt="2021-04-10T07:32:00.332" v="4379"/>
          <ac:spMkLst>
            <pc:docMk/>
            <pc:sldMk cId="3827553743" sldId="270"/>
            <ac:spMk id="7" creationId="{0207FE9F-687D-4679-A064-03CA0080EA1F}"/>
          </ac:spMkLst>
        </pc:spChg>
        <pc:spChg chg="add mod">
          <ac:chgData name="子敬 洪" userId="ad1b616e7398b0d3" providerId="LiveId" clId="{1683DC03-EB7B-4996-875F-05FED9CC70F2}" dt="2021-04-10T07:32:09.617" v="4383" actId="20577"/>
          <ac:spMkLst>
            <pc:docMk/>
            <pc:sldMk cId="3827553743" sldId="270"/>
            <ac:spMk id="8" creationId="{FD45F828-5088-4BC8-BDF2-F2CE9548E3D2}"/>
          </ac:spMkLst>
        </pc:spChg>
      </pc:sldChg>
      <pc:sldChg chg="modSp add mod">
        <pc:chgData name="子敬 洪" userId="ad1b616e7398b0d3" providerId="LiveId" clId="{1683DC03-EB7B-4996-875F-05FED9CC70F2}" dt="2021-04-10T07:33:44.563" v="4469" actId="1076"/>
        <pc:sldMkLst>
          <pc:docMk/>
          <pc:sldMk cId="3550013238" sldId="271"/>
        </pc:sldMkLst>
        <pc:spChg chg="mod">
          <ac:chgData name="子敬 洪" userId="ad1b616e7398b0d3" providerId="LiveId" clId="{1683DC03-EB7B-4996-875F-05FED9CC70F2}" dt="2021-04-10T07:33:44.563" v="4469" actId="1076"/>
          <ac:spMkLst>
            <pc:docMk/>
            <pc:sldMk cId="3550013238" sldId="271"/>
            <ac:spMk id="5" creationId="{88035C3C-AE0C-47C3-81D4-64911023BA31}"/>
          </ac:spMkLst>
        </pc:spChg>
        <pc:spChg chg="mod">
          <ac:chgData name="子敬 洪" userId="ad1b616e7398b0d3" providerId="LiveId" clId="{1683DC03-EB7B-4996-875F-05FED9CC70F2}" dt="2021-04-10T07:33:30.958" v="4465" actId="20577"/>
          <ac:spMkLst>
            <pc:docMk/>
            <pc:sldMk cId="3550013238" sldId="271"/>
            <ac:spMk id="8" creationId="{FD45F828-5088-4BC8-BDF2-F2CE9548E3D2}"/>
          </ac:spMkLst>
        </pc:spChg>
      </pc:sldChg>
      <pc:sldChg chg="addSp delSp modSp add mod">
        <pc:chgData name="子敬 洪" userId="ad1b616e7398b0d3" providerId="LiveId" clId="{1683DC03-EB7B-4996-875F-05FED9CC70F2}" dt="2021-04-10T08:11:11.815" v="4653" actId="20577"/>
        <pc:sldMkLst>
          <pc:docMk/>
          <pc:sldMk cId="2626753904" sldId="272"/>
        </pc:sldMkLst>
        <pc:spChg chg="mod">
          <ac:chgData name="子敬 洪" userId="ad1b616e7398b0d3" providerId="LiveId" clId="{1683DC03-EB7B-4996-875F-05FED9CC70F2}" dt="2021-04-10T07:36:26.735" v="4484" actId="1076"/>
          <ac:spMkLst>
            <pc:docMk/>
            <pc:sldMk cId="2626753904" sldId="272"/>
            <ac:spMk id="5" creationId="{88035C3C-AE0C-47C3-81D4-64911023BA31}"/>
          </ac:spMkLst>
        </pc:spChg>
        <pc:spChg chg="add mod">
          <ac:chgData name="子敬 洪" userId="ad1b616e7398b0d3" providerId="LiveId" clId="{1683DC03-EB7B-4996-875F-05FED9CC70F2}" dt="2021-04-10T08:11:11.815" v="4653" actId="20577"/>
          <ac:spMkLst>
            <pc:docMk/>
            <pc:sldMk cId="2626753904" sldId="272"/>
            <ac:spMk id="6" creationId="{C19514C5-13DC-47B7-B58B-EB58D9635822}"/>
          </ac:spMkLst>
        </pc:spChg>
        <pc:spChg chg="del mod">
          <ac:chgData name="子敬 洪" userId="ad1b616e7398b0d3" providerId="LiveId" clId="{1683DC03-EB7B-4996-875F-05FED9CC70F2}" dt="2021-04-10T08:11:09.867" v="4651" actId="478"/>
          <ac:spMkLst>
            <pc:docMk/>
            <pc:sldMk cId="2626753904" sldId="272"/>
            <ac:spMk id="8" creationId="{FD45F828-5088-4BC8-BDF2-F2CE9548E3D2}"/>
          </ac:spMkLst>
        </pc:spChg>
      </pc:sldChg>
      <pc:sldChg chg="addSp delSp modSp add mod">
        <pc:chgData name="子敬 洪" userId="ad1b616e7398b0d3" providerId="LiveId" clId="{1683DC03-EB7B-4996-875F-05FED9CC70F2}" dt="2021-04-10T08:11:05.376" v="4650" actId="20577"/>
        <pc:sldMkLst>
          <pc:docMk/>
          <pc:sldMk cId="1327947157" sldId="273"/>
        </pc:sldMkLst>
        <pc:spChg chg="add del mod">
          <ac:chgData name="子敬 洪" userId="ad1b616e7398b0d3" providerId="LiveId" clId="{1683DC03-EB7B-4996-875F-05FED9CC70F2}" dt="2021-04-10T07:37:35.901" v="4510" actId="478"/>
          <ac:spMkLst>
            <pc:docMk/>
            <pc:sldMk cId="1327947157" sldId="273"/>
            <ac:spMk id="3" creationId="{DE9DA8AA-3335-4A90-8230-07EECB58D6CB}"/>
          </ac:spMkLst>
        </pc:spChg>
        <pc:spChg chg="del">
          <ac:chgData name="子敬 洪" userId="ad1b616e7398b0d3" providerId="LiveId" clId="{1683DC03-EB7B-4996-875F-05FED9CC70F2}" dt="2021-04-10T07:37:34.465" v="4509" actId="478"/>
          <ac:spMkLst>
            <pc:docMk/>
            <pc:sldMk cId="1327947157" sldId="273"/>
            <ac:spMk id="5" creationId="{88035C3C-AE0C-47C3-81D4-64911023BA31}"/>
          </ac:spMkLst>
        </pc:spChg>
        <pc:spChg chg="add mod">
          <ac:chgData name="子敬 洪" userId="ad1b616e7398b0d3" providerId="LiveId" clId="{1683DC03-EB7B-4996-875F-05FED9CC70F2}" dt="2021-04-10T07:39:10.016" v="4523" actId="1076"/>
          <ac:spMkLst>
            <pc:docMk/>
            <pc:sldMk cId="1327947157" sldId="273"/>
            <ac:spMk id="7" creationId="{F509CFB3-0EA0-4C3D-B163-93193F4D86DE}"/>
          </ac:spMkLst>
        </pc:spChg>
        <pc:spChg chg="del mod">
          <ac:chgData name="子敬 洪" userId="ad1b616e7398b0d3" providerId="LiveId" clId="{1683DC03-EB7B-4996-875F-05FED9CC70F2}" dt="2021-04-10T08:11:03.412" v="4648" actId="478"/>
          <ac:spMkLst>
            <pc:docMk/>
            <pc:sldMk cId="1327947157" sldId="273"/>
            <ac:spMk id="8" creationId="{FD45F828-5088-4BC8-BDF2-F2CE9548E3D2}"/>
          </ac:spMkLst>
        </pc:spChg>
        <pc:spChg chg="add mod">
          <ac:chgData name="子敬 洪" userId="ad1b616e7398b0d3" providerId="LiveId" clId="{1683DC03-EB7B-4996-875F-05FED9CC70F2}" dt="2021-04-10T08:11:05.376" v="4650" actId="20577"/>
          <ac:spMkLst>
            <pc:docMk/>
            <pc:sldMk cId="1327947157" sldId="273"/>
            <ac:spMk id="10" creationId="{E52A1529-B340-4E0B-8033-E430231AE33A}"/>
          </ac:spMkLst>
        </pc:spChg>
        <pc:picChg chg="add mod">
          <ac:chgData name="子敬 洪" userId="ad1b616e7398b0d3" providerId="LiveId" clId="{1683DC03-EB7B-4996-875F-05FED9CC70F2}" dt="2021-04-10T07:37:42.201" v="4513" actId="14100"/>
          <ac:picMkLst>
            <pc:docMk/>
            <pc:sldMk cId="1327947157" sldId="273"/>
            <ac:picMk id="9" creationId="{514574A9-1A45-4893-8FA7-C35B75CA4F48}"/>
          </ac:picMkLst>
        </pc:picChg>
      </pc:sldChg>
      <pc:sldChg chg="addSp delSp modSp add mod">
        <pc:chgData name="子敬 洪" userId="ad1b616e7398b0d3" providerId="LiveId" clId="{1683DC03-EB7B-4996-875F-05FED9CC70F2}" dt="2021-04-10T08:10:59.799" v="4647"/>
        <pc:sldMkLst>
          <pc:docMk/>
          <pc:sldMk cId="975222982" sldId="287"/>
        </pc:sldMkLst>
        <pc:spChg chg="del">
          <ac:chgData name="子敬 洪" userId="ad1b616e7398b0d3" providerId="LiveId" clId="{1683DC03-EB7B-4996-875F-05FED9CC70F2}" dt="2021-04-10T07:38:39.789" v="4517" actId="478"/>
          <ac:spMkLst>
            <pc:docMk/>
            <pc:sldMk cId="975222982" sldId="287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7:39:16.202" v="4525" actId="2711"/>
          <ac:spMkLst>
            <pc:docMk/>
            <pc:sldMk cId="975222982" sldId="287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38:42.060" v="4518" actId="478"/>
          <ac:spMkLst>
            <pc:docMk/>
            <pc:sldMk cId="975222982" sldId="287"/>
            <ac:spMk id="5" creationId="{6E1BAE37-1906-4B61-A5D8-9C3206D8E53F}"/>
          </ac:spMkLst>
        </pc:spChg>
        <pc:spChg chg="add del mod">
          <ac:chgData name="子敬 洪" userId="ad1b616e7398b0d3" providerId="LiveId" clId="{1683DC03-EB7B-4996-875F-05FED9CC70F2}" dt="2021-04-10T08:10:52.822" v="4644" actId="478"/>
          <ac:spMkLst>
            <pc:docMk/>
            <pc:sldMk cId="975222982" sldId="287"/>
            <ac:spMk id="8" creationId="{5E00035A-C167-42AD-9BA4-FEEF589D12D0}"/>
          </ac:spMkLst>
        </pc:spChg>
        <pc:spChg chg="add mod">
          <ac:chgData name="子敬 洪" userId="ad1b616e7398b0d3" providerId="LiveId" clId="{1683DC03-EB7B-4996-875F-05FED9CC70F2}" dt="2021-04-10T08:10:59.799" v="4647"/>
          <ac:spMkLst>
            <pc:docMk/>
            <pc:sldMk cId="975222982" sldId="287"/>
            <ac:spMk id="9" creationId="{3F913346-1BC8-47E6-841C-EE519E3B2EE5}"/>
          </ac:spMkLst>
        </pc:spChg>
        <pc:picChg chg="mod">
          <ac:chgData name="子敬 洪" userId="ad1b616e7398b0d3" providerId="LiveId" clId="{1683DC03-EB7B-4996-875F-05FED9CC70F2}" dt="2021-04-10T07:39:22.123" v="4527" actId="1076"/>
          <ac:picMkLst>
            <pc:docMk/>
            <pc:sldMk cId="975222982" sldId="287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0:46.779" v="4643" actId="1076"/>
        <pc:sldMkLst>
          <pc:docMk/>
          <pc:sldMk cId="1945255230" sldId="288"/>
        </pc:sldMkLst>
        <pc:spChg chg="del">
          <ac:chgData name="子敬 洪" userId="ad1b616e7398b0d3" providerId="LiveId" clId="{1683DC03-EB7B-4996-875F-05FED9CC70F2}" dt="2021-04-10T07:43:09.979" v="4530" actId="478"/>
          <ac:spMkLst>
            <pc:docMk/>
            <pc:sldMk cId="1945255230" sldId="288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7:46:37.648" v="4549" actId="255"/>
          <ac:spMkLst>
            <pc:docMk/>
            <pc:sldMk cId="1945255230" sldId="288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10.711" v="4531" actId="478"/>
          <ac:spMkLst>
            <pc:docMk/>
            <pc:sldMk cId="1945255230" sldId="288"/>
            <ac:spMk id="5" creationId="{B8A94EDB-24B6-4DA9-8599-8EE7F95F72B5}"/>
          </ac:spMkLst>
        </pc:spChg>
        <pc:spChg chg="add mod">
          <ac:chgData name="子敬 洪" userId="ad1b616e7398b0d3" providerId="LiveId" clId="{1683DC03-EB7B-4996-875F-05FED9CC70F2}" dt="2021-04-10T08:10:46.779" v="4643" actId="1076"/>
          <ac:spMkLst>
            <pc:docMk/>
            <pc:sldMk cId="1945255230" sldId="288"/>
            <ac:spMk id="8" creationId="{37A18512-0C9E-4382-A468-DFE2E278D73D}"/>
          </ac:spMkLst>
        </pc:spChg>
        <pc:picChg chg="mod">
          <ac:chgData name="子敬 洪" userId="ad1b616e7398b0d3" providerId="LiveId" clId="{1683DC03-EB7B-4996-875F-05FED9CC70F2}" dt="2021-04-10T08:10:39.426" v="4642" actId="1076"/>
          <ac:picMkLst>
            <pc:docMk/>
            <pc:sldMk cId="1945255230" sldId="288"/>
            <ac:picMk id="7" creationId="{524D764C-6670-494F-8FFC-40C8E3537FE1}"/>
          </ac:picMkLst>
        </pc:picChg>
      </pc:sldChg>
      <pc:sldChg chg="addSp delSp modSp add mod ord">
        <pc:chgData name="子敬 洪" userId="ad1b616e7398b0d3" providerId="LiveId" clId="{1683DC03-EB7B-4996-875F-05FED9CC70F2}" dt="2021-04-17T01:17:34.686" v="21606"/>
        <pc:sldMkLst>
          <pc:docMk/>
          <pc:sldMk cId="846555213" sldId="289"/>
        </pc:sldMkLst>
        <pc:spChg chg="del">
          <ac:chgData name="子敬 洪" userId="ad1b616e7398b0d3" providerId="LiveId" clId="{1683DC03-EB7B-4996-875F-05FED9CC70F2}" dt="2021-04-10T07:43:14.284" v="4532" actId="478"/>
          <ac:spMkLst>
            <pc:docMk/>
            <pc:sldMk cId="846555213" sldId="289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19.761" v="4619"/>
          <ac:spMkLst>
            <pc:docMk/>
            <pc:sldMk cId="846555213" sldId="289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15.733" v="4533" actId="478"/>
          <ac:spMkLst>
            <pc:docMk/>
            <pc:sldMk cId="846555213" sldId="289"/>
            <ac:spMk id="5" creationId="{864B2369-31D5-44AA-A71F-C14FF128FC8F}"/>
          </ac:spMkLst>
        </pc:spChg>
        <pc:spChg chg="add mod">
          <ac:chgData name="子敬 洪" userId="ad1b616e7398b0d3" providerId="LiveId" clId="{1683DC03-EB7B-4996-875F-05FED9CC70F2}" dt="2021-04-10T08:13:09.809" v="4658" actId="20577"/>
          <ac:spMkLst>
            <pc:docMk/>
            <pc:sldMk cId="846555213" sldId="289"/>
            <ac:spMk id="8" creationId="{5F38B36B-BBB7-42FB-AF45-DA630FD266C6}"/>
          </ac:spMkLst>
        </pc:spChg>
        <pc:picChg chg="mod">
          <ac:chgData name="子敬 洪" userId="ad1b616e7398b0d3" providerId="LiveId" clId="{1683DC03-EB7B-4996-875F-05FED9CC70F2}" dt="2021-04-10T08:13:01.505" v="4656" actId="1076"/>
          <ac:picMkLst>
            <pc:docMk/>
            <pc:sldMk cId="846555213" sldId="289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20.013" v="4662" actId="20577"/>
        <pc:sldMkLst>
          <pc:docMk/>
          <pc:sldMk cId="3283184474" sldId="290"/>
        </pc:sldMkLst>
        <pc:spChg chg="del">
          <ac:chgData name="子敬 洪" userId="ad1b616e7398b0d3" providerId="LiveId" clId="{1683DC03-EB7B-4996-875F-05FED9CC70F2}" dt="2021-04-10T07:43:19.638" v="4534" actId="478"/>
          <ac:spMkLst>
            <pc:docMk/>
            <pc:sldMk cId="3283184474" sldId="290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16.633" v="4617"/>
          <ac:spMkLst>
            <pc:docMk/>
            <pc:sldMk cId="3283184474" sldId="290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21.393" v="4535" actId="478"/>
          <ac:spMkLst>
            <pc:docMk/>
            <pc:sldMk cId="3283184474" sldId="290"/>
            <ac:spMk id="5" creationId="{5C4CBA95-567A-4F29-A692-427211E8D63D}"/>
          </ac:spMkLst>
        </pc:spChg>
        <pc:spChg chg="add mod">
          <ac:chgData name="子敬 洪" userId="ad1b616e7398b0d3" providerId="LiveId" clId="{1683DC03-EB7B-4996-875F-05FED9CC70F2}" dt="2021-04-10T08:13:20.013" v="4662" actId="20577"/>
          <ac:spMkLst>
            <pc:docMk/>
            <pc:sldMk cId="3283184474" sldId="290"/>
            <ac:spMk id="8" creationId="{776B29C7-45BC-428D-9312-C9B22AAD6886}"/>
          </ac:spMkLst>
        </pc:spChg>
        <pc:picChg chg="mod">
          <ac:chgData name="子敬 洪" userId="ad1b616e7398b0d3" providerId="LiveId" clId="{1683DC03-EB7B-4996-875F-05FED9CC70F2}" dt="2021-04-10T08:13:16.712" v="4660" actId="14100"/>
          <ac:picMkLst>
            <pc:docMk/>
            <pc:sldMk cId="3283184474" sldId="290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29.606" v="4666" actId="20577"/>
        <pc:sldMkLst>
          <pc:docMk/>
          <pc:sldMk cId="3343187881" sldId="291"/>
        </pc:sldMkLst>
        <pc:spChg chg="del">
          <ac:chgData name="子敬 洪" userId="ad1b616e7398b0d3" providerId="LiveId" clId="{1683DC03-EB7B-4996-875F-05FED9CC70F2}" dt="2021-04-10T07:43:24.794" v="4536" actId="478"/>
          <ac:spMkLst>
            <pc:docMk/>
            <pc:sldMk cId="3343187881" sldId="291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14.026" v="4615"/>
          <ac:spMkLst>
            <pc:docMk/>
            <pc:sldMk cId="3343187881" sldId="291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25.977" v="4537" actId="478"/>
          <ac:spMkLst>
            <pc:docMk/>
            <pc:sldMk cId="3343187881" sldId="291"/>
            <ac:spMk id="5" creationId="{63A65EDD-6487-4E3B-844A-BF6063744C8D}"/>
          </ac:spMkLst>
        </pc:spChg>
        <pc:spChg chg="add del mod">
          <ac:chgData name="子敬 洪" userId="ad1b616e7398b0d3" providerId="LiveId" clId="{1683DC03-EB7B-4996-875F-05FED9CC70F2}" dt="2021-04-10T08:10:13.430" v="4613"/>
          <ac:spMkLst>
            <pc:docMk/>
            <pc:sldMk cId="3343187881" sldId="291"/>
            <ac:spMk id="8" creationId="{AF539FD2-0C4C-4C59-A21A-223379CB96A8}"/>
          </ac:spMkLst>
        </pc:spChg>
        <pc:spChg chg="add mod">
          <ac:chgData name="子敬 洪" userId="ad1b616e7398b0d3" providerId="LiveId" clId="{1683DC03-EB7B-4996-875F-05FED9CC70F2}" dt="2021-04-10T08:13:29.606" v="4666" actId="20577"/>
          <ac:spMkLst>
            <pc:docMk/>
            <pc:sldMk cId="3343187881" sldId="291"/>
            <ac:spMk id="9" creationId="{0D7D6A01-CD2F-481C-A923-5670C85C76A7}"/>
          </ac:spMkLst>
        </pc:spChg>
        <pc:picChg chg="mod">
          <ac:chgData name="子敬 洪" userId="ad1b616e7398b0d3" providerId="LiveId" clId="{1683DC03-EB7B-4996-875F-05FED9CC70F2}" dt="2021-04-10T08:13:25.739" v="4664" actId="1076"/>
          <ac:picMkLst>
            <pc:docMk/>
            <pc:sldMk cId="3343187881" sldId="291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41.164" v="4678" actId="1037"/>
        <pc:sldMkLst>
          <pc:docMk/>
          <pc:sldMk cId="1712371615" sldId="292"/>
        </pc:sldMkLst>
        <pc:spChg chg="del">
          <ac:chgData name="子敬 洪" userId="ad1b616e7398b0d3" providerId="LiveId" clId="{1683DC03-EB7B-4996-875F-05FED9CC70F2}" dt="2021-04-10T07:43:28.657" v="4538" actId="478"/>
          <ac:spMkLst>
            <pc:docMk/>
            <pc:sldMk cId="1712371615" sldId="292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9.969" v="4611"/>
          <ac:spMkLst>
            <pc:docMk/>
            <pc:sldMk cId="1712371615" sldId="292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30.135" v="4539" actId="478"/>
          <ac:spMkLst>
            <pc:docMk/>
            <pc:sldMk cId="1712371615" sldId="292"/>
            <ac:spMk id="5" creationId="{69393A65-99EB-4502-A30D-FE80515B9EF4}"/>
          </ac:spMkLst>
        </pc:spChg>
        <pc:spChg chg="add mod">
          <ac:chgData name="子敬 洪" userId="ad1b616e7398b0d3" providerId="LiveId" clId="{1683DC03-EB7B-4996-875F-05FED9CC70F2}" dt="2021-04-10T08:13:41.164" v="4678" actId="1037"/>
          <ac:spMkLst>
            <pc:docMk/>
            <pc:sldMk cId="1712371615" sldId="292"/>
            <ac:spMk id="8" creationId="{C01D8146-2D5A-4437-8862-173DCB36F6E2}"/>
          </ac:spMkLst>
        </pc:spChg>
        <pc:picChg chg="mod">
          <ac:chgData name="子敬 洪" userId="ad1b616e7398b0d3" providerId="LiveId" clId="{1683DC03-EB7B-4996-875F-05FED9CC70F2}" dt="2021-04-10T08:13:36.411" v="4669" actId="14100"/>
          <ac:picMkLst>
            <pc:docMk/>
            <pc:sldMk cId="1712371615" sldId="292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49.165" v="4682" actId="20577"/>
        <pc:sldMkLst>
          <pc:docMk/>
          <pc:sldMk cId="288023771" sldId="293"/>
        </pc:sldMkLst>
        <pc:spChg chg="del">
          <ac:chgData name="子敬 洪" userId="ad1b616e7398b0d3" providerId="LiveId" clId="{1683DC03-EB7B-4996-875F-05FED9CC70F2}" dt="2021-04-10T07:43:32.664" v="4540" actId="478"/>
          <ac:spMkLst>
            <pc:docMk/>
            <pc:sldMk cId="288023771" sldId="293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7.757" v="4609"/>
          <ac:spMkLst>
            <pc:docMk/>
            <pc:sldMk cId="288023771" sldId="293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35.530" v="4541" actId="478"/>
          <ac:spMkLst>
            <pc:docMk/>
            <pc:sldMk cId="288023771" sldId="293"/>
            <ac:spMk id="5" creationId="{84366661-BFC7-4EE8-8970-DBBA65E62784}"/>
          </ac:spMkLst>
        </pc:spChg>
        <pc:spChg chg="add mod">
          <ac:chgData name="子敬 洪" userId="ad1b616e7398b0d3" providerId="LiveId" clId="{1683DC03-EB7B-4996-875F-05FED9CC70F2}" dt="2021-04-10T08:13:49.165" v="4682" actId="20577"/>
          <ac:spMkLst>
            <pc:docMk/>
            <pc:sldMk cId="288023771" sldId="293"/>
            <ac:spMk id="8" creationId="{4F77FCB9-9B3B-464A-B755-16C126011579}"/>
          </ac:spMkLst>
        </pc:spChg>
        <pc:picChg chg="mod">
          <ac:chgData name="子敬 洪" userId="ad1b616e7398b0d3" providerId="LiveId" clId="{1683DC03-EB7B-4996-875F-05FED9CC70F2}" dt="2021-04-10T08:13:47.934" v="4681" actId="14100"/>
          <ac:picMkLst>
            <pc:docMk/>
            <pc:sldMk cId="288023771" sldId="293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58.319" v="4686" actId="20577"/>
        <pc:sldMkLst>
          <pc:docMk/>
          <pc:sldMk cId="2177402792" sldId="294"/>
        </pc:sldMkLst>
        <pc:spChg chg="del">
          <ac:chgData name="子敬 洪" userId="ad1b616e7398b0d3" providerId="LiveId" clId="{1683DC03-EB7B-4996-875F-05FED9CC70F2}" dt="2021-04-10T07:43:40.514" v="4542" actId="478"/>
          <ac:spMkLst>
            <pc:docMk/>
            <pc:sldMk cId="2177402792" sldId="294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5.739" v="4607"/>
          <ac:spMkLst>
            <pc:docMk/>
            <pc:sldMk cId="2177402792" sldId="294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41.617" v="4543" actId="478"/>
          <ac:spMkLst>
            <pc:docMk/>
            <pc:sldMk cId="2177402792" sldId="294"/>
            <ac:spMk id="5" creationId="{18565531-4D15-4651-A6FC-892C08A8D32B}"/>
          </ac:spMkLst>
        </pc:spChg>
        <pc:spChg chg="add mod">
          <ac:chgData name="子敬 洪" userId="ad1b616e7398b0d3" providerId="LiveId" clId="{1683DC03-EB7B-4996-875F-05FED9CC70F2}" dt="2021-04-10T08:13:58.319" v="4686" actId="20577"/>
          <ac:spMkLst>
            <pc:docMk/>
            <pc:sldMk cId="2177402792" sldId="294"/>
            <ac:spMk id="8" creationId="{AA9FD93B-61A7-4E46-A742-17F8477C80C4}"/>
          </ac:spMkLst>
        </pc:spChg>
        <pc:picChg chg="mod">
          <ac:chgData name="子敬 洪" userId="ad1b616e7398b0d3" providerId="LiveId" clId="{1683DC03-EB7B-4996-875F-05FED9CC70F2}" dt="2021-04-10T08:13:55.618" v="4684" actId="1076"/>
          <ac:picMkLst>
            <pc:docMk/>
            <pc:sldMk cId="2177402792" sldId="294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4:06.362" v="4690" actId="20577"/>
        <pc:sldMkLst>
          <pc:docMk/>
          <pc:sldMk cId="2614818299" sldId="295"/>
        </pc:sldMkLst>
        <pc:spChg chg="del">
          <ac:chgData name="子敬 洪" userId="ad1b616e7398b0d3" providerId="LiveId" clId="{1683DC03-EB7B-4996-875F-05FED9CC70F2}" dt="2021-04-10T07:43:47.971" v="4544" actId="478"/>
          <ac:spMkLst>
            <pc:docMk/>
            <pc:sldMk cId="2614818299" sldId="295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3.690" v="4605"/>
          <ac:spMkLst>
            <pc:docMk/>
            <pc:sldMk cId="2614818299" sldId="295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49.326" v="4545" actId="478"/>
          <ac:spMkLst>
            <pc:docMk/>
            <pc:sldMk cId="2614818299" sldId="295"/>
            <ac:spMk id="5" creationId="{A5798171-0620-4B23-A3EE-27F6676D869A}"/>
          </ac:spMkLst>
        </pc:spChg>
        <pc:spChg chg="add mod">
          <ac:chgData name="子敬 洪" userId="ad1b616e7398b0d3" providerId="LiveId" clId="{1683DC03-EB7B-4996-875F-05FED9CC70F2}" dt="2021-04-10T08:14:06.362" v="4690" actId="20577"/>
          <ac:spMkLst>
            <pc:docMk/>
            <pc:sldMk cId="2614818299" sldId="295"/>
            <ac:spMk id="8" creationId="{A5B54802-F7E6-405D-A45A-CDD680F8A9C7}"/>
          </ac:spMkLst>
        </pc:spChg>
        <pc:picChg chg="mod">
          <ac:chgData name="子敬 洪" userId="ad1b616e7398b0d3" providerId="LiveId" clId="{1683DC03-EB7B-4996-875F-05FED9CC70F2}" dt="2021-04-10T08:14:03.839" v="4688" actId="1076"/>
          <ac:picMkLst>
            <pc:docMk/>
            <pc:sldMk cId="2614818299" sldId="295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4:12.302" v="4693" actId="20577"/>
        <pc:sldMkLst>
          <pc:docMk/>
          <pc:sldMk cId="86045166" sldId="296"/>
        </pc:sldMkLst>
        <pc:spChg chg="del">
          <ac:chgData name="子敬 洪" userId="ad1b616e7398b0d3" providerId="LiveId" clId="{1683DC03-EB7B-4996-875F-05FED9CC70F2}" dt="2021-04-10T07:43:52.491" v="4546" actId="478"/>
          <ac:spMkLst>
            <pc:docMk/>
            <pc:sldMk cId="86045166" sldId="296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1.165" v="4603" actId="2711"/>
          <ac:spMkLst>
            <pc:docMk/>
            <pc:sldMk cId="86045166" sldId="296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54.127" v="4547" actId="478"/>
          <ac:spMkLst>
            <pc:docMk/>
            <pc:sldMk cId="86045166" sldId="296"/>
            <ac:spMk id="5" creationId="{3CB5EE59-3410-4523-BCE6-AC622AAD52A0}"/>
          </ac:spMkLst>
        </pc:spChg>
        <pc:spChg chg="add mod">
          <ac:chgData name="子敬 洪" userId="ad1b616e7398b0d3" providerId="LiveId" clId="{1683DC03-EB7B-4996-875F-05FED9CC70F2}" dt="2021-04-10T08:14:12.302" v="4693" actId="20577"/>
          <ac:spMkLst>
            <pc:docMk/>
            <pc:sldMk cId="86045166" sldId="296"/>
            <ac:spMk id="8" creationId="{A213BD13-BD2C-466C-84C5-502F67333D5A}"/>
          </ac:spMkLst>
        </pc:spChg>
        <pc:picChg chg="mod">
          <ac:chgData name="子敬 洪" userId="ad1b616e7398b0d3" providerId="LiveId" clId="{1683DC03-EB7B-4996-875F-05FED9CC70F2}" dt="2021-04-10T08:14:10.018" v="4691" actId="1076"/>
          <ac:picMkLst>
            <pc:docMk/>
            <pc:sldMk cId="86045166" sldId="296"/>
            <ac:picMk id="7" creationId="{524D764C-6670-494F-8FFC-40C8E3537FE1}"/>
          </ac:picMkLst>
        </pc:picChg>
      </pc:sldChg>
      <pc:sldChg chg="addSp delSp modSp add mod setBg delDesignElem">
        <pc:chgData name="子敬 洪" userId="ad1b616e7398b0d3" providerId="LiveId" clId="{1683DC03-EB7B-4996-875F-05FED9CC70F2}" dt="2021-04-10T08:18:11.597" v="4704"/>
        <pc:sldMkLst>
          <pc:docMk/>
          <pc:sldMk cId="3209577978" sldId="297"/>
        </pc:sldMkLst>
        <pc:spChg chg="mod">
          <ac:chgData name="子敬 洪" userId="ad1b616e7398b0d3" providerId="LiveId" clId="{1683DC03-EB7B-4996-875F-05FED9CC70F2}" dt="2021-04-10T08:18:11.597" v="4704"/>
          <ac:spMkLst>
            <pc:docMk/>
            <pc:sldMk cId="3209577978" sldId="297"/>
            <ac:spMk id="4" creationId="{4C0C7DFB-F839-4192-B53B-1812E6CE4CEC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7" creationId="{9A3D0CE2-91FF-49B3-A5D8-181E900D7501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8" creationId="{58AEBD96-C315-4F53-9D9E-0E20E993EBFA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9" creationId="{78916AAA-66F6-4DFA-88ED-7E27CF6B8DAD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10" creationId="{9A3D0CE2-91FF-49B3-A5D8-181E900D7501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12" creationId="{58AEBD96-C315-4F53-9D9E-0E20E993EBFA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13" creationId="{C3D25154-9EF7-4C33-9AAC-7B3BE089FE0A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14" creationId="{78916AAA-66F6-4DFA-88ED-7E27CF6B8DAD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15" creationId="{1604E8C0-C927-4C06-A96A-BF3323BA76D2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20" creationId="{C3D25154-9EF7-4C33-9AAC-7B3BE089FE0A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22" creationId="{1604E8C0-C927-4C06-A96A-BF3323BA76D2}"/>
          </ac:spMkLst>
        </pc:spChg>
        <pc:grpChg chg="del">
          <ac:chgData name="子敬 洪" userId="ad1b616e7398b0d3" providerId="LiveId" clId="{1683DC03-EB7B-4996-875F-05FED9CC70F2}" dt="2021-04-10T08:16:18.362" v="4695"/>
          <ac:grpSpMkLst>
            <pc:docMk/>
            <pc:sldMk cId="3209577978" sldId="297"/>
            <ac:grpSpMk id="11" creationId="{A137D43F-BAD6-47F1-AA65-AEEA38A2FF30}"/>
          </ac:grpSpMkLst>
        </pc:grpChg>
        <pc:grpChg chg="add">
          <ac:chgData name="子敬 洪" userId="ad1b616e7398b0d3" providerId="LiveId" clId="{1683DC03-EB7B-4996-875F-05FED9CC70F2}" dt="2021-04-10T08:16:30.737" v="4702" actId="26606"/>
          <ac:grpSpMkLst>
            <pc:docMk/>
            <pc:sldMk cId="3209577978" sldId="297"/>
            <ac:grpSpMk id="16" creationId="{A137D43F-BAD6-47F1-AA65-AEEA38A2FF30}"/>
          </ac:grpSpMkLst>
        </pc:grpChg>
        <pc:grpChg chg="del">
          <ac:chgData name="子敬 洪" userId="ad1b616e7398b0d3" providerId="LiveId" clId="{1683DC03-EB7B-4996-875F-05FED9CC70F2}" dt="2021-04-10T08:16:18.362" v="4695"/>
          <ac:grpSpMkLst>
            <pc:docMk/>
            <pc:sldMk cId="3209577978" sldId="297"/>
            <ac:grpSpMk id="19" creationId="{9DCECFD5-4C30-4892-9FF0-540E17955A55}"/>
          </ac:grpSpMkLst>
        </pc:grpChg>
        <pc:grpChg chg="add">
          <ac:chgData name="子敬 洪" userId="ad1b616e7398b0d3" providerId="LiveId" clId="{1683DC03-EB7B-4996-875F-05FED9CC70F2}" dt="2021-04-10T08:16:30.737" v="4702" actId="26606"/>
          <ac:grpSpMkLst>
            <pc:docMk/>
            <pc:sldMk cId="3209577978" sldId="297"/>
            <ac:grpSpMk id="24" creationId="{9DCECFD5-4C30-4892-9FF0-540E17955A55}"/>
          </ac:grpSpMkLst>
        </pc:grpChg>
      </pc:sldChg>
      <pc:sldChg chg="addSp delSp modSp new mod">
        <pc:chgData name="子敬 洪" userId="ad1b616e7398b0d3" providerId="LiveId" clId="{1683DC03-EB7B-4996-875F-05FED9CC70F2}" dt="2021-04-10T09:37:58.141" v="4987" actId="20577"/>
        <pc:sldMkLst>
          <pc:docMk/>
          <pc:sldMk cId="483130924" sldId="298"/>
        </pc:sldMkLst>
        <pc:spChg chg="del">
          <ac:chgData name="子敬 洪" userId="ad1b616e7398b0d3" providerId="LiveId" clId="{1683DC03-EB7B-4996-875F-05FED9CC70F2}" dt="2021-04-10T08:27:43.574" v="4706" actId="478"/>
          <ac:spMkLst>
            <pc:docMk/>
            <pc:sldMk cId="483130924" sldId="298"/>
            <ac:spMk id="2" creationId="{308BEA99-437D-499E-9207-448883D49E7D}"/>
          </ac:spMkLst>
        </pc:spChg>
        <pc:spChg chg="del">
          <ac:chgData name="子敬 洪" userId="ad1b616e7398b0d3" providerId="LiveId" clId="{1683DC03-EB7B-4996-875F-05FED9CC70F2}" dt="2021-04-10T08:27:44.926" v="4707" actId="478"/>
          <ac:spMkLst>
            <pc:docMk/>
            <pc:sldMk cId="483130924" sldId="298"/>
            <ac:spMk id="3" creationId="{4C7C261D-8B23-4575-BB4C-668CDF5C0A90}"/>
          </ac:spMkLst>
        </pc:spChg>
        <pc:spChg chg="add mod">
          <ac:chgData name="子敬 洪" userId="ad1b616e7398b0d3" providerId="LiveId" clId="{1683DC03-EB7B-4996-875F-05FED9CC70F2}" dt="2021-04-10T09:37:58.141" v="4987" actId="20577"/>
          <ac:spMkLst>
            <pc:docMk/>
            <pc:sldMk cId="483130924" sldId="298"/>
            <ac:spMk id="5" creationId="{97BC77D3-40A4-4C48-AFA3-4994051D22A5}"/>
          </ac:spMkLst>
        </pc:spChg>
        <pc:spChg chg="add mod">
          <ac:chgData name="子敬 洪" userId="ad1b616e7398b0d3" providerId="LiveId" clId="{1683DC03-EB7B-4996-875F-05FED9CC70F2}" dt="2021-04-10T08:31:26.596" v="4875" actId="1076"/>
          <ac:spMkLst>
            <pc:docMk/>
            <pc:sldMk cId="483130924" sldId="298"/>
            <ac:spMk id="6" creationId="{A8EE3181-F57B-4C55-9F34-6C5B669225E9}"/>
          </ac:spMkLst>
        </pc:spChg>
      </pc:sldChg>
      <pc:sldChg chg="addSp delSp modSp add mod">
        <pc:chgData name="子敬 洪" userId="ad1b616e7398b0d3" providerId="LiveId" clId="{1683DC03-EB7B-4996-875F-05FED9CC70F2}" dt="2021-04-16T03:07:18.032" v="19070"/>
        <pc:sldMkLst>
          <pc:docMk/>
          <pc:sldMk cId="692578750" sldId="299"/>
        </pc:sldMkLst>
        <pc:spChg chg="add del mod">
          <ac:chgData name="子敬 洪" userId="ad1b616e7398b0d3" providerId="LiveId" clId="{1683DC03-EB7B-4996-875F-05FED9CC70F2}" dt="2021-04-10T08:33:45.170" v="4878" actId="478"/>
          <ac:spMkLst>
            <pc:docMk/>
            <pc:sldMk cId="692578750" sldId="299"/>
            <ac:spMk id="3" creationId="{BA21CC7C-578E-4C8B-B97C-7190F81B8EEA}"/>
          </ac:spMkLst>
        </pc:spChg>
        <pc:spChg chg="del">
          <ac:chgData name="子敬 洪" userId="ad1b616e7398b0d3" providerId="LiveId" clId="{1683DC03-EB7B-4996-875F-05FED9CC70F2}" dt="2021-04-10T08:33:43.469" v="4877" actId="478"/>
          <ac:spMkLst>
            <pc:docMk/>
            <pc:sldMk cId="692578750" sldId="299"/>
            <ac:spMk id="5" creationId="{97BC77D3-40A4-4C48-AFA3-4994051D22A5}"/>
          </ac:spMkLst>
        </pc:spChg>
        <pc:spChg chg="mod">
          <ac:chgData name="子敬 洪" userId="ad1b616e7398b0d3" providerId="LiveId" clId="{1683DC03-EB7B-4996-875F-05FED9CC70F2}" dt="2021-04-10T08:53:34.711" v="4955" actId="20577"/>
          <ac:spMkLst>
            <pc:docMk/>
            <pc:sldMk cId="692578750" sldId="299"/>
            <ac:spMk id="6" creationId="{A8EE3181-F57B-4C55-9F34-6C5B669225E9}"/>
          </ac:spMkLst>
        </pc:spChg>
        <pc:spChg chg="add mod">
          <ac:chgData name="子敬 洪" userId="ad1b616e7398b0d3" providerId="LiveId" clId="{1683DC03-EB7B-4996-875F-05FED9CC70F2}" dt="2021-04-10T08:34:12.874" v="4888" actId="1076"/>
          <ac:spMkLst>
            <pc:docMk/>
            <pc:sldMk cId="692578750" sldId="299"/>
            <ac:spMk id="7" creationId="{DFAB9E72-CCA2-405F-8B35-98C067DB79DB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8" creationId="{13C7FE89-C61C-49BB-9524-8BFDC622E887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9" creationId="{7BE403A0-AF8C-40DC-A834-264EC5F976F8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10" creationId="{5173A277-E1E2-44C1-A281-EDA76D1D5B77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11" creationId="{7059CCD0-DC14-4A9B-818C-2F4586C0C175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12" creationId="{48964643-188F-461F-93D4-2C7479102FEF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13" creationId="{BB5DC00F-97EF-4FDA-B494-C828219E59BE}"/>
          </ac:spMkLst>
        </pc:spChg>
        <pc:spChg chg="add mod">
          <ac:chgData name="子敬 洪" userId="ad1b616e7398b0d3" providerId="LiveId" clId="{1683DC03-EB7B-4996-875F-05FED9CC70F2}" dt="2021-04-10T08:48:22.008" v="4926" actId="1076"/>
          <ac:spMkLst>
            <pc:docMk/>
            <pc:sldMk cId="692578750" sldId="299"/>
            <ac:spMk id="14" creationId="{05B044A4-D563-47AF-B505-8708EE55F452}"/>
          </ac:spMkLst>
        </pc:spChg>
        <pc:cxnChg chg="add del mod">
          <ac:chgData name="子敬 洪" userId="ad1b616e7398b0d3" providerId="LiveId" clId="{1683DC03-EB7B-4996-875F-05FED9CC70F2}" dt="2021-04-10T08:47:37.896" v="4914" actId="478"/>
          <ac:cxnSpMkLst>
            <pc:docMk/>
            <pc:sldMk cId="692578750" sldId="299"/>
            <ac:cxnSpMk id="15" creationId="{CFEBBDA6-9F96-42D1-A3DA-4CD9B5F9C8B8}"/>
          </ac:cxnSpMkLst>
        </pc:cxnChg>
        <pc:cxnChg chg="add del mod">
          <ac:chgData name="子敬 洪" userId="ad1b616e7398b0d3" providerId="LiveId" clId="{1683DC03-EB7B-4996-875F-05FED9CC70F2}" dt="2021-04-10T08:47:37.258" v="4913" actId="478"/>
          <ac:cxnSpMkLst>
            <pc:docMk/>
            <pc:sldMk cId="692578750" sldId="299"/>
            <ac:cxnSpMk id="16" creationId="{7F386CA7-7BA9-4FA6-9753-BEA49BBE97F7}"/>
          </ac:cxnSpMkLst>
        </pc:cxnChg>
        <pc:cxnChg chg="add del mod">
          <ac:chgData name="子敬 洪" userId="ad1b616e7398b0d3" providerId="LiveId" clId="{1683DC03-EB7B-4996-875F-05FED9CC70F2}" dt="2021-04-10T08:47:36.841" v="4912" actId="478"/>
          <ac:cxnSpMkLst>
            <pc:docMk/>
            <pc:sldMk cId="692578750" sldId="299"/>
            <ac:cxnSpMk id="17" creationId="{F43EC966-DD35-45EE-8BA0-7422C0307E80}"/>
          </ac:cxnSpMkLst>
        </pc:cxnChg>
        <pc:cxnChg chg="add del mod">
          <ac:chgData name="子敬 洪" userId="ad1b616e7398b0d3" providerId="LiveId" clId="{1683DC03-EB7B-4996-875F-05FED9CC70F2}" dt="2021-04-10T08:47:35.971" v="4911" actId="478"/>
          <ac:cxnSpMkLst>
            <pc:docMk/>
            <pc:sldMk cId="692578750" sldId="299"/>
            <ac:cxnSpMk id="18" creationId="{953224DD-003B-4AB6-81D8-C161CE4B3930}"/>
          </ac:cxnSpMkLst>
        </pc:cxnChg>
        <pc:cxnChg chg="add mod">
          <ac:chgData name="子敬 洪" userId="ad1b616e7398b0d3" providerId="LiveId" clId="{1683DC03-EB7B-4996-875F-05FED9CC70F2}" dt="2021-04-10T08:49:26.834" v="4937" actId="692"/>
          <ac:cxnSpMkLst>
            <pc:docMk/>
            <pc:sldMk cId="692578750" sldId="299"/>
            <ac:cxnSpMk id="24" creationId="{4C9E4178-D2DD-4984-A351-A749FE8B4D3A}"/>
          </ac:cxnSpMkLst>
        </pc:cxnChg>
        <pc:cxnChg chg="add mod">
          <ac:chgData name="子敬 洪" userId="ad1b616e7398b0d3" providerId="LiveId" clId="{1683DC03-EB7B-4996-875F-05FED9CC70F2}" dt="2021-04-10T08:49:26.834" v="4937" actId="692"/>
          <ac:cxnSpMkLst>
            <pc:docMk/>
            <pc:sldMk cId="692578750" sldId="299"/>
            <ac:cxnSpMk id="25" creationId="{A042DBF3-B78A-4167-8423-B2ABB356878E}"/>
          </ac:cxnSpMkLst>
        </pc:cxnChg>
        <pc:cxnChg chg="add mod">
          <ac:chgData name="子敬 洪" userId="ad1b616e7398b0d3" providerId="LiveId" clId="{1683DC03-EB7B-4996-875F-05FED9CC70F2}" dt="2021-04-10T08:49:26.834" v="4937" actId="692"/>
          <ac:cxnSpMkLst>
            <pc:docMk/>
            <pc:sldMk cId="692578750" sldId="299"/>
            <ac:cxnSpMk id="26" creationId="{6328869F-BC8F-46CF-88C5-4B0E8D7C42BB}"/>
          </ac:cxnSpMkLst>
        </pc:cxnChg>
        <pc:cxnChg chg="add mod">
          <ac:chgData name="子敬 洪" userId="ad1b616e7398b0d3" providerId="LiveId" clId="{1683DC03-EB7B-4996-875F-05FED9CC70F2}" dt="2021-04-10T08:49:32.695" v="4938" actId="692"/>
          <ac:cxnSpMkLst>
            <pc:docMk/>
            <pc:sldMk cId="692578750" sldId="299"/>
            <ac:cxnSpMk id="27" creationId="{DDEA1921-C317-4341-AE54-74BEA16E4FEC}"/>
          </ac:cxnSpMkLst>
        </pc:cxnChg>
      </pc:sldChg>
      <pc:sldChg chg="delSp new del mod">
        <pc:chgData name="子敬 洪" userId="ad1b616e7398b0d3" providerId="LiveId" clId="{1683DC03-EB7B-4996-875F-05FED9CC70F2}" dt="2021-04-10T08:59:09.554" v="4960" actId="47"/>
        <pc:sldMkLst>
          <pc:docMk/>
          <pc:sldMk cId="888313237" sldId="300"/>
        </pc:sldMkLst>
        <pc:spChg chg="del">
          <ac:chgData name="子敬 洪" userId="ad1b616e7398b0d3" providerId="LiveId" clId="{1683DC03-EB7B-4996-875F-05FED9CC70F2}" dt="2021-04-10T08:58:54.919" v="4957" actId="478"/>
          <ac:spMkLst>
            <pc:docMk/>
            <pc:sldMk cId="888313237" sldId="300"/>
            <ac:spMk id="2" creationId="{DE1679B2-280A-4BE4-9AE9-E2CF9254EFA0}"/>
          </ac:spMkLst>
        </pc:spChg>
        <pc:spChg chg="del">
          <ac:chgData name="子敬 洪" userId="ad1b616e7398b0d3" providerId="LiveId" clId="{1683DC03-EB7B-4996-875F-05FED9CC70F2}" dt="2021-04-10T08:58:57.387" v="4958" actId="478"/>
          <ac:spMkLst>
            <pc:docMk/>
            <pc:sldMk cId="888313237" sldId="300"/>
            <ac:spMk id="3" creationId="{00474BF5-B28A-4B70-BDEA-78BA9B9609EB}"/>
          </ac:spMkLst>
        </pc:spChg>
      </pc:sldChg>
      <pc:sldChg chg="addSp delSp modSp add mod">
        <pc:chgData name="子敬 洪" userId="ad1b616e7398b0d3" providerId="LiveId" clId="{1683DC03-EB7B-4996-875F-05FED9CC70F2}" dt="2021-04-10T09:39:07.949" v="5003" actId="1076"/>
        <pc:sldMkLst>
          <pc:docMk/>
          <pc:sldMk cId="3313076850" sldId="301"/>
        </pc:sldMkLst>
        <pc:spChg chg="del mod">
          <ac:chgData name="子敬 洪" userId="ad1b616e7398b0d3" providerId="LiveId" clId="{1683DC03-EB7B-4996-875F-05FED9CC70F2}" dt="2021-04-10T09:38:32.241" v="4990" actId="478"/>
          <ac:spMkLst>
            <pc:docMk/>
            <pc:sldMk cId="3313076850" sldId="301"/>
            <ac:spMk id="5" creationId="{97BC77D3-40A4-4C48-AFA3-4994051D22A5}"/>
          </ac:spMkLst>
        </pc:spChg>
        <pc:spChg chg="mod">
          <ac:chgData name="子敬 洪" userId="ad1b616e7398b0d3" providerId="LiveId" clId="{1683DC03-EB7B-4996-875F-05FED9CC70F2}" dt="2021-04-10T09:39:04.974" v="5002" actId="20577"/>
          <ac:spMkLst>
            <pc:docMk/>
            <pc:sldMk cId="3313076850" sldId="301"/>
            <ac:spMk id="6" creationId="{A8EE3181-F57B-4C55-9F34-6C5B669225E9}"/>
          </ac:spMkLst>
        </pc:spChg>
        <pc:spChg chg="add mod">
          <ac:chgData name="子敬 洪" userId="ad1b616e7398b0d3" providerId="LiveId" clId="{1683DC03-EB7B-4996-875F-05FED9CC70F2}" dt="2021-04-10T09:39:07.949" v="5003" actId="1076"/>
          <ac:spMkLst>
            <pc:docMk/>
            <pc:sldMk cId="3313076850" sldId="301"/>
            <ac:spMk id="7" creationId="{75779535-3015-4537-BE37-3EB5CBE0BAFA}"/>
          </ac:spMkLst>
        </pc:spChg>
      </pc:sldChg>
      <pc:sldChg chg="modSp add mod">
        <pc:chgData name="子敬 洪" userId="ad1b616e7398b0d3" providerId="LiveId" clId="{1683DC03-EB7B-4996-875F-05FED9CC70F2}" dt="2021-04-10T09:43:39.960" v="5094" actId="255"/>
        <pc:sldMkLst>
          <pc:docMk/>
          <pc:sldMk cId="3395651500" sldId="302"/>
        </pc:sldMkLst>
        <pc:spChg chg="mod">
          <ac:chgData name="子敬 洪" userId="ad1b616e7398b0d3" providerId="LiveId" clId="{1683DC03-EB7B-4996-875F-05FED9CC70F2}" dt="2021-04-10T09:43:39.960" v="5094" actId="255"/>
          <ac:spMkLst>
            <pc:docMk/>
            <pc:sldMk cId="3395651500" sldId="302"/>
            <ac:spMk id="7" creationId="{75779535-3015-4537-BE37-3EB5CBE0BAFA}"/>
          </ac:spMkLst>
        </pc:spChg>
      </pc:sldChg>
      <pc:sldChg chg="modSp mod">
        <pc:chgData name="子敬 洪" userId="ad1b616e7398b0d3" providerId="LiveId" clId="{1683DC03-EB7B-4996-875F-05FED9CC70F2}" dt="2021-04-17T06:32:35.853" v="22265" actId="20577"/>
        <pc:sldMkLst>
          <pc:docMk/>
          <pc:sldMk cId="2082468392" sldId="303"/>
        </pc:sldMkLst>
        <pc:spChg chg="mod">
          <ac:chgData name="子敬 洪" userId="ad1b616e7398b0d3" providerId="LiveId" clId="{1683DC03-EB7B-4996-875F-05FED9CC70F2}" dt="2021-04-17T06:32:35.853" v="22265" actId="20577"/>
          <ac:spMkLst>
            <pc:docMk/>
            <pc:sldMk cId="2082468392" sldId="303"/>
            <ac:spMk id="2" creationId="{F21749F4-57A4-4352-8F56-BE2D3F3ADB6B}"/>
          </ac:spMkLst>
        </pc:spChg>
      </pc:sldChg>
      <pc:sldChg chg="modSp mod">
        <pc:chgData name="子敬 洪" userId="ad1b616e7398b0d3" providerId="LiveId" clId="{1683DC03-EB7B-4996-875F-05FED9CC70F2}" dt="2021-04-11T07:17:27.613" v="10845" actId="20577"/>
        <pc:sldMkLst>
          <pc:docMk/>
          <pc:sldMk cId="582212250" sldId="304"/>
        </pc:sldMkLst>
        <pc:spChg chg="mod">
          <ac:chgData name="子敬 洪" userId="ad1b616e7398b0d3" providerId="LiveId" clId="{1683DC03-EB7B-4996-875F-05FED9CC70F2}" dt="2021-04-11T07:17:27.613" v="10845" actId="20577"/>
          <ac:spMkLst>
            <pc:docMk/>
            <pc:sldMk cId="582212250" sldId="304"/>
            <ac:spMk id="7" creationId="{37C40F8A-FE48-4E77-AC24-A0A94D81C1D0}"/>
          </ac:spMkLst>
        </pc:spChg>
      </pc:sldChg>
      <pc:sldChg chg="modSp mod">
        <pc:chgData name="子敬 洪" userId="ad1b616e7398b0d3" providerId="LiveId" clId="{1683DC03-EB7B-4996-875F-05FED9CC70F2}" dt="2021-04-11T03:54:02.946" v="8725" actId="207"/>
        <pc:sldMkLst>
          <pc:docMk/>
          <pc:sldMk cId="369216798" sldId="305"/>
        </pc:sldMkLst>
        <pc:spChg chg="mod">
          <ac:chgData name="子敬 洪" userId="ad1b616e7398b0d3" providerId="LiveId" clId="{1683DC03-EB7B-4996-875F-05FED9CC70F2}" dt="2021-04-11T03:54:02.946" v="8725" actId="207"/>
          <ac:spMkLst>
            <pc:docMk/>
            <pc:sldMk cId="369216798" sldId="305"/>
            <ac:spMk id="4" creationId="{4C0C7DFB-F839-4192-B53B-1812E6CE4CEC}"/>
          </ac:spMkLst>
        </pc:spChg>
      </pc:sldChg>
      <pc:sldChg chg="modSp mod">
        <pc:chgData name="子敬 洪" userId="ad1b616e7398b0d3" providerId="LiveId" clId="{1683DC03-EB7B-4996-875F-05FED9CC70F2}" dt="2021-04-17T07:45:00.229" v="22269"/>
        <pc:sldMkLst>
          <pc:docMk/>
          <pc:sldMk cId="1754597897" sldId="309"/>
        </pc:sldMkLst>
        <pc:spChg chg="mod">
          <ac:chgData name="子敬 洪" userId="ad1b616e7398b0d3" providerId="LiveId" clId="{1683DC03-EB7B-4996-875F-05FED9CC70F2}" dt="2021-04-17T07:45:00.229" v="22269"/>
          <ac:spMkLst>
            <pc:docMk/>
            <pc:sldMk cId="1754597897" sldId="309"/>
            <ac:spMk id="5" creationId="{3680DB7D-A761-4AFC-8D12-3714E56D5D48}"/>
          </ac:spMkLst>
        </pc:spChg>
      </pc:sldChg>
      <pc:sldChg chg="modSp">
        <pc:chgData name="子敬 洪" userId="ad1b616e7398b0d3" providerId="LiveId" clId="{1683DC03-EB7B-4996-875F-05FED9CC70F2}" dt="2021-04-16T03:07:18.032" v="19070"/>
        <pc:sldMkLst>
          <pc:docMk/>
          <pc:sldMk cId="1173450855" sldId="310"/>
        </pc:sldMkLst>
        <pc:spChg chg="mod">
          <ac:chgData name="子敬 洪" userId="ad1b616e7398b0d3" providerId="LiveId" clId="{1683DC03-EB7B-4996-875F-05FED9CC70F2}" dt="2021-04-16T03:07:18.032" v="19070"/>
          <ac:spMkLst>
            <pc:docMk/>
            <pc:sldMk cId="1173450855" sldId="310"/>
            <ac:spMk id="5" creationId="{3680DB7D-A761-4AFC-8D12-3714E56D5D48}"/>
          </ac:spMkLst>
        </pc:spChg>
      </pc:sldChg>
      <pc:sldChg chg="modSp mod">
        <pc:chgData name="子敬 洪" userId="ad1b616e7398b0d3" providerId="LiveId" clId="{1683DC03-EB7B-4996-875F-05FED9CC70F2}" dt="2021-04-17T08:08:25.807" v="22318" actId="20577"/>
        <pc:sldMkLst>
          <pc:docMk/>
          <pc:sldMk cId="1797845397" sldId="311"/>
        </pc:sldMkLst>
        <pc:spChg chg="mod">
          <ac:chgData name="子敬 洪" userId="ad1b616e7398b0d3" providerId="LiveId" clId="{1683DC03-EB7B-4996-875F-05FED9CC70F2}" dt="2021-04-17T08:08:25.807" v="22318" actId="20577"/>
          <ac:spMkLst>
            <pc:docMk/>
            <pc:sldMk cId="1797845397" sldId="311"/>
            <ac:spMk id="5" creationId="{3680DB7D-A761-4AFC-8D12-3714E56D5D48}"/>
          </ac:spMkLst>
        </pc:spChg>
      </pc:sldChg>
      <pc:sldChg chg="modSp mod">
        <pc:chgData name="子敬 洪" userId="ad1b616e7398b0d3" providerId="LiveId" clId="{1683DC03-EB7B-4996-875F-05FED9CC70F2}" dt="2021-04-17T08:08:12.595" v="22309" actId="20577"/>
        <pc:sldMkLst>
          <pc:docMk/>
          <pc:sldMk cId="2683119495" sldId="312"/>
        </pc:sldMkLst>
        <pc:spChg chg="mod">
          <ac:chgData name="子敬 洪" userId="ad1b616e7398b0d3" providerId="LiveId" clId="{1683DC03-EB7B-4996-875F-05FED9CC70F2}" dt="2021-04-16T03:07:18.032" v="19070"/>
          <ac:spMkLst>
            <pc:docMk/>
            <pc:sldMk cId="2683119495" sldId="312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7T08:08:12.595" v="22309" actId="20577"/>
          <ac:spMkLst>
            <pc:docMk/>
            <pc:sldMk cId="2683119495" sldId="312"/>
            <ac:spMk id="18" creationId="{CD025C9A-2118-43E6-8D22-7ADF0C2E634D}"/>
          </ac:spMkLst>
        </pc:spChg>
      </pc:sldChg>
      <pc:sldChg chg="modSp">
        <pc:chgData name="子敬 洪" userId="ad1b616e7398b0d3" providerId="LiveId" clId="{1683DC03-EB7B-4996-875F-05FED9CC70F2}" dt="2021-04-16T03:07:11.857" v="19069"/>
        <pc:sldMkLst>
          <pc:docMk/>
          <pc:sldMk cId="2921045825" sldId="313"/>
        </pc:sldMkLst>
        <pc:spChg chg="mod">
          <ac:chgData name="子敬 洪" userId="ad1b616e7398b0d3" providerId="LiveId" clId="{1683DC03-EB7B-4996-875F-05FED9CC70F2}" dt="2021-04-16T03:07:11.857" v="19069"/>
          <ac:spMkLst>
            <pc:docMk/>
            <pc:sldMk cId="2921045825" sldId="313"/>
            <ac:spMk id="5" creationId="{3680DB7D-A761-4AFC-8D12-3714E56D5D48}"/>
          </ac:spMkLst>
        </pc:spChg>
      </pc:sldChg>
      <pc:sldChg chg="modSp mod">
        <pc:chgData name="子敬 洪" userId="ad1b616e7398b0d3" providerId="LiveId" clId="{1683DC03-EB7B-4996-875F-05FED9CC70F2}" dt="2021-04-11T03:53:53.356" v="8724" actId="207"/>
        <pc:sldMkLst>
          <pc:docMk/>
          <pc:sldMk cId="2644538818" sldId="314"/>
        </pc:sldMkLst>
        <pc:spChg chg="mod">
          <ac:chgData name="子敬 洪" userId="ad1b616e7398b0d3" providerId="LiveId" clId="{1683DC03-EB7B-4996-875F-05FED9CC70F2}" dt="2021-04-11T03:53:53.356" v="8724" actId="207"/>
          <ac:spMkLst>
            <pc:docMk/>
            <pc:sldMk cId="2644538818" sldId="314"/>
            <ac:spMk id="4" creationId="{4C0C7DFB-F839-4192-B53B-1812E6CE4CEC}"/>
          </ac:spMkLst>
        </pc:spChg>
      </pc:sldChg>
      <pc:sldChg chg="modSp mod">
        <pc:chgData name="子敬 洪" userId="ad1b616e7398b0d3" providerId="LiveId" clId="{1683DC03-EB7B-4996-875F-05FED9CC70F2}" dt="2021-04-11T03:45:04.848" v="7969" actId="20577"/>
        <pc:sldMkLst>
          <pc:docMk/>
          <pc:sldMk cId="3832326482" sldId="315"/>
        </pc:sldMkLst>
        <pc:spChg chg="mod">
          <ac:chgData name="子敬 洪" userId="ad1b616e7398b0d3" providerId="LiveId" clId="{1683DC03-EB7B-4996-875F-05FED9CC70F2}" dt="2021-04-11T03:45:04.848" v="7969" actId="20577"/>
          <ac:spMkLst>
            <pc:docMk/>
            <pc:sldMk cId="3832326482" sldId="315"/>
            <ac:spMk id="2" creationId="{F21749F4-57A4-4352-8F56-BE2D3F3ADB6B}"/>
          </ac:spMkLst>
        </pc:spChg>
      </pc:sldChg>
      <pc:sldChg chg="modSp mod">
        <pc:chgData name="子敬 洪" userId="ad1b616e7398b0d3" providerId="LiveId" clId="{1683DC03-EB7B-4996-875F-05FED9CC70F2}" dt="2021-04-16T03:07:18.032" v="19070"/>
        <pc:sldMkLst>
          <pc:docMk/>
          <pc:sldMk cId="3427682300" sldId="316"/>
        </pc:sldMkLst>
        <pc:spChg chg="mod">
          <ac:chgData name="子敬 洪" userId="ad1b616e7398b0d3" providerId="LiveId" clId="{1683DC03-EB7B-4996-875F-05FED9CC70F2}" dt="2021-04-11T01:46:21.658" v="6296" actId="20577"/>
          <ac:spMkLst>
            <pc:docMk/>
            <pc:sldMk cId="3427682300" sldId="316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3:45:20.206" v="7970" actId="1076"/>
          <ac:spMkLst>
            <pc:docMk/>
            <pc:sldMk cId="3427682300" sldId="316"/>
            <ac:spMk id="20" creationId="{1371FB14-8C16-4F5B-A1D7-C42F14B5D43C}"/>
          </ac:spMkLst>
        </pc:spChg>
        <pc:graphicFrameChg chg="mod">
          <ac:chgData name="子敬 洪" userId="ad1b616e7398b0d3" providerId="LiveId" clId="{1683DC03-EB7B-4996-875F-05FED9CC70F2}" dt="2021-04-16T03:07:18.032" v="19070"/>
          <ac:graphicFrameMkLst>
            <pc:docMk/>
            <pc:sldMk cId="3427682300" sldId="316"/>
            <ac:graphicFrameMk id="3" creationId="{6058A94C-1C91-4FF7-BBDA-67440E460B7F}"/>
          </ac:graphicFrameMkLst>
        </pc:graphicFrameChg>
      </pc:sldChg>
      <pc:sldChg chg="modSp mod">
        <pc:chgData name="子敬 洪" userId="ad1b616e7398b0d3" providerId="LiveId" clId="{1683DC03-EB7B-4996-875F-05FED9CC70F2}" dt="2021-04-11T01:46:19.924" v="6295" actId="20577"/>
        <pc:sldMkLst>
          <pc:docMk/>
          <pc:sldMk cId="1561576928" sldId="317"/>
        </pc:sldMkLst>
        <pc:spChg chg="mod">
          <ac:chgData name="子敬 洪" userId="ad1b616e7398b0d3" providerId="LiveId" clId="{1683DC03-EB7B-4996-875F-05FED9CC70F2}" dt="2021-04-11T01:46:19.924" v="6295" actId="20577"/>
          <ac:spMkLst>
            <pc:docMk/>
            <pc:sldMk cId="1561576928" sldId="317"/>
            <ac:spMk id="5" creationId="{3680DB7D-A761-4AFC-8D12-3714E56D5D48}"/>
          </ac:spMkLst>
        </pc:spChg>
      </pc:sldChg>
      <pc:sldChg chg="addSp modSp add mod">
        <pc:chgData name="子敬 洪" userId="ad1b616e7398b0d3" providerId="LiveId" clId="{1683DC03-EB7B-4996-875F-05FED9CC70F2}" dt="2021-04-11T01:46:17.509" v="6294" actId="20577"/>
        <pc:sldMkLst>
          <pc:docMk/>
          <pc:sldMk cId="2985887369" sldId="318"/>
        </pc:sldMkLst>
        <pc:spChg chg="add mod">
          <ac:chgData name="子敬 洪" userId="ad1b616e7398b0d3" providerId="LiveId" clId="{1683DC03-EB7B-4996-875F-05FED9CC70F2}" dt="2021-04-11T01:17:02.863" v="5754" actId="1076"/>
          <ac:spMkLst>
            <pc:docMk/>
            <pc:sldMk cId="2985887369" sldId="318"/>
            <ac:spMk id="2" creationId="{1EFA2293-F136-4FEF-B8BF-6DC3269EACF0}"/>
          </ac:spMkLst>
        </pc:spChg>
        <pc:spChg chg="mod">
          <ac:chgData name="子敬 洪" userId="ad1b616e7398b0d3" providerId="LiveId" clId="{1683DC03-EB7B-4996-875F-05FED9CC70F2}" dt="2021-04-11T01:46:17.509" v="6294" actId="20577"/>
          <ac:spMkLst>
            <pc:docMk/>
            <pc:sldMk cId="2985887369" sldId="318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1:17:35.645" v="5756" actId="14100"/>
          <ac:spMkLst>
            <pc:docMk/>
            <pc:sldMk cId="2985887369" sldId="318"/>
            <ac:spMk id="6" creationId="{A8EE3181-F57B-4C55-9F34-6C5B669225E9}"/>
          </ac:spMkLst>
        </pc:spChg>
      </pc:sldChg>
      <pc:sldChg chg="addSp delSp modSp add mod ord">
        <pc:chgData name="子敬 洪" userId="ad1b616e7398b0d3" providerId="LiveId" clId="{1683DC03-EB7B-4996-875F-05FED9CC70F2}" dt="2021-04-11T01:47:40.099" v="6307" actId="20577"/>
        <pc:sldMkLst>
          <pc:docMk/>
          <pc:sldMk cId="1563790313" sldId="319"/>
        </pc:sldMkLst>
        <pc:spChg chg="add del">
          <ac:chgData name="子敬 洪" userId="ad1b616e7398b0d3" providerId="LiveId" clId="{1683DC03-EB7B-4996-875F-05FED9CC70F2}" dt="2021-04-11T01:20:01.285" v="5964" actId="478"/>
          <ac:spMkLst>
            <pc:docMk/>
            <pc:sldMk cId="1563790313" sldId="319"/>
            <ac:spMk id="2" creationId="{1EFA2293-F136-4FEF-B8BF-6DC3269EACF0}"/>
          </ac:spMkLst>
        </pc:spChg>
        <pc:spChg chg="mod">
          <ac:chgData name="子敬 洪" userId="ad1b616e7398b0d3" providerId="LiveId" clId="{1683DC03-EB7B-4996-875F-05FED9CC70F2}" dt="2021-04-11T01:47:40.099" v="6307" actId="20577"/>
          <ac:spMkLst>
            <pc:docMk/>
            <pc:sldMk cId="1563790313" sldId="319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1:47:31.972" v="6306" actId="20577"/>
          <ac:spMkLst>
            <pc:docMk/>
            <pc:sldMk cId="1563790313" sldId="319"/>
            <ac:spMk id="6" creationId="{A8EE3181-F57B-4C55-9F34-6C5B669225E9}"/>
          </ac:spMkLst>
        </pc:spChg>
        <pc:spChg chg="add del">
          <ac:chgData name="子敬 洪" userId="ad1b616e7398b0d3" providerId="LiveId" clId="{1683DC03-EB7B-4996-875F-05FED9CC70F2}" dt="2021-04-11T01:26:57.867" v="5967" actId="22"/>
          <ac:spMkLst>
            <pc:docMk/>
            <pc:sldMk cId="1563790313" sldId="319"/>
            <ac:spMk id="7" creationId="{9EF0A301-A6F1-4633-A02B-851C2A4E93B9}"/>
          </ac:spMkLst>
        </pc:spChg>
        <pc:spChg chg="add del mod">
          <ac:chgData name="子敬 洪" userId="ad1b616e7398b0d3" providerId="LiveId" clId="{1683DC03-EB7B-4996-875F-05FED9CC70F2}" dt="2021-04-11T01:38:57.334" v="6196" actId="1076"/>
          <ac:spMkLst>
            <pc:docMk/>
            <pc:sldMk cId="1563790313" sldId="319"/>
            <ac:spMk id="9" creationId="{8B9AC8EA-E805-424E-8D61-1AF441AAA0BC}"/>
          </ac:spMkLst>
        </pc:spChg>
        <pc:spChg chg="add del mod">
          <ac:chgData name="子敬 洪" userId="ad1b616e7398b0d3" providerId="LiveId" clId="{1683DC03-EB7B-4996-875F-05FED9CC70F2}" dt="2021-04-11T01:38:49.898" v="6193" actId="478"/>
          <ac:spMkLst>
            <pc:docMk/>
            <pc:sldMk cId="1563790313" sldId="319"/>
            <ac:spMk id="12" creationId="{C04EBFBA-EA02-4D34-8902-F369CA744126}"/>
          </ac:spMkLst>
        </pc:spChg>
        <pc:spChg chg="add del mod">
          <ac:chgData name="子敬 洪" userId="ad1b616e7398b0d3" providerId="LiveId" clId="{1683DC03-EB7B-4996-875F-05FED9CC70F2}" dt="2021-04-11T01:41:27.769" v="6200" actId="22"/>
          <ac:spMkLst>
            <pc:docMk/>
            <pc:sldMk cId="1563790313" sldId="319"/>
            <ac:spMk id="14" creationId="{8A414244-9E7F-4E8B-BE70-564105F4C05E}"/>
          </ac:spMkLst>
        </pc:spChg>
        <pc:spChg chg="add mod">
          <ac:chgData name="子敬 洪" userId="ad1b616e7398b0d3" providerId="LiveId" clId="{1683DC03-EB7B-4996-875F-05FED9CC70F2}" dt="2021-04-11T01:41:49.380" v="6205" actId="1076"/>
          <ac:spMkLst>
            <pc:docMk/>
            <pc:sldMk cId="1563790313" sldId="319"/>
            <ac:spMk id="16" creationId="{BFA79B0C-0BED-4B95-8CE9-155BE876CA89}"/>
          </ac:spMkLst>
        </pc:spChg>
        <pc:spChg chg="add del">
          <ac:chgData name="子敬 洪" userId="ad1b616e7398b0d3" providerId="LiveId" clId="{1683DC03-EB7B-4996-875F-05FED9CC70F2}" dt="2021-04-11T01:42:38.403" v="6207" actId="22"/>
          <ac:spMkLst>
            <pc:docMk/>
            <pc:sldMk cId="1563790313" sldId="319"/>
            <ac:spMk id="18" creationId="{E647C96E-342E-467B-8E00-AF5526B68113}"/>
          </ac:spMkLst>
        </pc:spChg>
        <pc:spChg chg="add mod">
          <ac:chgData name="子敬 洪" userId="ad1b616e7398b0d3" providerId="LiveId" clId="{1683DC03-EB7B-4996-875F-05FED9CC70F2}" dt="2021-04-11T01:43:55.225" v="6281" actId="13822"/>
          <ac:spMkLst>
            <pc:docMk/>
            <pc:sldMk cId="1563790313" sldId="319"/>
            <ac:spMk id="20" creationId="{88D4649F-2B0B-4C52-A4C7-34B03372E5F0}"/>
          </ac:spMkLst>
        </pc:spChg>
        <pc:cxnChg chg="add del mod">
          <ac:chgData name="子敬 洪" userId="ad1b616e7398b0d3" providerId="LiveId" clId="{1683DC03-EB7B-4996-875F-05FED9CC70F2}" dt="2021-04-11T01:38:51.152" v="6194" actId="478"/>
          <ac:cxnSpMkLst>
            <pc:docMk/>
            <pc:sldMk cId="1563790313" sldId="319"/>
            <ac:cxnSpMk id="11" creationId="{31BAA6AF-336D-4701-9912-B8B6EB564694}"/>
          </ac:cxnSpMkLst>
        </pc:cxnChg>
      </pc:sldChg>
      <pc:sldChg chg="modSp add mod">
        <pc:chgData name="子敬 洪" userId="ad1b616e7398b0d3" providerId="LiveId" clId="{1683DC03-EB7B-4996-875F-05FED9CC70F2}" dt="2021-04-11T01:47:22.709" v="6305" actId="20577"/>
        <pc:sldMkLst>
          <pc:docMk/>
          <pc:sldMk cId="428105343" sldId="320"/>
        </pc:sldMkLst>
        <pc:spChg chg="mod">
          <ac:chgData name="子敬 洪" userId="ad1b616e7398b0d3" providerId="LiveId" clId="{1683DC03-EB7B-4996-875F-05FED9CC70F2}" dt="2021-04-11T01:47:22.709" v="6305" actId="20577"/>
          <ac:spMkLst>
            <pc:docMk/>
            <pc:sldMk cId="428105343" sldId="320"/>
            <ac:spMk id="5" creationId="{3680DB7D-A761-4AFC-8D12-3714E56D5D48}"/>
          </ac:spMkLst>
        </pc:spChg>
      </pc:sldChg>
      <pc:sldChg chg="addSp delSp modSp add mod">
        <pc:chgData name="子敬 洪" userId="ad1b616e7398b0d3" providerId="LiveId" clId="{1683DC03-EB7B-4996-875F-05FED9CC70F2}" dt="2021-04-18T16:08:03.762" v="22819" actId="478"/>
        <pc:sldMkLst>
          <pc:docMk/>
          <pc:sldMk cId="3061284969" sldId="321"/>
        </pc:sldMkLst>
        <pc:spChg chg="add mod">
          <ac:chgData name="子敬 洪" userId="ad1b616e7398b0d3" providerId="LiveId" clId="{1683DC03-EB7B-4996-875F-05FED9CC70F2}" dt="2021-04-11T02:01:38.516" v="6370" actId="1076"/>
          <ac:spMkLst>
            <pc:docMk/>
            <pc:sldMk cId="3061284969" sldId="321"/>
            <ac:spMk id="2" creationId="{86B70972-369D-436C-9268-7A548CC09838}"/>
          </ac:spMkLst>
        </pc:spChg>
        <pc:spChg chg="add mod">
          <ac:chgData name="子敬 洪" userId="ad1b616e7398b0d3" providerId="LiveId" clId="{1683DC03-EB7B-4996-875F-05FED9CC70F2}" dt="2021-04-11T02:01:47.740" v="6372" actId="1076"/>
          <ac:spMkLst>
            <pc:docMk/>
            <pc:sldMk cId="3061284969" sldId="321"/>
            <ac:spMk id="3" creationId="{B3CF6732-BC89-4F32-8894-63CEB4875596}"/>
          </ac:spMkLst>
        </pc:spChg>
        <pc:spChg chg="mod">
          <ac:chgData name="子敬 洪" userId="ad1b616e7398b0d3" providerId="LiveId" clId="{1683DC03-EB7B-4996-875F-05FED9CC70F2}" dt="2021-04-18T16:08:00.565" v="22818" actId="20577"/>
          <ac:spMkLst>
            <pc:docMk/>
            <pc:sldMk cId="3061284969" sldId="321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2:11:10.603" v="6594" actId="20577"/>
          <ac:spMkLst>
            <pc:docMk/>
            <pc:sldMk cId="3061284969" sldId="321"/>
            <ac:spMk id="6" creationId="{A8EE3181-F57B-4C55-9F34-6C5B669225E9}"/>
          </ac:spMkLst>
        </pc:spChg>
        <pc:spChg chg="add mod">
          <ac:chgData name="子敬 洪" userId="ad1b616e7398b0d3" providerId="LiveId" clId="{1683DC03-EB7B-4996-875F-05FED9CC70F2}" dt="2021-04-11T02:01:34.450" v="6368" actId="1076"/>
          <ac:spMkLst>
            <pc:docMk/>
            <pc:sldMk cId="3061284969" sldId="321"/>
            <ac:spMk id="7" creationId="{A880F2EC-AAFD-4E29-9374-988E0B25811F}"/>
          </ac:spMkLst>
        </pc:spChg>
        <pc:spChg chg="add mod">
          <ac:chgData name="子敬 洪" userId="ad1b616e7398b0d3" providerId="LiveId" clId="{1683DC03-EB7B-4996-875F-05FED9CC70F2}" dt="2021-04-11T02:09:47.622" v="6563" actId="14100"/>
          <ac:spMkLst>
            <pc:docMk/>
            <pc:sldMk cId="3061284969" sldId="321"/>
            <ac:spMk id="8" creationId="{A885D41D-D74F-4C11-BA7E-4ADA862DC1EB}"/>
          </ac:spMkLst>
        </pc:spChg>
        <pc:spChg chg="add del mod">
          <ac:chgData name="子敬 洪" userId="ad1b616e7398b0d3" providerId="LiveId" clId="{1683DC03-EB7B-4996-875F-05FED9CC70F2}" dt="2021-04-18T16:08:03.762" v="22819" actId="478"/>
          <ac:spMkLst>
            <pc:docMk/>
            <pc:sldMk cId="3061284969" sldId="321"/>
            <ac:spMk id="9" creationId="{0A9BA65D-8BA6-4F3D-93A0-ACA7F3FFCF93}"/>
          </ac:spMkLst>
        </pc:spChg>
        <pc:spChg chg="del">
          <ac:chgData name="子敬 洪" userId="ad1b616e7398b0d3" providerId="LiveId" clId="{1683DC03-EB7B-4996-875F-05FED9CC70F2}" dt="2021-04-11T01:57:40.531" v="6316" actId="478"/>
          <ac:spMkLst>
            <pc:docMk/>
            <pc:sldMk cId="3061284969" sldId="321"/>
            <ac:spMk id="9" creationId="{8B9AC8EA-E805-424E-8D61-1AF441AAA0BC}"/>
          </ac:spMkLst>
        </pc:spChg>
        <pc:spChg chg="add mod">
          <ac:chgData name="子敬 洪" userId="ad1b616e7398b0d3" providerId="LiveId" clId="{1683DC03-EB7B-4996-875F-05FED9CC70F2}" dt="2021-04-11T02:05:07.623" v="6443" actId="207"/>
          <ac:spMkLst>
            <pc:docMk/>
            <pc:sldMk cId="3061284969" sldId="321"/>
            <ac:spMk id="10" creationId="{B10ACF4D-E5EC-4A77-8FBA-6445BDDF0FCD}"/>
          </ac:spMkLst>
        </pc:spChg>
        <pc:spChg chg="add mod">
          <ac:chgData name="子敬 洪" userId="ad1b616e7398b0d3" providerId="LiveId" clId="{1683DC03-EB7B-4996-875F-05FED9CC70F2}" dt="2021-04-11T02:08:10.343" v="6496" actId="1035"/>
          <ac:spMkLst>
            <pc:docMk/>
            <pc:sldMk cId="3061284969" sldId="321"/>
            <ac:spMk id="11" creationId="{91D70E27-45CF-498D-8D67-89875EC95581}"/>
          </ac:spMkLst>
        </pc:spChg>
        <pc:spChg chg="add mod">
          <ac:chgData name="子敬 洪" userId="ad1b616e7398b0d3" providerId="LiveId" clId="{1683DC03-EB7B-4996-875F-05FED9CC70F2}" dt="2021-04-11T02:01:34.450" v="6368" actId="1076"/>
          <ac:spMkLst>
            <pc:docMk/>
            <pc:sldMk cId="3061284969" sldId="321"/>
            <ac:spMk id="12" creationId="{A5581BCC-B6F4-4CD5-9526-7883D61EE80A}"/>
          </ac:spMkLst>
        </pc:spChg>
        <pc:spChg chg="add mod">
          <ac:chgData name="子敬 洪" userId="ad1b616e7398b0d3" providerId="LiveId" clId="{1683DC03-EB7B-4996-875F-05FED9CC70F2}" dt="2021-04-11T02:02:40.516" v="6399" actId="2085"/>
          <ac:spMkLst>
            <pc:docMk/>
            <pc:sldMk cId="3061284969" sldId="321"/>
            <ac:spMk id="13" creationId="{8D86E905-EC1B-4842-B1CF-72AAC29E5909}"/>
          </ac:spMkLst>
        </pc:spChg>
        <pc:spChg chg="add mod">
          <ac:chgData name="子敬 洪" userId="ad1b616e7398b0d3" providerId="LiveId" clId="{1683DC03-EB7B-4996-875F-05FED9CC70F2}" dt="2021-04-11T02:03:15.154" v="6415" actId="1076"/>
          <ac:spMkLst>
            <pc:docMk/>
            <pc:sldMk cId="3061284969" sldId="321"/>
            <ac:spMk id="14" creationId="{185E4E09-1833-44DE-9ABE-001CBBB5E63A}"/>
          </ac:spMkLst>
        </pc:spChg>
        <pc:spChg chg="add mod">
          <ac:chgData name="子敬 洪" userId="ad1b616e7398b0d3" providerId="LiveId" clId="{1683DC03-EB7B-4996-875F-05FED9CC70F2}" dt="2021-04-11T02:06:21.064" v="6476" actId="2711"/>
          <ac:spMkLst>
            <pc:docMk/>
            <pc:sldMk cId="3061284969" sldId="321"/>
            <ac:spMk id="15" creationId="{E4EBFED7-9E3D-4369-9017-1C35A681974F}"/>
          </ac:spMkLst>
        </pc:spChg>
        <pc:spChg chg="del">
          <ac:chgData name="子敬 洪" userId="ad1b616e7398b0d3" providerId="LiveId" clId="{1683DC03-EB7B-4996-875F-05FED9CC70F2}" dt="2021-04-11T01:57:33.314" v="6314" actId="478"/>
          <ac:spMkLst>
            <pc:docMk/>
            <pc:sldMk cId="3061284969" sldId="321"/>
            <ac:spMk id="16" creationId="{BFA79B0C-0BED-4B95-8CE9-155BE876CA89}"/>
          </ac:spMkLst>
        </pc:spChg>
        <pc:spChg chg="add mod">
          <ac:chgData name="子敬 洪" userId="ad1b616e7398b0d3" providerId="LiveId" clId="{1683DC03-EB7B-4996-875F-05FED9CC70F2}" dt="2021-04-11T02:05:10.325" v="6444" actId="207"/>
          <ac:spMkLst>
            <pc:docMk/>
            <pc:sldMk cId="3061284969" sldId="321"/>
            <ac:spMk id="17" creationId="{1A000043-7529-443D-A75C-DA21A4449181}"/>
          </ac:spMkLst>
        </pc:spChg>
        <pc:spChg chg="add mod">
          <ac:chgData name="子敬 洪" userId="ad1b616e7398b0d3" providerId="LiveId" clId="{1683DC03-EB7B-4996-875F-05FED9CC70F2}" dt="2021-04-11T02:06:37.787" v="6478" actId="1076"/>
          <ac:spMkLst>
            <pc:docMk/>
            <pc:sldMk cId="3061284969" sldId="321"/>
            <ac:spMk id="19" creationId="{44FEF239-6E16-4D9D-B597-47AA925D110D}"/>
          </ac:spMkLst>
        </pc:spChg>
        <pc:spChg chg="del">
          <ac:chgData name="子敬 洪" userId="ad1b616e7398b0d3" providerId="LiveId" clId="{1683DC03-EB7B-4996-875F-05FED9CC70F2}" dt="2021-04-11T01:57:34.097" v="6315" actId="478"/>
          <ac:spMkLst>
            <pc:docMk/>
            <pc:sldMk cId="3061284969" sldId="321"/>
            <ac:spMk id="20" creationId="{88D4649F-2B0B-4C52-A4C7-34B03372E5F0}"/>
          </ac:spMkLst>
        </pc:spChg>
        <pc:spChg chg="add mod">
          <ac:chgData name="子敬 洪" userId="ad1b616e7398b0d3" providerId="LiveId" clId="{1683DC03-EB7B-4996-875F-05FED9CC70F2}" dt="2021-04-11T02:06:43.107" v="6480" actId="1076"/>
          <ac:spMkLst>
            <pc:docMk/>
            <pc:sldMk cId="3061284969" sldId="321"/>
            <ac:spMk id="21" creationId="{477CB914-EDC9-467E-8BDE-77FC2C021530}"/>
          </ac:spMkLst>
        </pc:spChg>
        <pc:spChg chg="add mod">
          <ac:chgData name="子敬 洪" userId="ad1b616e7398b0d3" providerId="LiveId" clId="{1683DC03-EB7B-4996-875F-05FED9CC70F2}" dt="2021-04-11T02:09:05.075" v="6559" actId="1076"/>
          <ac:spMkLst>
            <pc:docMk/>
            <pc:sldMk cId="3061284969" sldId="321"/>
            <ac:spMk id="41" creationId="{0993FD5E-5F0E-415A-BFA2-F7585C82D867}"/>
          </ac:spMkLst>
        </pc:spChg>
        <pc:cxnChg chg="add mod">
          <ac:chgData name="子敬 洪" userId="ad1b616e7398b0d3" providerId="LiveId" clId="{1683DC03-EB7B-4996-875F-05FED9CC70F2}" dt="2021-04-11T02:09:38.307" v="6561" actId="17032"/>
          <ac:cxnSpMkLst>
            <pc:docMk/>
            <pc:sldMk cId="3061284969" sldId="321"/>
            <ac:cxnSpMk id="22" creationId="{AAC8C62A-5C2D-46E1-9970-3636307EEA4C}"/>
          </ac:cxnSpMkLst>
        </pc:cxnChg>
        <pc:cxnChg chg="add del">
          <ac:chgData name="子敬 洪" userId="ad1b616e7398b0d3" providerId="LiveId" clId="{1683DC03-EB7B-4996-875F-05FED9CC70F2}" dt="2021-04-11T02:07:27.123" v="6485" actId="11529"/>
          <ac:cxnSpMkLst>
            <pc:docMk/>
            <pc:sldMk cId="3061284969" sldId="321"/>
            <ac:cxnSpMk id="25" creationId="{64D89120-7543-4C30-BB4E-3394CF430B5A}"/>
          </ac:cxnSpMkLst>
        </pc:cxnChg>
        <pc:cxnChg chg="add mod">
          <ac:chgData name="子敬 洪" userId="ad1b616e7398b0d3" providerId="LiveId" clId="{1683DC03-EB7B-4996-875F-05FED9CC70F2}" dt="2021-04-11T02:09:38.307" v="6561" actId="17032"/>
          <ac:cxnSpMkLst>
            <pc:docMk/>
            <pc:sldMk cId="3061284969" sldId="321"/>
            <ac:cxnSpMk id="27" creationId="{DAC40BA2-C2A3-45FB-8D0C-EFCD615BACBA}"/>
          </ac:cxnSpMkLst>
        </pc:cxnChg>
        <pc:cxnChg chg="add mod">
          <ac:chgData name="子敬 洪" userId="ad1b616e7398b0d3" providerId="LiveId" clId="{1683DC03-EB7B-4996-875F-05FED9CC70F2}" dt="2021-04-11T02:09:32.059" v="6560" actId="17032"/>
          <ac:cxnSpMkLst>
            <pc:docMk/>
            <pc:sldMk cId="3061284969" sldId="321"/>
            <ac:cxnSpMk id="29" creationId="{D0168388-E67D-451E-B632-23F39D43C9CC}"/>
          </ac:cxnSpMkLst>
        </pc:cxnChg>
        <pc:cxnChg chg="add del">
          <ac:chgData name="子敬 洪" userId="ad1b616e7398b0d3" providerId="LiveId" clId="{1683DC03-EB7B-4996-875F-05FED9CC70F2}" dt="2021-04-11T02:07:50.316" v="6489" actId="11529"/>
          <ac:cxnSpMkLst>
            <pc:docMk/>
            <pc:sldMk cId="3061284969" sldId="321"/>
            <ac:cxnSpMk id="31" creationId="{7C32B3EF-50DD-43C1-B6FA-894E3B31AE8B}"/>
          </ac:cxnSpMkLst>
        </pc:cxnChg>
        <pc:cxnChg chg="add">
          <ac:chgData name="子敬 洪" userId="ad1b616e7398b0d3" providerId="LiveId" clId="{1683DC03-EB7B-4996-875F-05FED9CC70F2}" dt="2021-04-11T02:07:56.422" v="6490" actId="11529"/>
          <ac:cxnSpMkLst>
            <pc:docMk/>
            <pc:sldMk cId="3061284969" sldId="321"/>
            <ac:cxnSpMk id="33" creationId="{CEA989F2-15EE-4B80-B889-330CE63947D2}"/>
          </ac:cxnSpMkLst>
        </pc:cxnChg>
        <pc:cxnChg chg="add mod">
          <ac:chgData name="子敬 洪" userId="ad1b616e7398b0d3" providerId="LiveId" clId="{1683DC03-EB7B-4996-875F-05FED9CC70F2}" dt="2021-04-11T02:08:10.343" v="6496" actId="1035"/>
          <ac:cxnSpMkLst>
            <pc:docMk/>
            <pc:sldMk cId="3061284969" sldId="321"/>
            <ac:cxnSpMk id="34" creationId="{1A6F2954-26D2-4D9F-A6A0-5F2A0238CA1C}"/>
          </ac:cxnSpMkLst>
        </pc:cxnChg>
        <pc:cxnChg chg="add">
          <ac:chgData name="子敬 洪" userId="ad1b616e7398b0d3" providerId="LiveId" clId="{1683DC03-EB7B-4996-875F-05FED9CC70F2}" dt="2021-04-11T02:08:17.344" v="6497" actId="11529"/>
          <ac:cxnSpMkLst>
            <pc:docMk/>
            <pc:sldMk cId="3061284969" sldId="321"/>
            <ac:cxnSpMk id="38" creationId="{83E2E7E5-C1FC-4B3B-9948-20CC3D332B4A}"/>
          </ac:cxnSpMkLst>
        </pc:cxnChg>
        <pc:cxnChg chg="add mod">
          <ac:chgData name="子敬 洪" userId="ad1b616e7398b0d3" providerId="LiveId" clId="{1683DC03-EB7B-4996-875F-05FED9CC70F2}" dt="2021-04-11T02:09:47.622" v="6563" actId="14100"/>
          <ac:cxnSpMkLst>
            <pc:docMk/>
            <pc:sldMk cId="3061284969" sldId="321"/>
            <ac:cxnSpMk id="40" creationId="{760A28EB-81C2-4040-8E80-0A15CC7343BC}"/>
          </ac:cxnSpMkLst>
        </pc:cxnChg>
      </pc:sldChg>
      <pc:sldChg chg="addSp delSp modSp add mod">
        <pc:chgData name="子敬 洪" userId="ad1b616e7398b0d3" providerId="LiveId" clId="{1683DC03-EB7B-4996-875F-05FED9CC70F2}" dt="2021-04-18T16:09:57.642" v="22845" actId="14100"/>
        <pc:sldMkLst>
          <pc:docMk/>
          <pc:sldMk cId="868568449" sldId="322"/>
        </pc:sldMkLst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2" creationId="{86B70972-369D-436C-9268-7A548CC09838}"/>
          </ac:spMkLst>
        </pc:spChg>
        <pc:spChg chg="add del mod">
          <ac:chgData name="子敬 洪" userId="ad1b616e7398b0d3" providerId="LiveId" clId="{1683DC03-EB7B-4996-875F-05FED9CC70F2}" dt="2021-04-18T16:07:42.286" v="22815"/>
          <ac:spMkLst>
            <pc:docMk/>
            <pc:sldMk cId="868568449" sldId="322"/>
            <ac:spMk id="2" creationId="{D82BF667-3CD4-4EC1-9F22-3F486689B3D9}"/>
          </ac:spMkLst>
        </pc:spChg>
        <pc:spChg chg="add mod">
          <ac:chgData name="子敬 洪" userId="ad1b616e7398b0d3" providerId="LiveId" clId="{1683DC03-EB7B-4996-875F-05FED9CC70F2}" dt="2021-04-18T16:03:46.800" v="22812" actId="1076"/>
          <ac:spMkLst>
            <pc:docMk/>
            <pc:sldMk cId="868568449" sldId="322"/>
            <ac:spMk id="3" creationId="{A55C9EFE-F4A4-4A32-83C2-64CA67A7ECE0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3" creationId="{B3CF6732-BC89-4F32-8894-63CEB4875596}"/>
          </ac:spMkLst>
        </pc:spChg>
        <pc:spChg chg="mod ord">
          <ac:chgData name="子敬 洪" userId="ad1b616e7398b0d3" providerId="LiveId" clId="{1683DC03-EB7B-4996-875F-05FED9CC70F2}" dt="2021-04-18T16:07:50.066" v="22816"/>
          <ac:spMkLst>
            <pc:docMk/>
            <pc:sldMk cId="868568449" sldId="322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3:42:36.320" v="7872" actId="14100"/>
          <ac:spMkLst>
            <pc:docMk/>
            <pc:sldMk cId="868568449" sldId="322"/>
            <ac:spMk id="6" creationId="{A8EE3181-F57B-4C55-9F34-6C5B669225E9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7" creationId="{A880F2EC-AAFD-4E29-9374-988E0B25811F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8" creationId="{A885D41D-D74F-4C11-BA7E-4ADA862DC1EB}"/>
          </ac:spMkLst>
        </pc:spChg>
        <pc:spChg chg="add mod">
          <ac:chgData name="子敬 洪" userId="ad1b616e7398b0d3" providerId="LiveId" clId="{1683DC03-EB7B-4996-875F-05FED9CC70F2}" dt="2021-04-18T16:09:27.409" v="22844" actId="20577"/>
          <ac:spMkLst>
            <pc:docMk/>
            <pc:sldMk cId="868568449" sldId="322"/>
            <ac:spMk id="10" creationId="{41033A2A-D6EB-4FD9-B752-B9AA8F73D475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0" creationId="{B10ACF4D-E5EC-4A77-8FBA-6445BDDF0FCD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1" creationId="{91D70E27-45CF-498D-8D67-89875EC95581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2" creationId="{A5581BCC-B6F4-4CD5-9526-7883D61EE80A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3" creationId="{8D86E905-EC1B-4842-B1CF-72AAC29E5909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4" creationId="{185E4E09-1833-44DE-9ABE-001CBBB5E63A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5" creationId="{E4EBFED7-9E3D-4369-9017-1C35A681974F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7" creationId="{1A000043-7529-443D-A75C-DA21A4449181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9" creationId="{44FEF239-6E16-4D9D-B597-47AA925D110D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21" creationId="{477CB914-EDC9-467E-8BDE-77FC2C021530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41" creationId="{0993FD5E-5F0E-415A-BFA2-F7585C82D867}"/>
          </ac:spMkLst>
        </pc:spChg>
        <pc:cxnChg chg="add mod">
          <ac:chgData name="子敬 洪" userId="ad1b616e7398b0d3" providerId="LiveId" clId="{1683DC03-EB7B-4996-875F-05FED9CC70F2}" dt="2021-04-18T16:03:48.562" v="22813" actId="14100"/>
          <ac:cxnSpMkLst>
            <pc:docMk/>
            <pc:sldMk cId="868568449" sldId="322"/>
            <ac:cxnSpMk id="8" creationId="{192537A2-6CD7-4A3C-8FF2-E679ADC89647}"/>
          </ac:cxnSpMkLst>
        </pc:cxnChg>
        <pc:cxnChg chg="add mod">
          <ac:chgData name="子敬 洪" userId="ad1b616e7398b0d3" providerId="LiveId" clId="{1683DC03-EB7B-4996-875F-05FED9CC70F2}" dt="2021-04-18T16:09:57.642" v="22845" actId="14100"/>
          <ac:cxnSpMkLst>
            <pc:docMk/>
            <pc:sldMk cId="868568449" sldId="322"/>
            <ac:cxnSpMk id="11" creationId="{D0D39C89-AF6A-44D7-B88B-AF8F93B6A3A2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22" creationId="{AAC8C62A-5C2D-46E1-9970-3636307EEA4C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27" creationId="{DAC40BA2-C2A3-45FB-8D0C-EFCD615BACBA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29" creationId="{D0168388-E67D-451E-B632-23F39D43C9CC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33" creationId="{CEA989F2-15EE-4B80-B889-330CE63947D2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34" creationId="{1A6F2954-26D2-4D9F-A6A0-5F2A0238CA1C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38" creationId="{83E2E7E5-C1FC-4B3B-9948-20CC3D332B4A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40" creationId="{760A28EB-81C2-4040-8E80-0A15CC7343BC}"/>
          </ac:cxnSpMkLst>
        </pc:cxnChg>
      </pc:sldChg>
      <pc:sldChg chg="modSp add mod">
        <pc:chgData name="子敬 洪" userId="ad1b616e7398b0d3" providerId="LiveId" clId="{1683DC03-EB7B-4996-875F-05FED9CC70F2}" dt="2021-04-11T03:51:24.614" v="8716" actId="207"/>
        <pc:sldMkLst>
          <pc:docMk/>
          <pc:sldMk cId="1125470051" sldId="323"/>
        </pc:sldMkLst>
        <pc:spChg chg="mod">
          <ac:chgData name="子敬 洪" userId="ad1b616e7398b0d3" providerId="LiveId" clId="{1683DC03-EB7B-4996-875F-05FED9CC70F2}" dt="2021-04-11T03:51:24.614" v="8716" actId="207"/>
          <ac:spMkLst>
            <pc:docMk/>
            <pc:sldMk cId="1125470051" sldId="323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3:46:08.575" v="7978" actId="20577"/>
          <ac:spMkLst>
            <pc:docMk/>
            <pc:sldMk cId="1125470051" sldId="323"/>
            <ac:spMk id="6" creationId="{A8EE3181-F57B-4C55-9F34-6C5B669225E9}"/>
          </ac:spMkLst>
        </pc:spChg>
      </pc:sldChg>
      <pc:sldChg chg="addSp delSp modSp add mod setBg delDesignElem">
        <pc:chgData name="子敬 洪" userId="ad1b616e7398b0d3" providerId="LiveId" clId="{1683DC03-EB7B-4996-875F-05FED9CC70F2}" dt="2021-04-11T03:56:13.588" v="8793" actId="20577"/>
        <pc:sldMkLst>
          <pc:docMk/>
          <pc:sldMk cId="2240380801" sldId="324"/>
        </pc:sldMkLst>
        <pc:spChg chg="mod">
          <ac:chgData name="子敬 洪" userId="ad1b616e7398b0d3" providerId="LiveId" clId="{1683DC03-EB7B-4996-875F-05FED9CC70F2}" dt="2021-04-11T03:56:13.588" v="8793" actId="20577"/>
          <ac:spMkLst>
            <pc:docMk/>
            <pc:sldMk cId="2240380801" sldId="324"/>
            <ac:spMk id="4" creationId="{4C0C7DFB-F839-4192-B53B-1812E6CE4CEC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7" creationId="{9A3D0CE2-91FF-49B3-A5D8-181E900D7501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8" creationId="{58AEBD96-C315-4F53-9D9E-0E20E993EBFA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9" creationId="{78916AAA-66F6-4DFA-88ED-7E27CF6B8DAD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10" creationId="{9A3D0CE2-91FF-49B3-A5D8-181E900D7501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13" creationId="{C3D25154-9EF7-4C33-9AAC-7B3BE089FE0A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15" creationId="{1604E8C0-C927-4C06-A96A-BF3323BA76D2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20" creationId="{C3D25154-9EF7-4C33-9AAC-7B3BE089FE0A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22" creationId="{1604E8C0-C927-4C06-A96A-BF3323BA76D2}"/>
          </ac:spMkLst>
        </pc:spChg>
        <pc:grpChg chg="add">
          <ac:chgData name="子敬 洪" userId="ad1b616e7398b0d3" providerId="LiveId" clId="{1683DC03-EB7B-4996-875F-05FED9CC70F2}" dt="2021-04-11T03:54:25.051" v="8727" actId="26606"/>
          <ac:grpSpMkLst>
            <pc:docMk/>
            <pc:sldMk cId="2240380801" sldId="324"/>
            <ac:grpSpMk id="11" creationId="{A137D43F-BAD6-47F1-AA65-AEEA38A2FF30}"/>
          </ac:grpSpMkLst>
        </pc:grpChg>
        <pc:grpChg chg="del">
          <ac:chgData name="子敬 洪" userId="ad1b616e7398b0d3" providerId="LiveId" clId="{1683DC03-EB7B-4996-875F-05FED9CC70F2}" dt="2021-04-11T03:52:24.961" v="8718"/>
          <ac:grpSpMkLst>
            <pc:docMk/>
            <pc:sldMk cId="2240380801" sldId="324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1T03:54:25.051" v="8727" actId="26606"/>
          <ac:grpSpMkLst>
            <pc:docMk/>
            <pc:sldMk cId="2240380801" sldId="324"/>
            <ac:grpSpMk id="19" creationId="{9DCECFD5-4C30-4892-9FF0-540E17955A55}"/>
          </ac:grpSpMkLst>
        </pc:grpChg>
        <pc:grpChg chg="del">
          <ac:chgData name="子敬 洪" userId="ad1b616e7398b0d3" providerId="LiveId" clId="{1683DC03-EB7B-4996-875F-05FED9CC70F2}" dt="2021-04-11T03:52:24.961" v="8718"/>
          <ac:grpSpMkLst>
            <pc:docMk/>
            <pc:sldMk cId="2240380801" sldId="324"/>
            <ac:grpSpMk id="24" creationId="{9DCECFD5-4C30-4892-9FF0-540E17955A55}"/>
          </ac:grpSpMkLst>
        </pc:grpChg>
      </pc:sldChg>
      <pc:sldChg chg="new del">
        <pc:chgData name="子敬 洪" userId="ad1b616e7398b0d3" providerId="LiveId" clId="{1683DC03-EB7B-4996-875F-05FED9CC70F2}" dt="2021-04-11T03:50:13.839" v="8518" actId="680"/>
        <pc:sldMkLst>
          <pc:docMk/>
          <pc:sldMk cId="2524027436" sldId="324"/>
        </pc:sldMkLst>
      </pc:sldChg>
      <pc:sldChg chg="addSp modSp add mod">
        <pc:chgData name="子敬 洪" userId="ad1b616e7398b0d3" providerId="LiveId" clId="{1683DC03-EB7B-4996-875F-05FED9CC70F2}" dt="2021-04-11T06:30:36.282" v="10434" actId="255"/>
        <pc:sldMkLst>
          <pc:docMk/>
          <pc:sldMk cId="3213463579" sldId="325"/>
        </pc:sldMkLst>
        <pc:spChg chg="add mod">
          <ac:chgData name="子敬 洪" userId="ad1b616e7398b0d3" providerId="LiveId" clId="{1683DC03-EB7B-4996-875F-05FED9CC70F2}" dt="2021-04-11T06:30:09.811" v="10426" actId="1076"/>
          <ac:spMkLst>
            <pc:docMk/>
            <pc:sldMk cId="3213463579" sldId="325"/>
            <ac:spMk id="2" creationId="{AD7A558A-C4A4-45FC-9CDA-4596FBDFBB65}"/>
          </ac:spMkLst>
        </pc:spChg>
        <pc:spChg chg="mod">
          <ac:chgData name="子敬 洪" userId="ad1b616e7398b0d3" providerId="LiveId" clId="{1683DC03-EB7B-4996-875F-05FED9CC70F2}" dt="2021-04-11T06:30:36.282" v="10434" actId="255"/>
          <ac:spMkLst>
            <pc:docMk/>
            <pc:sldMk cId="3213463579" sldId="325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3:56:38.988" v="8818" actId="14100"/>
          <ac:spMkLst>
            <pc:docMk/>
            <pc:sldMk cId="3213463579" sldId="325"/>
            <ac:spMk id="6" creationId="{A8EE3181-F57B-4C55-9F34-6C5B669225E9}"/>
          </ac:spMkLst>
        </pc:spChg>
      </pc:sldChg>
      <pc:sldChg chg="delSp modSp add mod">
        <pc:chgData name="子敬 洪" userId="ad1b616e7398b0d3" providerId="LiveId" clId="{1683DC03-EB7B-4996-875F-05FED9CC70F2}" dt="2021-04-11T07:39:13.019" v="11002" actId="20577"/>
        <pc:sldMkLst>
          <pc:docMk/>
          <pc:sldMk cId="1933595377" sldId="326"/>
        </pc:sldMkLst>
        <pc:spChg chg="del">
          <ac:chgData name="子敬 洪" userId="ad1b616e7398b0d3" providerId="LiveId" clId="{1683DC03-EB7B-4996-875F-05FED9CC70F2}" dt="2021-04-11T06:08:59.416" v="10343" actId="478"/>
          <ac:spMkLst>
            <pc:docMk/>
            <pc:sldMk cId="1933595377" sldId="326"/>
            <ac:spMk id="2" creationId="{AD7A558A-C4A4-45FC-9CDA-4596FBDFBB65}"/>
          </ac:spMkLst>
        </pc:spChg>
        <pc:spChg chg="mod">
          <ac:chgData name="子敬 洪" userId="ad1b616e7398b0d3" providerId="LiveId" clId="{1683DC03-EB7B-4996-875F-05FED9CC70F2}" dt="2021-04-11T07:39:13.019" v="11002" actId="20577"/>
          <ac:spMkLst>
            <pc:docMk/>
            <pc:sldMk cId="1933595377" sldId="326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6:36:47.462" v="10462" actId="20577"/>
          <ac:spMkLst>
            <pc:docMk/>
            <pc:sldMk cId="1933595377" sldId="326"/>
            <ac:spMk id="6" creationId="{A8EE3181-F57B-4C55-9F34-6C5B669225E9}"/>
          </ac:spMkLst>
        </pc:spChg>
      </pc:sldChg>
      <pc:sldChg chg="modSp add mod">
        <pc:chgData name="子敬 洪" userId="ad1b616e7398b0d3" providerId="LiveId" clId="{1683DC03-EB7B-4996-875F-05FED9CC70F2}" dt="2021-04-11T07:51:09.618" v="11220" actId="20577"/>
        <pc:sldMkLst>
          <pc:docMk/>
          <pc:sldMk cId="3119307687" sldId="327"/>
        </pc:sldMkLst>
        <pc:spChg chg="mod">
          <ac:chgData name="子敬 洪" userId="ad1b616e7398b0d3" providerId="LiveId" clId="{1683DC03-EB7B-4996-875F-05FED9CC70F2}" dt="2021-04-11T07:51:09.618" v="11220" actId="20577"/>
          <ac:spMkLst>
            <pc:docMk/>
            <pc:sldMk cId="3119307687" sldId="327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7:43:37.668" v="11020" actId="1076"/>
          <ac:spMkLst>
            <pc:docMk/>
            <pc:sldMk cId="3119307687" sldId="327"/>
            <ac:spMk id="6" creationId="{A8EE3181-F57B-4C55-9F34-6C5B669225E9}"/>
          </ac:spMkLst>
        </pc:spChg>
      </pc:sldChg>
      <pc:sldChg chg="modSp add mod">
        <pc:chgData name="子敬 洪" userId="ad1b616e7398b0d3" providerId="LiveId" clId="{1683DC03-EB7B-4996-875F-05FED9CC70F2}" dt="2021-04-11T08:45:11.630" v="11222" actId="20577"/>
        <pc:sldMkLst>
          <pc:docMk/>
          <pc:sldMk cId="951827465" sldId="328"/>
        </pc:sldMkLst>
        <pc:spChg chg="mod">
          <ac:chgData name="子敬 洪" userId="ad1b616e7398b0d3" providerId="LiveId" clId="{1683DC03-EB7B-4996-875F-05FED9CC70F2}" dt="2021-04-11T08:45:11.630" v="11222" actId="20577"/>
          <ac:spMkLst>
            <pc:docMk/>
            <pc:sldMk cId="951827465" sldId="328"/>
            <ac:spMk id="6" creationId="{A8EE3181-F57B-4C55-9F34-6C5B669225E9}"/>
          </ac:spMkLst>
        </pc:spChg>
      </pc:sldChg>
      <pc:sldChg chg="modSp mod">
        <pc:chgData name="子敬 洪" userId="ad1b616e7398b0d3" providerId="LiveId" clId="{1683DC03-EB7B-4996-875F-05FED9CC70F2}" dt="2021-04-12T12:36:53.077" v="11507" actId="20577"/>
        <pc:sldMkLst>
          <pc:docMk/>
          <pc:sldMk cId="3172612431" sldId="338"/>
        </pc:sldMkLst>
        <pc:spChg chg="mod">
          <ac:chgData name="子敬 洪" userId="ad1b616e7398b0d3" providerId="LiveId" clId="{1683DC03-EB7B-4996-875F-05FED9CC70F2}" dt="2021-04-12T12:36:53.077" v="11507" actId="20577"/>
          <ac:spMkLst>
            <pc:docMk/>
            <pc:sldMk cId="3172612431" sldId="338"/>
            <ac:spMk id="4" creationId="{4C0C7DFB-F839-4192-B53B-1812E6CE4CEC}"/>
          </ac:spMkLst>
        </pc:spChg>
      </pc:sldChg>
      <pc:sldChg chg="addSp modSp add del mod setBg">
        <pc:chgData name="子敬 洪" userId="ad1b616e7398b0d3" providerId="LiveId" clId="{1683DC03-EB7B-4996-875F-05FED9CC70F2}" dt="2021-04-12T12:37:05.549" v="11508" actId="47"/>
        <pc:sldMkLst>
          <pc:docMk/>
          <pc:sldMk cId="240272984" sldId="339"/>
        </pc:sldMkLst>
        <pc:spChg chg="mod">
          <ac:chgData name="子敬 洪" userId="ad1b616e7398b0d3" providerId="LiveId" clId="{1683DC03-EB7B-4996-875F-05FED9CC70F2}" dt="2021-04-12T11:59:08.440" v="11268" actId="14100"/>
          <ac:spMkLst>
            <pc:docMk/>
            <pc:sldMk cId="240272984" sldId="339"/>
            <ac:spMk id="4" creationId="{4C0C7DFB-F839-4192-B53B-1812E6CE4CEC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10" creationId="{9A3D0CE2-91FF-49B3-A5D8-181E900D7501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20" creationId="{C3D25154-9EF7-4C33-9AAC-7B3BE089FE0A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22" creationId="{1604E8C0-C927-4C06-A96A-BF3323BA76D2}"/>
          </ac:spMkLst>
        </pc:spChg>
        <pc:grpChg chg="add">
          <ac:chgData name="子敬 洪" userId="ad1b616e7398b0d3" providerId="LiveId" clId="{1683DC03-EB7B-4996-875F-05FED9CC70F2}" dt="2021-04-12T11:59:04.938" v="11267" actId="26606"/>
          <ac:grpSpMkLst>
            <pc:docMk/>
            <pc:sldMk cId="240272984" sldId="339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2T11:59:04.938" v="11267" actId="26606"/>
          <ac:grpSpMkLst>
            <pc:docMk/>
            <pc:sldMk cId="240272984" sldId="339"/>
            <ac:grpSpMk id="24" creationId="{9DCECFD5-4C30-4892-9FF0-540E17955A55}"/>
          </ac:grpSpMkLst>
        </pc:grpChg>
      </pc:sldChg>
      <pc:sldChg chg="modSp add mod">
        <pc:chgData name="子敬 洪" userId="ad1b616e7398b0d3" providerId="LiveId" clId="{1683DC03-EB7B-4996-875F-05FED9CC70F2}" dt="2021-04-12T12:39:40.896" v="11716" actId="20577"/>
        <pc:sldMkLst>
          <pc:docMk/>
          <pc:sldMk cId="3169092241" sldId="339"/>
        </pc:sldMkLst>
        <pc:spChg chg="mod">
          <ac:chgData name="子敬 洪" userId="ad1b616e7398b0d3" providerId="LiveId" clId="{1683DC03-EB7B-4996-875F-05FED9CC70F2}" dt="2021-04-12T12:39:40.896" v="11716" actId="20577"/>
          <ac:spMkLst>
            <pc:docMk/>
            <pc:sldMk cId="3169092241" sldId="339"/>
            <ac:spMk id="2" creationId="{F21749F4-57A4-4352-8F56-BE2D3F3ADB6B}"/>
          </ac:spMkLst>
        </pc:spChg>
      </pc:sldChg>
      <pc:sldChg chg="modSp add mod addCm delCm">
        <pc:chgData name="子敬 洪" userId="ad1b616e7398b0d3" providerId="LiveId" clId="{1683DC03-EB7B-4996-875F-05FED9CC70F2}" dt="2021-04-12T12:59:28.738" v="12547" actId="14"/>
        <pc:sldMkLst>
          <pc:docMk/>
          <pc:sldMk cId="2694134208" sldId="340"/>
        </pc:sldMkLst>
        <pc:spChg chg="mod">
          <ac:chgData name="子敬 洪" userId="ad1b616e7398b0d3" providerId="LiveId" clId="{1683DC03-EB7B-4996-875F-05FED9CC70F2}" dt="2021-04-12T12:59:28.738" v="12547" actId="14"/>
          <ac:spMkLst>
            <pc:docMk/>
            <pc:sldMk cId="2694134208" sldId="340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2T12:46:54.937" v="11780" actId="20577"/>
          <ac:spMkLst>
            <pc:docMk/>
            <pc:sldMk cId="2694134208" sldId="340"/>
            <ac:spMk id="23" creationId="{360905D6-D711-4FAE-9825-DE60BD1FDC05}"/>
          </ac:spMkLst>
        </pc:spChg>
      </pc:sldChg>
      <pc:sldChg chg="delSp new del mod">
        <pc:chgData name="子敬 洪" userId="ad1b616e7398b0d3" providerId="LiveId" clId="{1683DC03-EB7B-4996-875F-05FED9CC70F2}" dt="2021-04-12T12:14:41.397" v="11272" actId="47"/>
        <pc:sldMkLst>
          <pc:docMk/>
          <pc:sldMk cId="3030377477" sldId="340"/>
        </pc:sldMkLst>
        <pc:spChg chg="del">
          <ac:chgData name="子敬 洪" userId="ad1b616e7398b0d3" providerId="LiveId" clId="{1683DC03-EB7B-4996-875F-05FED9CC70F2}" dt="2021-04-12T12:14:40.115" v="11270" actId="478"/>
          <ac:spMkLst>
            <pc:docMk/>
            <pc:sldMk cId="3030377477" sldId="340"/>
            <ac:spMk id="2" creationId="{465A515B-C17B-4EA6-A3ED-3D704F9FA5AC}"/>
          </ac:spMkLst>
        </pc:spChg>
        <pc:spChg chg="del">
          <ac:chgData name="子敬 洪" userId="ad1b616e7398b0d3" providerId="LiveId" clId="{1683DC03-EB7B-4996-875F-05FED9CC70F2}" dt="2021-04-12T12:14:40.748" v="11271" actId="478"/>
          <ac:spMkLst>
            <pc:docMk/>
            <pc:sldMk cId="3030377477" sldId="340"/>
            <ac:spMk id="3" creationId="{1D73AB55-0FBC-4D0B-A67B-D7EFCA30CDCF}"/>
          </ac:spMkLst>
        </pc:spChg>
      </pc:sldChg>
      <pc:sldChg chg="modSp add del mod">
        <pc:chgData name="子敬 洪" userId="ad1b616e7398b0d3" providerId="LiveId" clId="{1683DC03-EB7B-4996-875F-05FED9CC70F2}" dt="2021-04-12T12:37:05.549" v="11508" actId="47"/>
        <pc:sldMkLst>
          <pc:docMk/>
          <pc:sldMk cId="3469715450" sldId="340"/>
        </pc:sldMkLst>
        <pc:spChg chg="mod">
          <ac:chgData name="子敬 洪" userId="ad1b616e7398b0d3" providerId="LiveId" clId="{1683DC03-EB7B-4996-875F-05FED9CC70F2}" dt="2021-04-12T12:32:25.425" v="11404" actId="20577"/>
          <ac:spMkLst>
            <pc:docMk/>
            <pc:sldMk cId="3469715450" sldId="340"/>
            <ac:spMk id="2" creationId="{F21749F4-57A4-4352-8F56-BE2D3F3ADB6B}"/>
          </ac:spMkLst>
        </pc:spChg>
        <pc:spChg chg="mod">
          <ac:chgData name="子敬 洪" userId="ad1b616e7398b0d3" providerId="LiveId" clId="{1683DC03-EB7B-4996-875F-05FED9CC70F2}" dt="2021-04-12T12:32:58.135" v="11481" actId="20577"/>
          <ac:spMkLst>
            <pc:docMk/>
            <pc:sldMk cId="3469715450" sldId="340"/>
            <ac:spMk id="6" creationId="{A8EE3181-F57B-4C55-9F34-6C5B669225E9}"/>
          </ac:spMkLst>
        </pc:spChg>
        <pc:spChg chg="mod">
          <ac:chgData name="子敬 洪" userId="ad1b616e7398b0d3" providerId="LiveId" clId="{1683DC03-EB7B-4996-875F-05FED9CC70F2}" dt="2021-04-12T12:32:39.618" v="11428" actId="20577"/>
          <ac:spMkLst>
            <pc:docMk/>
            <pc:sldMk cId="3469715450" sldId="340"/>
            <ac:spMk id="15" creationId="{03166B0E-774F-4245-8D0F-3AE975143000}"/>
          </ac:spMkLst>
        </pc:spChg>
      </pc:sldChg>
      <pc:sldChg chg="modSp mod">
        <pc:chgData name="子敬 洪" userId="ad1b616e7398b0d3" providerId="LiveId" clId="{1683DC03-EB7B-4996-875F-05FED9CC70F2}" dt="2021-04-14T12:11:29.230" v="13813" actId="20577"/>
        <pc:sldMkLst>
          <pc:docMk/>
          <pc:sldMk cId="1017352271" sldId="341"/>
        </pc:sldMkLst>
        <pc:spChg chg="mod">
          <ac:chgData name="子敬 洪" userId="ad1b616e7398b0d3" providerId="LiveId" clId="{1683DC03-EB7B-4996-875F-05FED9CC70F2}" dt="2021-04-14T12:11:29.230" v="13813" actId="20577"/>
          <ac:spMkLst>
            <pc:docMk/>
            <pc:sldMk cId="1017352271" sldId="341"/>
            <ac:spMk id="39" creationId="{A77432B8-532E-4305-A58D-D80E7BF55D09}"/>
          </ac:spMkLst>
        </pc:spChg>
      </pc:sldChg>
      <pc:sldChg chg="modSp mod">
        <pc:chgData name="子敬 洪" userId="ad1b616e7398b0d3" providerId="LiveId" clId="{1683DC03-EB7B-4996-875F-05FED9CC70F2}" dt="2021-04-14T11:22:09.825" v="12607" actId="20577"/>
        <pc:sldMkLst>
          <pc:docMk/>
          <pc:sldMk cId="1235892922" sldId="342"/>
        </pc:sldMkLst>
        <pc:spChg chg="mod">
          <ac:chgData name="子敬 洪" userId="ad1b616e7398b0d3" providerId="LiveId" clId="{1683DC03-EB7B-4996-875F-05FED9CC70F2}" dt="2021-04-14T11:22:09.825" v="12607" actId="20577"/>
          <ac:spMkLst>
            <pc:docMk/>
            <pc:sldMk cId="1235892922" sldId="342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1:20:32.575" v="12567" actId="20577"/>
          <ac:spMkLst>
            <pc:docMk/>
            <pc:sldMk cId="1235892922" sldId="342"/>
            <ac:spMk id="39" creationId="{A77432B8-532E-4305-A58D-D80E7BF55D09}"/>
          </ac:spMkLst>
        </pc:spChg>
      </pc:sldChg>
      <pc:sldChg chg="modSp add mod">
        <pc:chgData name="子敬 洪" userId="ad1b616e7398b0d3" providerId="LiveId" clId="{1683DC03-EB7B-4996-875F-05FED9CC70F2}" dt="2021-04-14T12:11:38.744" v="13816" actId="20577"/>
        <pc:sldMkLst>
          <pc:docMk/>
          <pc:sldMk cId="796661839" sldId="343"/>
        </pc:sldMkLst>
        <pc:spChg chg="mod">
          <ac:chgData name="子敬 洪" userId="ad1b616e7398b0d3" providerId="LiveId" clId="{1683DC03-EB7B-4996-875F-05FED9CC70F2}" dt="2021-04-14T12:11:14.663" v="13810" actId="20577"/>
          <ac:spMkLst>
            <pc:docMk/>
            <pc:sldMk cId="796661839" sldId="343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1:22:24.038" v="12622" actId="20577"/>
          <ac:spMkLst>
            <pc:docMk/>
            <pc:sldMk cId="796661839" sldId="343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11:38.744" v="13816" actId="20577"/>
          <ac:spMkLst>
            <pc:docMk/>
            <pc:sldMk cId="796661839" sldId="343"/>
            <ac:spMk id="39" creationId="{A77432B8-532E-4305-A58D-D80E7BF55D09}"/>
          </ac:spMkLst>
        </pc:spChg>
      </pc:sldChg>
      <pc:sldChg chg="modSp add mod">
        <pc:chgData name="子敬 洪" userId="ad1b616e7398b0d3" providerId="LiveId" clId="{1683DC03-EB7B-4996-875F-05FED9CC70F2}" dt="2021-04-14T12:19:23.583" v="14748" actId="20577"/>
        <pc:sldMkLst>
          <pc:docMk/>
          <pc:sldMk cId="1000010894" sldId="344"/>
        </pc:sldMkLst>
        <pc:spChg chg="mod">
          <ac:chgData name="子敬 洪" userId="ad1b616e7398b0d3" providerId="LiveId" clId="{1683DC03-EB7B-4996-875F-05FED9CC70F2}" dt="2021-04-14T12:18:49.796" v="14716" actId="20577"/>
          <ac:spMkLst>
            <pc:docMk/>
            <pc:sldMk cId="1000010894" sldId="344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2:12:31.473" v="13831" actId="20577"/>
          <ac:spMkLst>
            <pc:docMk/>
            <pc:sldMk cId="1000010894" sldId="344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19:23.583" v="14748" actId="20577"/>
          <ac:spMkLst>
            <pc:docMk/>
            <pc:sldMk cId="1000010894" sldId="344"/>
            <ac:spMk id="39" creationId="{A77432B8-532E-4305-A58D-D80E7BF55D09}"/>
          </ac:spMkLst>
        </pc:spChg>
      </pc:sldChg>
      <pc:sldChg chg="new del">
        <pc:chgData name="子敬 洪" userId="ad1b616e7398b0d3" providerId="LiveId" clId="{1683DC03-EB7B-4996-875F-05FED9CC70F2}" dt="2021-04-14T11:23:52.485" v="12824" actId="680"/>
        <pc:sldMkLst>
          <pc:docMk/>
          <pc:sldMk cId="1500754574" sldId="344"/>
        </pc:sldMkLst>
      </pc:sldChg>
      <pc:sldChg chg="modSp add mod">
        <pc:chgData name="子敬 洪" userId="ad1b616e7398b0d3" providerId="LiveId" clId="{1683DC03-EB7B-4996-875F-05FED9CC70F2}" dt="2021-04-14T13:13:23.905" v="18036"/>
        <pc:sldMkLst>
          <pc:docMk/>
          <pc:sldMk cId="3281071897" sldId="345"/>
        </pc:sldMkLst>
        <pc:spChg chg="mod">
          <ac:chgData name="子敬 洪" userId="ad1b616e7398b0d3" providerId="LiveId" clId="{1683DC03-EB7B-4996-875F-05FED9CC70F2}" dt="2021-04-14T13:13:23.905" v="18036"/>
          <ac:spMkLst>
            <pc:docMk/>
            <pc:sldMk cId="3281071897" sldId="345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2:19:45.220" v="14757" actId="20577"/>
          <ac:spMkLst>
            <pc:docMk/>
            <pc:sldMk cId="3281071897" sldId="345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35:41.466" v="15832" actId="1076"/>
          <ac:spMkLst>
            <pc:docMk/>
            <pc:sldMk cId="3281071897" sldId="345"/>
            <ac:spMk id="39" creationId="{A77432B8-532E-4305-A58D-D80E7BF55D09}"/>
          </ac:spMkLst>
        </pc:spChg>
      </pc:sldChg>
      <pc:sldChg chg="modSp add mod">
        <pc:chgData name="子敬 洪" userId="ad1b616e7398b0d3" providerId="LiveId" clId="{1683DC03-EB7B-4996-875F-05FED9CC70F2}" dt="2021-04-14T12:53:04.283" v="16726" actId="20577"/>
        <pc:sldMkLst>
          <pc:docMk/>
          <pc:sldMk cId="3875339252" sldId="346"/>
        </pc:sldMkLst>
        <pc:spChg chg="mod">
          <ac:chgData name="子敬 洪" userId="ad1b616e7398b0d3" providerId="LiveId" clId="{1683DC03-EB7B-4996-875F-05FED9CC70F2}" dt="2021-04-14T12:53:04.283" v="16726" actId="20577"/>
          <ac:spMkLst>
            <pc:docMk/>
            <pc:sldMk cId="3875339252" sldId="346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2:35:49.287" v="15867" actId="20577"/>
          <ac:spMkLst>
            <pc:docMk/>
            <pc:sldMk cId="3875339252" sldId="346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35:32.747" v="15824" actId="1076"/>
          <ac:spMkLst>
            <pc:docMk/>
            <pc:sldMk cId="3875339252" sldId="346"/>
            <ac:spMk id="39" creationId="{A77432B8-532E-4305-A58D-D80E7BF55D09}"/>
          </ac:spMkLst>
        </pc:spChg>
      </pc:sldChg>
      <pc:sldChg chg="addSp modSp add mod setBg">
        <pc:chgData name="子敬 洪" userId="ad1b616e7398b0d3" providerId="LiveId" clId="{1683DC03-EB7B-4996-875F-05FED9CC70F2}" dt="2021-04-14T12:58:28.943" v="16766" actId="207"/>
        <pc:sldMkLst>
          <pc:docMk/>
          <pc:sldMk cId="6155318" sldId="347"/>
        </pc:sldMkLst>
        <pc:spChg chg="mod">
          <ac:chgData name="子敬 洪" userId="ad1b616e7398b0d3" providerId="LiveId" clId="{1683DC03-EB7B-4996-875F-05FED9CC70F2}" dt="2021-04-14T12:58:28.943" v="16766" actId="207"/>
          <ac:spMkLst>
            <pc:docMk/>
            <pc:sldMk cId="6155318" sldId="347"/>
            <ac:spMk id="4" creationId="{4C0C7DFB-F839-4192-B53B-1812E6CE4CEC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10" creationId="{9A3D0CE2-91FF-49B3-A5D8-181E900D7501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20" creationId="{C3D25154-9EF7-4C33-9AAC-7B3BE089FE0A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22" creationId="{1604E8C0-C927-4C06-A96A-BF3323BA76D2}"/>
          </ac:spMkLst>
        </pc:spChg>
        <pc:grpChg chg="add">
          <ac:chgData name="子敬 洪" userId="ad1b616e7398b0d3" providerId="LiveId" clId="{1683DC03-EB7B-4996-875F-05FED9CC70F2}" dt="2021-04-14T12:58:21.911" v="16764" actId="26606"/>
          <ac:grpSpMkLst>
            <pc:docMk/>
            <pc:sldMk cId="6155318" sldId="347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4T12:58:21.911" v="16764" actId="26606"/>
          <ac:grpSpMkLst>
            <pc:docMk/>
            <pc:sldMk cId="6155318" sldId="347"/>
            <ac:grpSpMk id="24" creationId="{9DCECFD5-4C30-4892-9FF0-540E17955A55}"/>
          </ac:grpSpMkLst>
        </pc:grpChg>
      </pc:sldChg>
      <pc:sldChg chg="modSp add mod">
        <pc:chgData name="子敬 洪" userId="ad1b616e7398b0d3" providerId="LiveId" clId="{1683DC03-EB7B-4996-875F-05FED9CC70F2}" dt="2021-04-14T13:14:26.600" v="18102" actId="20577"/>
        <pc:sldMkLst>
          <pc:docMk/>
          <pc:sldMk cId="1967545101" sldId="348"/>
        </pc:sldMkLst>
        <pc:spChg chg="mod">
          <ac:chgData name="子敬 洪" userId="ad1b616e7398b0d3" providerId="LiveId" clId="{1683DC03-EB7B-4996-875F-05FED9CC70F2}" dt="2021-04-14T13:14:26.600" v="18102" actId="20577"/>
          <ac:spMkLst>
            <pc:docMk/>
            <pc:sldMk cId="1967545101" sldId="348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3:13:31.951" v="18037" actId="14100"/>
          <ac:spMkLst>
            <pc:docMk/>
            <pc:sldMk cId="1967545101" sldId="348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59:10.883" v="16828" actId="1076"/>
          <ac:spMkLst>
            <pc:docMk/>
            <pc:sldMk cId="1967545101" sldId="348"/>
            <ac:spMk id="39" creationId="{A77432B8-532E-4305-A58D-D80E7BF55D09}"/>
          </ac:spMkLst>
        </pc:spChg>
      </pc:sldChg>
      <pc:sldChg chg="modSp add mod">
        <pc:chgData name="子敬 洪" userId="ad1b616e7398b0d3" providerId="LiveId" clId="{1683DC03-EB7B-4996-875F-05FED9CC70F2}" dt="2021-04-14T13:29:46.053" v="19005" actId="20577"/>
        <pc:sldMkLst>
          <pc:docMk/>
          <pc:sldMk cId="3098666095" sldId="349"/>
        </pc:sldMkLst>
        <pc:spChg chg="mod">
          <ac:chgData name="子敬 洪" userId="ad1b616e7398b0d3" providerId="LiveId" clId="{1683DC03-EB7B-4996-875F-05FED9CC70F2}" dt="2021-04-14T13:29:46.053" v="19005" actId="20577"/>
          <ac:spMkLst>
            <pc:docMk/>
            <pc:sldMk cId="3098666095" sldId="349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3:17:08.118" v="18150" actId="14100"/>
          <ac:spMkLst>
            <pc:docMk/>
            <pc:sldMk cId="3098666095" sldId="349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3:17:01.364" v="18131" actId="1076"/>
          <ac:spMkLst>
            <pc:docMk/>
            <pc:sldMk cId="3098666095" sldId="349"/>
            <ac:spMk id="39" creationId="{A77432B8-532E-4305-A58D-D80E7BF55D09}"/>
          </ac:spMkLst>
        </pc:spChg>
      </pc:sldChg>
      <pc:sldChg chg="addSp modSp add mod">
        <pc:chgData name="子敬 洪" userId="ad1b616e7398b0d3" providerId="LiveId" clId="{1683DC03-EB7B-4996-875F-05FED9CC70F2}" dt="2021-04-17T01:59:33.141" v="22103" actId="20577"/>
        <pc:sldMkLst>
          <pc:docMk/>
          <pc:sldMk cId="312080932" sldId="350"/>
        </pc:sldMkLst>
        <pc:spChg chg="add mod">
          <ac:chgData name="子敬 洪" userId="ad1b616e7398b0d3" providerId="LiveId" clId="{1683DC03-EB7B-4996-875F-05FED9CC70F2}" dt="2021-04-17T01:59:33.141" v="22103" actId="20577"/>
          <ac:spMkLst>
            <pc:docMk/>
            <pc:sldMk cId="312080932" sldId="350"/>
            <ac:spMk id="5" creationId="{56F8A68F-36D5-4867-8F2F-1BB1E1CEF382}"/>
          </ac:spMkLst>
        </pc:spChg>
        <pc:spChg chg="mod">
          <ac:chgData name="子敬 洪" userId="ad1b616e7398b0d3" providerId="LiveId" clId="{1683DC03-EB7B-4996-875F-05FED9CC70F2}" dt="2021-04-14T13:30:34.788" v="19066" actId="20577"/>
          <ac:spMkLst>
            <pc:docMk/>
            <pc:sldMk cId="312080932" sldId="350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6T09:48:14.047" v="21583" actId="14100"/>
          <ac:spMkLst>
            <pc:docMk/>
            <pc:sldMk cId="312080932" sldId="350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7T01:52:08.009" v="22092" actId="1076"/>
          <ac:spMkLst>
            <pc:docMk/>
            <pc:sldMk cId="312080932" sldId="350"/>
            <ac:spMk id="39" creationId="{A77432B8-532E-4305-A58D-D80E7BF55D09}"/>
          </ac:spMkLst>
        </pc:spChg>
      </pc:sldChg>
      <pc:sldChg chg="delSp modSp add mod setBg delDesignElem">
        <pc:chgData name="子敬 洪" userId="ad1b616e7398b0d3" providerId="LiveId" clId="{1683DC03-EB7B-4996-875F-05FED9CC70F2}" dt="2021-04-16T04:02:12.946" v="19132" actId="20577"/>
        <pc:sldMkLst>
          <pc:docMk/>
          <pc:sldMk cId="503379047" sldId="351"/>
        </pc:sldMkLst>
        <pc:spChg chg="mod">
          <ac:chgData name="子敬 洪" userId="ad1b616e7398b0d3" providerId="LiveId" clId="{1683DC03-EB7B-4996-875F-05FED9CC70F2}" dt="2021-04-16T04:02:12.946" v="19132" actId="20577"/>
          <ac:spMkLst>
            <pc:docMk/>
            <pc:sldMk cId="503379047" sldId="351"/>
            <ac:spMk id="4" creationId="{4C0C7DFB-F839-4192-B53B-1812E6CE4CEC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10" creationId="{9A3D0CE2-91FF-49B3-A5D8-181E900D7501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12" creationId="{58AEBD96-C315-4F53-9D9E-0E20E993EBFA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14" creationId="{78916AAA-66F6-4DFA-88ED-7E27CF6B8DAD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20" creationId="{C3D25154-9EF7-4C33-9AAC-7B3BE089FE0A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22" creationId="{1604E8C0-C927-4C06-A96A-BF3323BA76D2}"/>
          </ac:spMkLst>
        </pc:spChg>
        <pc:grpChg chg="del">
          <ac:chgData name="子敬 洪" userId="ad1b616e7398b0d3" providerId="LiveId" clId="{1683DC03-EB7B-4996-875F-05FED9CC70F2}" dt="2021-04-16T03:43:14.909" v="19072"/>
          <ac:grpSpMkLst>
            <pc:docMk/>
            <pc:sldMk cId="503379047" sldId="351"/>
            <ac:grpSpMk id="16" creationId="{A137D43F-BAD6-47F1-AA65-AEEA38A2FF30}"/>
          </ac:grpSpMkLst>
        </pc:grpChg>
        <pc:grpChg chg="del">
          <ac:chgData name="子敬 洪" userId="ad1b616e7398b0d3" providerId="LiveId" clId="{1683DC03-EB7B-4996-875F-05FED9CC70F2}" dt="2021-04-16T03:43:14.909" v="19072"/>
          <ac:grpSpMkLst>
            <pc:docMk/>
            <pc:sldMk cId="503379047" sldId="351"/>
            <ac:grpSpMk id="24" creationId="{9DCECFD5-4C30-4892-9FF0-540E17955A55}"/>
          </ac:grpSpMkLst>
        </pc:grpChg>
      </pc:sldChg>
      <pc:sldChg chg="new del">
        <pc:chgData name="子敬 洪" userId="ad1b616e7398b0d3" providerId="LiveId" clId="{1683DC03-EB7B-4996-875F-05FED9CC70F2}" dt="2021-04-16T03:48:14.694" v="19116" actId="680"/>
        <pc:sldMkLst>
          <pc:docMk/>
          <pc:sldMk cId="10056055" sldId="352"/>
        </pc:sldMkLst>
      </pc:sldChg>
      <pc:sldChg chg="modSp add mod">
        <pc:chgData name="子敬 洪" userId="ad1b616e7398b0d3" providerId="LiveId" clId="{1683DC03-EB7B-4996-875F-05FED9CC70F2}" dt="2021-04-16T09:09:13.900" v="20719" actId="20577"/>
        <pc:sldMkLst>
          <pc:docMk/>
          <pc:sldMk cId="3572557661" sldId="352"/>
        </pc:sldMkLst>
        <pc:spChg chg="mod">
          <ac:chgData name="子敬 洪" userId="ad1b616e7398b0d3" providerId="LiveId" clId="{1683DC03-EB7B-4996-875F-05FED9CC70F2}" dt="2021-04-16T09:09:13.900" v="20719" actId="20577"/>
          <ac:spMkLst>
            <pc:docMk/>
            <pc:sldMk cId="3572557661" sldId="352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6T08:52:14.819" v="19544" actId="14100"/>
          <ac:spMkLst>
            <pc:docMk/>
            <pc:sldMk cId="3572557661" sldId="352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6T03:48:19.859" v="19121" actId="20577"/>
          <ac:spMkLst>
            <pc:docMk/>
            <pc:sldMk cId="3572557661" sldId="352"/>
            <ac:spMk id="39" creationId="{A77432B8-532E-4305-A58D-D80E7BF55D09}"/>
          </ac:spMkLst>
        </pc:spChg>
      </pc:sldChg>
      <pc:sldChg chg="addSp delSp modSp add mod">
        <pc:chgData name="子敬 洪" userId="ad1b616e7398b0d3" providerId="LiveId" clId="{1683DC03-EB7B-4996-875F-05FED9CC70F2}" dt="2021-04-16T09:48:24.423" v="21603" actId="14100"/>
        <pc:sldMkLst>
          <pc:docMk/>
          <pc:sldMk cId="322286131" sldId="353"/>
        </pc:sldMkLst>
        <pc:spChg chg="add del mod">
          <ac:chgData name="子敬 洪" userId="ad1b616e7398b0d3" providerId="LiveId" clId="{1683DC03-EB7B-4996-875F-05FED9CC70F2}" dt="2021-04-16T09:16:28.851" v="21309" actId="478"/>
          <ac:spMkLst>
            <pc:docMk/>
            <pc:sldMk cId="322286131" sldId="353"/>
            <ac:spMk id="2" creationId="{BA54F3CB-43E5-43A8-B27C-9CC5DD9E6121}"/>
          </ac:spMkLst>
        </pc:spChg>
        <pc:spChg chg="add del mod">
          <ac:chgData name="子敬 洪" userId="ad1b616e7398b0d3" providerId="LiveId" clId="{1683DC03-EB7B-4996-875F-05FED9CC70F2}" dt="2021-04-16T09:16:47.819" v="21316" actId="478"/>
          <ac:spMkLst>
            <pc:docMk/>
            <pc:sldMk cId="322286131" sldId="353"/>
            <ac:spMk id="7" creationId="{AD64B2C8-CEBB-4E08-9CDC-25887F5A5BA6}"/>
          </ac:spMkLst>
        </pc:spChg>
        <pc:spChg chg="add mod ord">
          <ac:chgData name="子敬 洪" userId="ad1b616e7398b0d3" providerId="LiveId" clId="{1683DC03-EB7B-4996-875F-05FED9CC70F2}" dt="2021-04-16T09:22:11.945" v="21401" actId="14100"/>
          <ac:spMkLst>
            <pc:docMk/>
            <pc:sldMk cId="322286131" sldId="353"/>
            <ac:spMk id="8" creationId="{8FE02016-73B4-4299-AD6A-D3B084433171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9" creationId="{48FAA062-2421-45BF-A0A7-351848DDEA1D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10" creationId="{C98E1551-9DC3-492B-BDD6-3AF228DBB064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11" creationId="{F37C5C2E-4CA5-4A04-AA67-138DE26A3EC8}"/>
          </ac:spMkLst>
        </pc:spChg>
        <pc:spChg chg="add del mod">
          <ac:chgData name="子敬 洪" userId="ad1b616e7398b0d3" providerId="LiveId" clId="{1683DC03-EB7B-4996-875F-05FED9CC70F2}" dt="2021-04-16T09:16:49.243" v="21317" actId="478"/>
          <ac:spMkLst>
            <pc:docMk/>
            <pc:sldMk cId="322286131" sldId="353"/>
            <ac:spMk id="12" creationId="{D394481D-FFAB-47D7-BF11-A43FF7106AFE}"/>
          </ac:spMkLst>
        </pc:spChg>
        <pc:spChg chg="add del mod">
          <ac:chgData name="子敬 洪" userId="ad1b616e7398b0d3" providerId="LiveId" clId="{1683DC03-EB7B-4996-875F-05FED9CC70F2}" dt="2021-04-16T09:16:46.322" v="21315" actId="478"/>
          <ac:spMkLst>
            <pc:docMk/>
            <pc:sldMk cId="322286131" sldId="353"/>
            <ac:spMk id="13" creationId="{28F34002-BFE9-4455-84AD-2CD7EF4404CB}"/>
          </ac:spMkLst>
        </pc:spChg>
        <pc:spChg chg="add del mod">
          <ac:chgData name="子敬 洪" userId="ad1b616e7398b0d3" providerId="LiveId" clId="{1683DC03-EB7B-4996-875F-05FED9CC70F2}" dt="2021-04-16T09:16:50.270" v="21318" actId="478"/>
          <ac:spMkLst>
            <pc:docMk/>
            <pc:sldMk cId="322286131" sldId="353"/>
            <ac:spMk id="14" creationId="{4F49CA78-3467-4451-AEB6-372004C088DC}"/>
          </ac:spMkLst>
        </pc:spChg>
        <pc:spChg chg="add del mod">
          <ac:chgData name="子敬 洪" userId="ad1b616e7398b0d3" providerId="LiveId" clId="{1683DC03-EB7B-4996-875F-05FED9CC70F2}" dt="2021-04-16T09:17:00.103" v="21325" actId="478"/>
          <ac:spMkLst>
            <pc:docMk/>
            <pc:sldMk cId="322286131" sldId="353"/>
            <ac:spMk id="15" creationId="{553AE257-95BB-4391-B335-0A6D6504E8E7}"/>
          </ac:spMkLst>
        </pc:spChg>
        <pc:spChg chg="add del mod">
          <ac:chgData name="子敬 洪" userId="ad1b616e7398b0d3" providerId="LiveId" clId="{1683DC03-EB7B-4996-875F-05FED9CC70F2}" dt="2021-04-16T09:17:00.550" v="21326" actId="478"/>
          <ac:spMkLst>
            <pc:docMk/>
            <pc:sldMk cId="322286131" sldId="353"/>
            <ac:spMk id="16" creationId="{C0DE9C62-F8AE-4020-BDE0-6D3DC4780433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17" creationId="{7E2503FA-9588-4075-895D-68D9762C332A}"/>
          </ac:spMkLst>
        </pc:spChg>
        <pc:spChg chg="mod">
          <ac:chgData name="子敬 洪" userId="ad1b616e7398b0d3" providerId="LiveId" clId="{1683DC03-EB7B-4996-875F-05FED9CC70F2}" dt="2021-04-16T09:27:42.820" v="21527" actId="14100"/>
          <ac:spMkLst>
            <pc:docMk/>
            <pc:sldMk cId="322286131" sldId="353"/>
            <ac:spMk id="18" creationId="{9F14AAE5-D10B-41CB-8FBA-0652AFF4CC72}"/>
          </ac:spMkLst>
        </pc:spChg>
        <pc:spChg chg="add del mod">
          <ac:chgData name="子敬 洪" userId="ad1b616e7398b0d3" providerId="LiveId" clId="{1683DC03-EB7B-4996-875F-05FED9CC70F2}" dt="2021-04-16T09:18:08.175" v="21357" actId="478"/>
          <ac:spMkLst>
            <pc:docMk/>
            <pc:sldMk cId="322286131" sldId="353"/>
            <ac:spMk id="19" creationId="{DF93393E-616E-4FE1-9242-A9FF2B993B19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20" creationId="{6299964A-07FF-4BF2-8B81-0B7D04894B93}"/>
          </ac:spMkLst>
        </pc:spChg>
        <pc:spChg chg="mod">
          <ac:chgData name="子敬 洪" userId="ad1b616e7398b0d3" providerId="LiveId" clId="{1683DC03-EB7B-4996-875F-05FED9CC70F2}" dt="2021-04-16T09:48:24.423" v="21603" actId="14100"/>
          <ac:spMkLst>
            <pc:docMk/>
            <pc:sldMk cId="322286131" sldId="353"/>
            <ac:spMk id="23" creationId="{360905D6-D711-4FAE-9825-DE60BD1FDC05}"/>
          </ac:spMkLst>
        </pc:spChg>
        <pc:spChg chg="add del mod">
          <ac:chgData name="子敬 洪" userId="ad1b616e7398b0d3" providerId="LiveId" clId="{1683DC03-EB7B-4996-875F-05FED9CC70F2}" dt="2021-04-16T09:16:54.752" v="21324" actId="478"/>
          <ac:spMkLst>
            <pc:docMk/>
            <pc:sldMk cId="322286131" sldId="353"/>
            <ac:spMk id="29" creationId="{365E9460-BA14-43EF-A169-106134CF165E}"/>
          </ac:spMkLst>
        </pc:spChg>
        <pc:spChg chg="add mod">
          <ac:chgData name="子敬 洪" userId="ad1b616e7398b0d3" providerId="LiveId" clId="{1683DC03-EB7B-4996-875F-05FED9CC70F2}" dt="2021-04-16T09:46:41.507" v="21554" actId="1076"/>
          <ac:spMkLst>
            <pc:docMk/>
            <pc:sldMk cId="322286131" sldId="353"/>
            <ac:spMk id="30" creationId="{4E79E8A8-901D-4390-B3BB-AC5819D116C4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33" creationId="{561044A7-043B-441C-9907-5263BD1AE92B}"/>
          </ac:spMkLst>
        </pc:spChg>
        <pc:spChg chg="mod">
          <ac:chgData name="子敬 洪" userId="ad1b616e7398b0d3" providerId="LiveId" clId="{1683DC03-EB7B-4996-875F-05FED9CC70F2}" dt="2021-04-16T09:47:19.511" v="21563" actId="20577"/>
          <ac:spMkLst>
            <pc:docMk/>
            <pc:sldMk cId="322286131" sldId="353"/>
            <ac:spMk id="39" creationId="{A77432B8-532E-4305-A58D-D80E7BF55D09}"/>
          </ac:spMkLst>
        </pc:spChg>
        <pc:spChg chg="add mod ord">
          <ac:chgData name="子敬 洪" userId="ad1b616e7398b0d3" providerId="LiveId" clId="{1683DC03-EB7B-4996-875F-05FED9CC70F2}" dt="2021-04-16T09:46:38.764" v="21553" actId="1076"/>
          <ac:spMkLst>
            <pc:docMk/>
            <pc:sldMk cId="322286131" sldId="353"/>
            <ac:spMk id="42" creationId="{DE746A27-82B9-4BC4-818C-D8D9E8E88D0F}"/>
          </ac:spMkLst>
        </pc:spChg>
        <pc:spChg chg="add mod">
          <ac:chgData name="子敬 洪" userId="ad1b616e7398b0d3" providerId="LiveId" clId="{1683DC03-EB7B-4996-875F-05FED9CC70F2}" dt="2021-04-16T09:47:05.651" v="21560" actId="1076"/>
          <ac:spMkLst>
            <pc:docMk/>
            <pc:sldMk cId="322286131" sldId="353"/>
            <ac:spMk id="47" creationId="{83579A0F-5557-4E66-A39B-21FAABD328F2}"/>
          </ac:spMkLst>
        </pc:spChg>
        <pc:spChg chg="add mod">
          <ac:chgData name="子敬 洪" userId="ad1b616e7398b0d3" providerId="LiveId" clId="{1683DC03-EB7B-4996-875F-05FED9CC70F2}" dt="2021-04-16T09:47:00.674" v="21559" actId="1076"/>
          <ac:spMkLst>
            <pc:docMk/>
            <pc:sldMk cId="322286131" sldId="353"/>
            <ac:spMk id="48" creationId="{B756961D-4FC2-46BD-837E-9E60585F704E}"/>
          </ac:spMkLst>
        </pc:spChg>
        <pc:spChg chg="add mod">
          <ac:chgData name="子敬 洪" userId="ad1b616e7398b0d3" providerId="LiveId" clId="{1683DC03-EB7B-4996-875F-05FED9CC70F2}" dt="2021-04-16T09:25:04.335" v="21467" actId="2711"/>
          <ac:spMkLst>
            <pc:docMk/>
            <pc:sldMk cId="322286131" sldId="353"/>
            <ac:spMk id="49" creationId="{44998546-454B-4BCB-A64A-013EAFFDCEC9}"/>
          </ac:spMkLst>
        </pc:spChg>
        <pc:spChg chg="add mod">
          <ac:chgData name="子敬 洪" userId="ad1b616e7398b0d3" providerId="LiveId" clId="{1683DC03-EB7B-4996-875F-05FED9CC70F2}" dt="2021-04-16T09:25:13.431" v="21468" actId="13822"/>
          <ac:spMkLst>
            <pc:docMk/>
            <pc:sldMk cId="322286131" sldId="353"/>
            <ac:spMk id="50" creationId="{CE0AE19D-190D-4127-A702-5136ACBEA679}"/>
          </ac:spMkLst>
        </pc:spChg>
        <pc:spChg chg="add del mod">
          <ac:chgData name="子敬 洪" userId="ad1b616e7398b0d3" providerId="LiveId" clId="{1683DC03-EB7B-4996-875F-05FED9CC70F2}" dt="2021-04-16T09:25:21.140" v="21472"/>
          <ac:spMkLst>
            <pc:docMk/>
            <pc:sldMk cId="322286131" sldId="353"/>
            <ac:spMk id="51" creationId="{47C1E5F4-8BF1-4F32-A0E8-C19D48240DA0}"/>
          </ac:spMkLst>
        </pc:spChg>
        <pc:spChg chg="add mod">
          <ac:chgData name="子敬 洪" userId="ad1b616e7398b0d3" providerId="LiveId" clId="{1683DC03-EB7B-4996-875F-05FED9CC70F2}" dt="2021-04-16T09:25:38.670" v="21498" actId="20577"/>
          <ac:spMkLst>
            <pc:docMk/>
            <pc:sldMk cId="322286131" sldId="353"/>
            <ac:spMk id="52" creationId="{169D1A0A-56AA-4230-8000-8628CA0C0A5B}"/>
          </ac:spMkLst>
        </pc:spChg>
        <pc:spChg chg="add mod">
          <ac:chgData name="子敬 洪" userId="ad1b616e7398b0d3" providerId="LiveId" clId="{1683DC03-EB7B-4996-875F-05FED9CC70F2}" dt="2021-04-16T09:26:06.795" v="21507" actId="1076"/>
          <ac:spMkLst>
            <pc:docMk/>
            <pc:sldMk cId="322286131" sldId="353"/>
            <ac:spMk id="53" creationId="{2685463C-867A-4E9F-9382-ECE7FE836BD6}"/>
          </ac:spMkLst>
        </pc:spChg>
        <pc:spChg chg="add mod">
          <ac:chgData name="子敬 洪" userId="ad1b616e7398b0d3" providerId="LiveId" clId="{1683DC03-EB7B-4996-875F-05FED9CC70F2}" dt="2021-04-16T09:26:03.238" v="21506" actId="1076"/>
          <ac:spMkLst>
            <pc:docMk/>
            <pc:sldMk cId="322286131" sldId="353"/>
            <ac:spMk id="54" creationId="{5E85F0BB-923A-48DD-89D3-82A19F7BBE14}"/>
          </ac:spMkLst>
        </pc:spChg>
        <pc:spChg chg="add mod">
          <ac:chgData name="子敬 洪" userId="ad1b616e7398b0d3" providerId="LiveId" clId="{1683DC03-EB7B-4996-875F-05FED9CC70F2}" dt="2021-04-16T09:26:01.414" v="21505" actId="1076"/>
          <ac:spMkLst>
            <pc:docMk/>
            <pc:sldMk cId="322286131" sldId="353"/>
            <ac:spMk id="55" creationId="{08885B1E-BEF3-46C1-9A79-FBB5335E1480}"/>
          </ac:spMkLst>
        </pc:spChg>
        <pc:cxnChg chg="add del mod">
          <ac:chgData name="子敬 洪" userId="ad1b616e7398b0d3" providerId="LiveId" clId="{1683DC03-EB7B-4996-875F-05FED9CC70F2}" dt="2021-04-16T09:16:52.714" v="21322" actId="478"/>
          <ac:cxnSpMkLst>
            <pc:docMk/>
            <pc:sldMk cId="322286131" sldId="353"/>
            <ac:cxnSpMk id="21" creationId="{000BBC08-0E6A-4C18-AEDB-9A630C1772A1}"/>
          </ac:cxnSpMkLst>
        </pc:cxnChg>
        <pc:cxnChg chg="add del mod">
          <ac:chgData name="子敬 洪" userId="ad1b616e7398b0d3" providerId="LiveId" clId="{1683DC03-EB7B-4996-875F-05FED9CC70F2}" dt="2021-04-16T09:16:51.898" v="21321" actId="478"/>
          <ac:cxnSpMkLst>
            <pc:docMk/>
            <pc:sldMk cId="322286131" sldId="353"/>
            <ac:cxnSpMk id="22" creationId="{702A1728-49DC-41E4-9CAC-E834796BC7E1}"/>
          </ac:cxnSpMkLst>
        </pc:cxnChg>
        <pc:cxnChg chg="add del mod">
          <ac:chgData name="子敬 洪" userId="ad1b616e7398b0d3" providerId="LiveId" clId="{1683DC03-EB7B-4996-875F-05FED9CC70F2}" dt="2021-04-16T09:16:51.128" v="21320" actId="478"/>
          <ac:cxnSpMkLst>
            <pc:docMk/>
            <pc:sldMk cId="322286131" sldId="353"/>
            <ac:cxnSpMk id="24" creationId="{47167109-46E9-4B02-BB9C-00284DD8321D}"/>
          </ac:cxnSpMkLst>
        </pc:cxnChg>
        <pc:cxnChg chg="add mod">
          <ac:chgData name="子敬 洪" userId="ad1b616e7398b0d3" providerId="LiveId" clId="{1683DC03-EB7B-4996-875F-05FED9CC70F2}" dt="2021-04-16T09:46:48.367" v="21555" actId="1076"/>
          <ac:cxnSpMkLst>
            <pc:docMk/>
            <pc:sldMk cId="322286131" sldId="353"/>
            <ac:cxnSpMk id="25" creationId="{4855007D-91E7-4FA3-873A-88926645CC0B}"/>
          </ac:cxnSpMkLst>
        </pc:cxnChg>
        <pc:cxnChg chg="add del mod">
          <ac:chgData name="子敬 洪" userId="ad1b616e7398b0d3" providerId="LiveId" clId="{1683DC03-EB7B-4996-875F-05FED9CC70F2}" dt="2021-04-16T09:18:08.757" v="21358" actId="478"/>
          <ac:cxnSpMkLst>
            <pc:docMk/>
            <pc:sldMk cId="322286131" sldId="353"/>
            <ac:cxnSpMk id="26" creationId="{DCFE8EFF-DE5C-46DA-8F7A-47B7001A7EAE}"/>
          </ac:cxnSpMkLst>
        </pc:cxnChg>
        <pc:cxnChg chg="add del mod">
          <ac:chgData name="子敬 洪" userId="ad1b616e7398b0d3" providerId="LiveId" clId="{1683DC03-EB7B-4996-875F-05FED9CC70F2}" dt="2021-04-16T09:18:51.433" v="21370" actId="478"/>
          <ac:cxnSpMkLst>
            <pc:docMk/>
            <pc:sldMk cId="322286131" sldId="353"/>
            <ac:cxnSpMk id="27" creationId="{D6CD8369-AA9A-4673-A1D8-CD64FA3499E5}"/>
          </ac:cxnSpMkLst>
        </pc:cxnChg>
        <pc:cxnChg chg="add del mod">
          <ac:chgData name="子敬 洪" userId="ad1b616e7398b0d3" providerId="LiveId" clId="{1683DC03-EB7B-4996-875F-05FED9CC70F2}" dt="2021-04-16T09:16:53.233" v="21323" actId="478"/>
          <ac:cxnSpMkLst>
            <pc:docMk/>
            <pc:sldMk cId="322286131" sldId="353"/>
            <ac:cxnSpMk id="28" creationId="{CC7F2F5A-D63F-4089-9C8F-7301910EF6C6}"/>
          </ac:cxnSpMkLst>
        </pc:cxnChg>
        <pc:cxnChg chg="add mod">
          <ac:chgData name="子敬 洪" userId="ad1b616e7398b0d3" providerId="LiveId" clId="{1683DC03-EB7B-4996-875F-05FED9CC70F2}" dt="2021-04-16T09:46:48.367" v="21555" actId="1076"/>
          <ac:cxnSpMkLst>
            <pc:docMk/>
            <pc:sldMk cId="322286131" sldId="353"/>
            <ac:cxnSpMk id="34" creationId="{51EA509E-E4DA-4C4B-B6D9-5F9571497B58}"/>
          </ac:cxnSpMkLst>
        </pc:cxnChg>
        <pc:cxnChg chg="add mod">
          <ac:chgData name="子敬 洪" userId="ad1b616e7398b0d3" providerId="LiveId" clId="{1683DC03-EB7B-4996-875F-05FED9CC70F2}" dt="2021-04-16T09:46:48.367" v="21555" actId="1076"/>
          <ac:cxnSpMkLst>
            <pc:docMk/>
            <pc:sldMk cId="322286131" sldId="353"/>
            <ac:cxnSpMk id="40" creationId="{9B1775B7-A8EF-4EE4-B8B7-702DF42464B3}"/>
          </ac:cxnSpMkLst>
        </pc:cxnChg>
        <pc:cxnChg chg="add mod">
          <ac:chgData name="子敬 洪" userId="ad1b616e7398b0d3" providerId="LiveId" clId="{1683DC03-EB7B-4996-875F-05FED9CC70F2}" dt="2021-04-16T09:46:41.507" v="21554" actId="1076"/>
          <ac:cxnSpMkLst>
            <pc:docMk/>
            <pc:sldMk cId="322286131" sldId="353"/>
            <ac:cxnSpMk id="57" creationId="{EE8531C5-E4BA-40CC-B06C-F7C3ED7B8B61}"/>
          </ac:cxnSpMkLst>
        </pc:cxnChg>
        <pc:cxnChg chg="add mod">
          <ac:chgData name="子敬 洪" userId="ad1b616e7398b0d3" providerId="LiveId" clId="{1683DC03-EB7B-4996-875F-05FED9CC70F2}" dt="2021-04-16T09:47:05.651" v="21560" actId="1076"/>
          <ac:cxnSpMkLst>
            <pc:docMk/>
            <pc:sldMk cId="322286131" sldId="353"/>
            <ac:cxnSpMk id="59" creationId="{674C7256-73F6-43DD-9AEF-C964DBB078F2}"/>
          </ac:cxnSpMkLst>
        </pc:cxnChg>
        <pc:cxnChg chg="add del mod">
          <ac:chgData name="子敬 洪" userId="ad1b616e7398b0d3" providerId="LiveId" clId="{1683DC03-EB7B-4996-875F-05FED9CC70F2}" dt="2021-04-16T09:26:35.137" v="21513" actId="11529"/>
          <ac:cxnSpMkLst>
            <pc:docMk/>
            <pc:sldMk cId="322286131" sldId="353"/>
            <ac:cxnSpMk id="61" creationId="{878AE0C2-594F-4FE5-A6CF-400C47236D1B}"/>
          </ac:cxnSpMkLst>
        </pc:cxnChg>
        <pc:cxnChg chg="add mod">
          <ac:chgData name="子敬 洪" userId="ad1b616e7398b0d3" providerId="LiveId" clId="{1683DC03-EB7B-4996-875F-05FED9CC70F2}" dt="2021-04-16T09:47:00.674" v="21559" actId="1076"/>
          <ac:cxnSpMkLst>
            <pc:docMk/>
            <pc:sldMk cId="322286131" sldId="353"/>
            <ac:cxnSpMk id="64" creationId="{A2E0E117-8734-440D-A1B1-DEF29399472C}"/>
          </ac:cxnSpMkLst>
        </pc:cxnChg>
        <pc:cxnChg chg="add mod">
          <ac:chgData name="子敬 洪" userId="ad1b616e7398b0d3" providerId="LiveId" clId="{1683DC03-EB7B-4996-875F-05FED9CC70F2}" dt="2021-04-16T09:26:50.598" v="21516" actId="14100"/>
          <ac:cxnSpMkLst>
            <pc:docMk/>
            <pc:sldMk cId="322286131" sldId="353"/>
            <ac:cxnSpMk id="66" creationId="{4B071F2E-61D6-42D9-B41B-A56FA06641C5}"/>
          </ac:cxnSpMkLst>
        </pc:cxnChg>
        <pc:cxnChg chg="add">
          <ac:chgData name="子敬 洪" userId="ad1b616e7398b0d3" providerId="LiveId" clId="{1683DC03-EB7B-4996-875F-05FED9CC70F2}" dt="2021-04-16T09:27:01.635" v="21517" actId="11529"/>
          <ac:cxnSpMkLst>
            <pc:docMk/>
            <pc:sldMk cId="322286131" sldId="353"/>
            <ac:cxnSpMk id="69" creationId="{DDAAA581-5CCE-4019-888C-865D5892518D}"/>
          </ac:cxnSpMkLst>
        </pc:cxnChg>
        <pc:cxnChg chg="add mod">
          <ac:chgData name="子敬 洪" userId="ad1b616e7398b0d3" providerId="LiveId" clId="{1683DC03-EB7B-4996-875F-05FED9CC70F2}" dt="2021-04-16T09:27:09.686" v="21520" actId="13822"/>
          <ac:cxnSpMkLst>
            <pc:docMk/>
            <pc:sldMk cId="322286131" sldId="353"/>
            <ac:cxnSpMk id="71" creationId="{23457C7D-8DCE-4F0B-86FF-0EA3A8482AA8}"/>
          </ac:cxnSpMkLst>
        </pc:cxnChg>
        <pc:cxnChg chg="add">
          <ac:chgData name="子敬 洪" userId="ad1b616e7398b0d3" providerId="LiveId" clId="{1683DC03-EB7B-4996-875F-05FED9CC70F2}" dt="2021-04-16T09:27:14.376" v="21521" actId="11529"/>
          <ac:cxnSpMkLst>
            <pc:docMk/>
            <pc:sldMk cId="322286131" sldId="353"/>
            <ac:cxnSpMk id="73" creationId="{AC9B1D4E-CBDB-4227-A1DA-A17A74695DE1}"/>
          </ac:cxnSpMkLst>
        </pc:cxnChg>
      </pc:sldChg>
      <pc:sldChg chg="delSp modSp add del mod">
        <pc:chgData name="子敬 洪" userId="ad1b616e7398b0d3" providerId="LiveId" clId="{1683DC03-EB7B-4996-875F-05FED9CC70F2}" dt="2021-04-16T09:16:42.679" v="21314" actId="47"/>
        <pc:sldMkLst>
          <pc:docMk/>
          <pc:sldMk cId="814171461" sldId="354"/>
        </pc:sldMkLst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2" creationId="{86B70972-369D-436C-9268-7A548CC09838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3" creationId="{B3CF6732-BC89-4F32-8894-63CEB4875596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7" creationId="{A880F2EC-AAFD-4E29-9374-988E0B25811F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8" creationId="{A885D41D-D74F-4C11-BA7E-4ADA862DC1EB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0" creationId="{B10ACF4D-E5EC-4A77-8FBA-6445BDDF0FCD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1" creationId="{91D70E27-45CF-498D-8D67-89875EC95581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2" creationId="{A5581BCC-B6F4-4CD5-9526-7883D61EE80A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3" creationId="{8D86E905-EC1B-4842-B1CF-72AAC29E5909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4" creationId="{185E4E09-1833-44DE-9ABE-001CBBB5E63A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5" creationId="{E4EBFED7-9E3D-4369-9017-1C35A681974F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7" creationId="{1A000043-7529-443D-A75C-DA21A4449181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9" creationId="{44FEF239-6E16-4D9D-B597-47AA925D110D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21" creationId="{477CB914-EDC9-467E-8BDE-77FC2C021530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41" creationId="{0993FD5E-5F0E-415A-BFA2-F7585C82D867}"/>
          </ac:spMkLst>
        </pc:sp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22" creationId="{AAC8C62A-5C2D-46E1-9970-3636307EEA4C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27" creationId="{DAC40BA2-C2A3-45FB-8D0C-EFCD615BACBA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29" creationId="{D0168388-E67D-451E-B632-23F39D43C9CC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33" creationId="{CEA989F2-15EE-4B80-B889-330CE63947D2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34" creationId="{1A6F2954-26D2-4D9F-A6A0-5F2A0238CA1C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38" creationId="{83E2E7E5-C1FC-4B3B-9948-20CC3D332B4A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40" creationId="{760A28EB-81C2-4040-8E80-0A15CC7343BC}"/>
          </ac:cxnSpMkLst>
        </pc:cxnChg>
      </pc:sldChg>
      <pc:sldChg chg="addSp delSp modSp add del mod">
        <pc:chgData name="子敬 洪" userId="ad1b616e7398b0d3" providerId="LiveId" clId="{1683DC03-EB7B-4996-875F-05FED9CC70F2}" dt="2021-04-17T02:08:04.314" v="22225" actId="20577"/>
        <pc:sldMkLst>
          <pc:docMk/>
          <pc:sldMk cId="991069317" sldId="464"/>
        </pc:sldMkLst>
        <pc:spChg chg="del">
          <ac:chgData name="子敬 洪" userId="ad1b616e7398b0d3" providerId="LiveId" clId="{1683DC03-EB7B-4996-875F-05FED9CC70F2}" dt="2021-04-17T01:58:45.155" v="22096" actId="478"/>
          <ac:spMkLst>
            <pc:docMk/>
            <pc:sldMk cId="991069317" sldId="464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7T02:07:21.924" v="22214" actId="20577"/>
          <ac:spMkLst>
            <pc:docMk/>
            <pc:sldMk cId="991069317" sldId="464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7T01:58:47.388" v="22098" actId="478"/>
          <ac:spMkLst>
            <pc:docMk/>
            <pc:sldMk cId="991069317" sldId="464"/>
            <ac:spMk id="5" creationId="{F3FF9793-457A-4963-98F5-094075F1FF0B}"/>
          </ac:spMkLst>
        </pc:spChg>
        <pc:spChg chg="add mod">
          <ac:chgData name="子敬 洪" userId="ad1b616e7398b0d3" providerId="LiveId" clId="{1683DC03-EB7B-4996-875F-05FED9CC70F2}" dt="2021-04-17T02:08:04.314" v="22225" actId="20577"/>
          <ac:spMkLst>
            <pc:docMk/>
            <pc:sldMk cId="991069317" sldId="464"/>
            <ac:spMk id="6" creationId="{65E17A23-7DF9-44B4-897B-137D423AE934}"/>
          </ac:spMkLst>
        </pc:spChg>
      </pc:sldChg>
      <pc:sldChg chg="addSp delSp modSp add del mod">
        <pc:chgData name="子敬 洪" userId="ad1b616e7398b0d3" providerId="LiveId" clId="{1683DC03-EB7B-4996-875F-05FED9CC70F2}" dt="2021-04-17T02:09:58.017" v="22231" actId="14100"/>
        <pc:sldMkLst>
          <pc:docMk/>
          <pc:sldMk cId="4270561902" sldId="465"/>
        </pc:sldMkLst>
        <pc:spChg chg="del mod">
          <ac:chgData name="子敬 洪" userId="ad1b616e7398b0d3" providerId="LiveId" clId="{1683DC03-EB7B-4996-875F-05FED9CC70F2}" dt="2021-04-17T02:07:53.037" v="22218" actId="478"/>
          <ac:spMkLst>
            <pc:docMk/>
            <pc:sldMk cId="4270561902" sldId="465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7T02:09:46.041" v="22230" actId="14100"/>
          <ac:spMkLst>
            <pc:docMk/>
            <pc:sldMk cId="4270561902" sldId="465"/>
            <ac:spMk id="3" creationId="{9FF66F90-399E-48C6-BD58-B25387DC674D}"/>
          </ac:spMkLst>
        </pc:spChg>
        <pc:spChg chg="add mod">
          <ac:chgData name="子敬 洪" userId="ad1b616e7398b0d3" providerId="LiveId" clId="{1683DC03-EB7B-4996-875F-05FED9CC70F2}" dt="2021-04-17T02:09:58.017" v="22231" actId="14100"/>
          <ac:spMkLst>
            <pc:docMk/>
            <pc:sldMk cId="4270561902" sldId="465"/>
            <ac:spMk id="4" creationId="{FBB0E819-A96D-4594-8017-24075B493E97}"/>
          </ac:spMkLst>
        </pc:spChg>
        <pc:spChg chg="add del mod">
          <ac:chgData name="子敬 洪" userId="ad1b616e7398b0d3" providerId="LiveId" clId="{1683DC03-EB7B-4996-875F-05FED9CC70F2}" dt="2021-04-17T02:07:54.939" v="22219" actId="478"/>
          <ac:spMkLst>
            <pc:docMk/>
            <pc:sldMk cId="4270561902" sldId="465"/>
            <ac:spMk id="6" creationId="{3225BD13-E074-4562-A74A-E2257FFC3469}"/>
          </ac:spMkLst>
        </pc:spChg>
      </pc:sldChg>
      <pc:sldChg chg="addSp delSp modSp add del mod">
        <pc:chgData name="子敬 洪" userId="ad1b616e7398b0d3" providerId="LiveId" clId="{1683DC03-EB7B-4996-875F-05FED9CC70F2}" dt="2021-04-17T02:10:28.912" v="22242" actId="2711"/>
        <pc:sldMkLst>
          <pc:docMk/>
          <pc:sldMk cId="3421844217" sldId="466"/>
        </pc:sldMkLst>
        <pc:spChg chg="del mod">
          <ac:chgData name="子敬 洪" userId="ad1b616e7398b0d3" providerId="LiveId" clId="{1683DC03-EB7B-4996-875F-05FED9CC70F2}" dt="2021-04-17T02:10:18.341" v="22237" actId="478"/>
          <ac:spMkLst>
            <pc:docMk/>
            <pc:sldMk cId="3421844217" sldId="466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7T02:10:28.912" v="22242" actId="2711"/>
          <ac:spMkLst>
            <pc:docMk/>
            <pc:sldMk cId="3421844217" sldId="466"/>
            <ac:spMk id="3" creationId="{9FF66F90-399E-48C6-BD58-B25387DC674D}"/>
          </ac:spMkLst>
        </pc:spChg>
        <pc:spChg chg="add mod">
          <ac:chgData name="子敬 洪" userId="ad1b616e7398b0d3" providerId="LiveId" clId="{1683DC03-EB7B-4996-875F-05FED9CC70F2}" dt="2021-04-17T02:10:14.373" v="22236" actId="14100"/>
          <ac:spMkLst>
            <pc:docMk/>
            <pc:sldMk cId="3421844217" sldId="466"/>
            <ac:spMk id="4" creationId="{6175E0E6-31C3-4A77-94FB-53CD484878F7}"/>
          </ac:spMkLst>
        </pc:spChg>
      </pc:sldChg>
      <pc:sldChg chg="modSp mod">
        <pc:chgData name="子敬 洪" userId="ad1b616e7398b0d3" providerId="LiveId" clId="{1683DC03-EB7B-4996-875F-05FED9CC70F2}" dt="2021-04-18T01:39:07.921" v="22704" actId="20577"/>
        <pc:sldMkLst>
          <pc:docMk/>
          <pc:sldMk cId="4045027615" sldId="472"/>
        </pc:sldMkLst>
        <pc:spChg chg="mod">
          <ac:chgData name="子敬 洪" userId="ad1b616e7398b0d3" providerId="LiveId" clId="{1683DC03-EB7B-4996-875F-05FED9CC70F2}" dt="2021-04-18T01:39:07.921" v="22704" actId="20577"/>
          <ac:spMkLst>
            <pc:docMk/>
            <pc:sldMk cId="4045027615" sldId="472"/>
            <ac:spMk id="3" creationId="{9FF66F90-399E-48C6-BD58-B25387DC674D}"/>
          </ac:spMkLst>
        </pc:spChg>
      </pc:sldChg>
      <pc:sldMasterChg chg="modSldLayout">
        <pc:chgData name="子敬 洪" userId="ad1b616e7398b0d3" providerId="LiveId" clId="{1683DC03-EB7B-4996-875F-05FED9CC70F2}" dt="2021-04-10T01:14:15.649" v="7"/>
        <pc:sldMasterMkLst>
          <pc:docMk/>
          <pc:sldMasterMk cId="1160336224" sldId="2147483808"/>
        </pc:sldMasterMkLst>
        <pc:sldLayoutChg chg="delSp">
          <pc:chgData name="子敬 洪" userId="ad1b616e7398b0d3" providerId="LiveId" clId="{1683DC03-EB7B-4996-875F-05FED9CC70F2}" dt="2021-04-10T01:14:15.649" v="7"/>
          <pc:sldLayoutMkLst>
            <pc:docMk/>
            <pc:sldMasterMk cId="1160336224" sldId="2147483808"/>
            <pc:sldLayoutMk cId="4009523358" sldId="2147483826"/>
          </pc:sldLayoutMkLst>
          <pc:spChg chg="del">
            <ac:chgData name="子敬 洪" userId="ad1b616e7398b0d3" providerId="LiveId" clId="{1683DC03-EB7B-4996-875F-05FED9CC70F2}" dt="2021-04-10T01:14:15.649" v="7"/>
            <ac:spMkLst>
              <pc:docMk/>
              <pc:sldMasterMk cId="1160336224" sldId="2147483808"/>
              <pc:sldLayoutMk cId="4009523358" sldId="2147483826"/>
              <ac:spMk id="1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E0E4-F519-40B1-A530-88B4DF53B0C0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2C7C-ABB1-41BC-90C4-384481736A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3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00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87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31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52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4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53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8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66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16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233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360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30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2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5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7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96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6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6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75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69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09C4-ACA2-4412-A926-CCC30F8CCD5D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56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AE8E-0516-402E-9D92-8429A0312585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1B9F-D6BF-476B-982D-483BE5030927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74-9D8C-431B-8796-AAE78D2EF9C7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8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11B296C-43F7-4065-B04E-8057454BC23E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26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8F2E-AA05-4CB0-A304-D722594C82D8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0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84B-B591-466D-98C0-C42B8CADCD9C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90AF-5BE8-4C95-937E-E7D389FF6C6F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2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865-A0C5-46DB-A311-2F63CD036848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5-19B9-407F-8524-212748611F2F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4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0D4-948A-40EF-96A5-9766D7FF916F}" type="datetime1">
              <a:rPr lang="zh-TW" altLang="en-US" smtClean="0"/>
              <a:t>2021/4/19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1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17FCD4-3264-4B82-BF71-1350B271A9E8}" type="datetime1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jdkbuild/ojdkbui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qmbR4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87%A8%E7%95%8C%E5%8D%80%E6%AE%B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nnbX7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1313080-E3F2-476F-9DA6-B738580F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328" y="1807966"/>
            <a:ext cx="10575344" cy="2332519"/>
          </a:xfrm>
        </p:spPr>
        <p:txBody>
          <a:bodyPr>
            <a:noAutofit/>
          </a:bodyPr>
          <a:lstStyle/>
          <a:p>
            <a:pPr algn="ctr"/>
            <a:r>
              <a:rPr lang="en-US" altLang="zh-TW" sz="9000" b="1" dirty="0" err="1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JavaEE</a:t>
            </a:r>
            <a:r>
              <a:rPr lang="en-US" altLang="zh-TW" sz="9000" b="1" dirty="0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 Web</a:t>
            </a:r>
            <a:r>
              <a:rPr lang="zh-TW" altLang="en-US" sz="9000" b="1" dirty="0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元件開發</a:t>
            </a:r>
            <a:br>
              <a:rPr lang="en-US" altLang="zh-TW" sz="9000" b="1" dirty="0">
                <a:solidFill>
                  <a:schemeClr val="tx1"/>
                </a:solidFill>
                <a:latin typeface="Bernard MT Condensed" panose="02050806060905020404" pitchFamily="18" charset="0"/>
              </a:rPr>
            </a:br>
            <a:r>
              <a:rPr lang="en-US" altLang="zh-TW" sz="9000" b="1" dirty="0">
                <a:solidFill>
                  <a:schemeClr val="tx1"/>
                </a:solidFill>
                <a:latin typeface="Bernard MT Condensed" panose="02050806060905020404" pitchFamily="18" charset="0"/>
              </a:rPr>
              <a:t>Servlet/JSP</a:t>
            </a:r>
            <a:endParaRPr lang="zh-TW" altLang="en-US" sz="9000" b="1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BFD79C-2980-43FC-931E-318C703872C0}"/>
              </a:ext>
            </a:extLst>
          </p:cNvPr>
          <p:cNvSpPr txBox="1"/>
          <p:nvPr/>
        </p:nvSpPr>
        <p:spPr>
          <a:xfrm>
            <a:off x="8414535" y="4510354"/>
            <a:ext cx="1489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>
                <a:latin typeface="+mj-ea"/>
                <a:ea typeface="+mj-ea"/>
              </a:rPr>
              <a:t>洪子敬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7A5DB8-70CB-45BF-8500-14FAA6F5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113178" y="6272784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1-1-7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 err="1">
                <a:latin typeface="+mj-ea"/>
                <a:ea typeface="+mj-ea"/>
              </a:rPr>
              <a:t>Server&amp;Client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10</a:t>
            </a:fld>
            <a:endParaRPr lang="zh-TW" altLang="en-US">
              <a:latin typeface="+mj-ea"/>
              <a:ea typeface="+mj-ea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311216E7-2044-4BDC-8C64-2F349B54C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63" y="1865989"/>
            <a:ext cx="1143000" cy="1438275"/>
          </a:xfrm>
          <a:prstGeom prst="rect">
            <a:avLst/>
          </a:prstGeom>
        </p:spPr>
      </p:pic>
      <p:pic>
        <p:nvPicPr>
          <p:cNvPr id="51" name="圖片 50" descr="一張含有 文字, 顯示 的圖片&#10;&#10;自動產生的描述">
            <a:extLst>
              <a:ext uri="{FF2B5EF4-FFF2-40B4-BE49-F238E27FC236}">
                <a16:creationId xmlns:a16="http://schemas.microsoft.com/office/drawing/2014/main" id="{42F84208-1A82-4D36-A556-8C8A1A4C3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98" y="1956742"/>
            <a:ext cx="1347522" cy="1347522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4F7ABCF-1550-4903-AEBF-4846D8A01C5D}"/>
              </a:ext>
            </a:extLst>
          </p:cNvPr>
          <p:cNvCxnSpPr>
            <a:cxnSpLocks/>
          </p:cNvCxnSpPr>
          <p:nvPr/>
        </p:nvCxnSpPr>
        <p:spPr>
          <a:xfrm>
            <a:off x="4180256" y="2262801"/>
            <a:ext cx="354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A080A57-4949-4F23-8A89-83275619A305}"/>
              </a:ext>
            </a:extLst>
          </p:cNvPr>
          <p:cNvCxnSpPr>
            <a:cxnSpLocks/>
          </p:cNvCxnSpPr>
          <p:nvPr/>
        </p:nvCxnSpPr>
        <p:spPr>
          <a:xfrm flipH="1">
            <a:off x="4180256" y="2801013"/>
            <a:ext cx="3540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F0BF80-1C79-40EC-9033-F9AAA0D5439F}"/>
              </a:ext>
            </a:extLst>
          </p:cNvPr>
          <p:cNvSpPr txBox="1"/>
          <p:nvPr/>
        </p:nvSpPr>
        <p:spPr>
          <a:xfrm>
            <a:off x="4708094" y="1284048"/>
            <a:ext cx="24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通訊協定溝通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19D652-A1F7-471F-8969-78AC06BEA2EB}"/>
              </a:ext>
            </a:extLst>
          </p:cNvPr>
          <p:cNvSpPr txBox="1"/>
          <p:nvPr/>
        </p:nvSpPr>
        <p:spPr>
          <a:xfrm>
            <a:off x="5180179" y="1818246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DA59B2-ACF2-4F22-B3FC-17CFB4391258}"/>
              </a:ext>
            </a:extLst>
          </p:cNvPr>
          <p:cNvSpPr txBox="1"/>
          <p:nvPr/>
        </p:nvSpPr>
        <p:spPr>
          <a:xfrm>
            <a:off x="5092815" y="2969893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620388-243F-4A44-ACDE-87A82DAE4A15}"/>
              </a:ext>
            </a:extLst>
          </p:cNvPr>
          <p:cNvSpPr txBox="1"/>
          <p:nvPr/>
        </p:nvSpPr>
        <p:spPr>
          <a:xfrm>
            <a:off x="1543823" y="14489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CB1D23-7F8B-4F24-AD97-842FDDFA87A6}"/>
              </a:ext>
            </a:extLst>
          </p:cNvPr>
          <p:cNvSpPr txBox="1"/>
          <p:nvPr/>
        </p:nvSpPr>
        <p:spPr>
          <a:xfrm>
            <a:off x="9914624" y="1448914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70E413-8F28-4892-8595-66FE25A830FA}"/>
              </a:ext>
            </a:extLst>
          </p:cNvPr>
          <p:cNvSpPr txBox="1"/>
          <p:nvPr/>
        </p:nvSpPr>
        <p:spPr>
          <a:xfrm>
            <a:off x="-177828" y="4204158"/>
            <a:ext cx="5270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http://192.168.30.200/apple.jpg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http://localhost/hello.html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http://127.0.0.1/MyProject/getName.servlet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006C0F3-82AD-4059-9A57-C55A35B1BF6A}"/>
              </a:ext>
            </a:extLst>
          </p:cNvPr>
          <p:cNvSpPr txBox="1"/>
          <p:nvPr/>
        </p:nvSpPr>
        <p:spPr>
          <a:xfrm>
            <a:off x="8765721" y="421010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回應一張圖片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回應一個網頁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執行一支程式，回應執行結果</a:t>
            </a:r>
            <a:endParaRPr lang="en-US" altLang="zh-TW">
              <a:latin typeface="+mj-ea"/>
              <a:ea typeface="+mj-ea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C50687-85C5-4508-A9AC-612C28BFD573}"/>
              </a:ext>
            </a:extLst>
          </p:cNvPr>
          <p:cNvCxnSpPr/>
          <p:nvPr/>
        </p:nvCxnSpPr>
        <p:spPr>
          <a:xfrm flipV="1">
            <a:off x="2372462" y="5250094"/>
            <a:ext cx="0" cy="69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7D2F09-D50D-424A-ADB7-3A1130613810}"/>
              </a:ext>
            </a:extLst>
          </p:cNvPr>
          <p:cNvSpPr txBox="1"/>
          <p:nvPr/>
        </p:nvSpPr>
        <p:spPr>
          <a:xfrm>
            <a:off x="1404087" y="608811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使用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/>
              <a:t>定位資源</a:t>
            </a:r>
          </a:p>
        </p:txBody>
      </p:sp>
    </p:spTree>
    <p:extLst>
      <p:ext uri="{BB962C8B-B14F-4D97-AF65-F5344CB8AC3E}">
        <p14:creationId xmlns:p14="http://schemas.microsoft.com/office/powerpoint/2010/main" val="214826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779427" y="6268577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1-1-8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11</a:t>
            </a:fld>
            <a:endParaRPr lang="zh-TW" altLang="en-US">
              <a:latin typeface="+mj-ea"/>
              <a:ea typeface="+mj-ea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6C39A11-64C9-4FE7-A352-7808EA02F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6" y="256490"/>
            <a:ext cx="1834116" cy="2307929"/>
          </a:xfrm>
          <a:prstGeom prst="rect">
            <a:avLst/>
          </a:prstGeom>
        </p:spPr>
      </p:pic>
      <p:pic>
        <p:nvPicPr>
          <p:cNvPr id="19" name="圖片 18" descr="一張含有 文字, 顯示 的圖片&#10;&#10;自動產生的描述">
            <a:extLst>
              <a:ext uri="{FF2B5EF4-FFF2-40B4-BE49-F238E27FC236}">
                <a16:creationId xmlns:a16="http://schemas.microsoft.com/office/drawing/2014/main" id="{23AA092C-568B-47A2-B116-E26FF1239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41" y="380011"/>
            <a:ext cx="2061760" cy="2061760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B3FFDAA-BAD0-4D68-A2D4-EF4E019443F6}"/>
              </a:ext>
            </a:extLst>
          </p:cNvPr>
          <p:cNvCxnSpPr>
            <a:cxnSpLocks/>
          </p:cNvCxnSpPr>
          <p:nvPr/>
        </p:nvCxnSpPr>
        <p:spPr>
          <a:xfrm>
            <a:off x="4219974" y="1192365"/>
            <a:ext cx="4054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7E77DD6-4FFB-453F-B1CC-398D997D53FE}"/>
              </a:ext>
            </a:extLst>
          </p:cNvPr>
          <p:cNvCxnSpPr>
            <a:cxnSpLocks/>
          </p:cNvCxnSpPr>
          <p:nvPr/>
        </p:nvCxnSpPr>
        <p:spPr>
          <a:xfrm flipH="1">
            <a:off x="4219975" y="1968818"/>
            <a:ext cx="4054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6B1A4D-04BF-48D8-A82A-9767ED7097B4}"/>
              </a:ext>
            </a:extLst>
          </p:cNvPr>
          <p:cNvSpPr txBox="1"/>
          <p:nvPr/>
        </p:nvSpPr>
        <p:spPr>
          <a:xfrm>
            <a:off x="1581007" y="2718308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Client</a:t>
            </a:r>
            <a:r>
              <a:rPr lang="zh-TW" altLang="en-US">
                <a:latin typeface="+mj-ea"/>
                <a:ea typeface="+mj-ea"/>
              </a:rPr>
              <a:t>端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A025366-306D-484F-AE18-92A4276E219C}"/>
              </a:ext>
            </a:extLst>
          </p:cNvPr>
          <p:cNvSpPr txBox="1"/>
          <p:nvPr/>
        </p:nvSpPr>
        <p:spPr>
          <a:xfrm>
            <a:off x="9289078" y="271830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Server</a:t>
            </a:r>
            <a:r>
              <a:rPr lang="zh-TW" altLang="en-US">
                <a:latin typeface="+mj-ea"/>
                <a:ea typeface="+mj-ea"/>
              </a:rPr>
              <a:t>端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A7F7468A-CBF9-425D-8C62-3A4EA6FCDD99}"/>
              </a:ext>
            </a:extLst>
          </p:cNvPr>
          <p:cNvSpPr/>
          <p:nvPr/>
        </p:nvSpPr>
        <p:spPr>
          <a:xfrm>
            <a:off x="1920621" y="3439094"/>
            <a:ext cx="8596668" cy="2706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BBE4DA-A351-495E-829A-E54DEA552A6D}"/>
              </a:ext>
            </a:extLst>
          </p:cNvPr>
          <p:cNvSpPr txBox="1"/>
          <p:nvPr/>
        </p:nvSpPr>
        <p:spPr>
          <a:xfrm>
            <a:off x="2398447" y="3560330"/>
            <a:ext cx="135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latin typeface="+mj-ea"/>
                <a:ea typeface="+mj-ea"/>
              </a:rPr>
              <a:t>Http</a:t>
            </a:r>
            <a:r>
              <a:rPr lang="zh-TW" altLang="en-US" sz="1400">
                <a:latin typeface="+mj-ea"/>
                <a:ea typeface="+mj-ea"/>
              </a:rPr>
              <a:t>方法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6F5DE94-8AB5-4213-B827-2C67BAC45D6C}"/>
              </a:ext>
            </a:extLst>
          </p:cNvPr>
          <p:cNvSpPr txBox="1"/>
          <p:nvPr/>
        </p:nvSpPr>
        <p:spPr>
          <a:xfrm>
            <a:off x="5612796" y="3558896"/>
            <a:ext cx="135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+mj-ea"/>
                <a:ea typeface="+mj-ea"/>
              </a:rPr>
              <a:t>請求的</a:t>
            </a:r>
            <a:r>
              <a:rPr lang="en-US" altLang="zh-TW" sz="1400">
                <a:latin typeface="+mj-ea"/>
                <a:ea typeface="+mj-ea"/>
              </a:rPr>
              <a:t>URI</a:t>
            </a:r>
            <a:endParaRPr lang="zh-TW" altLang="en-US" sz="1400">
              <a:latin typeface="+mj-ea"/>
              <a:ea typeface="+mj-ea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7ABD561-1901-4E44-A133-8CE7B6FFAE08}"/>
              </a:ext>
            </a:extLst>
          </p:cNvPr>
          <p:cNvSpPr txBox="1"/>
          <p:nvPr/>
        </p:nvSpPr>
        <p:spPr>
          <a:xfrm>
            <a:off x="8502450" y="3557353"/>
            <a:ext cx="252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+mj-ea"/>
                <a:ea typeface="+mj-ea"/>
              </a:rPr>
              <a:t>協定</a:t>
            </a:r>
            <a:r>
              <a:rPr lang="en-US" altLang="zh-TW" sz="1400">
                <a:latin typeface="+mj-ea"/>
                <a:ea typeface="+mj-ea"/>
              </a:rPr>
              <a:t>/</a:t>
            </a:r>
            <a:r>
              <a:rPr lang="zh-TW" altLang="en-US" sz="1400">
                <a:latin typeface="+mj-ea"/>
                <a:ea typeface="+mj-ea"/>
              </a:rPr>
              <a:t>版本</a:t>
            </a:r>
            <a:r>
              <a:rPr lang="en-US" altLang="zh-TW" sz="1400">
                <a:latin typeface="+mj-ea"/>
                <a:ea typeface="+mj-ea"/>
              </a:rPr>
              <a:t>(Protocol)</a:t>
            </a:r>
            <a:endParaRPr lang="zh-TW" altLang="en-US" sz="1400">
              <a:latin typeface="+mj-ea"/>
              <a:ea typeface="+mj-ea"/>
            </a:endParaRPr>
          </a:p>
        </p:txBody>
      </p:sp>
      <p:graphicFrame>
        <p:nvGraphicFramePr>
          <p:cNvPr id="37" name="表格 13">
            <a:extLst>
              <a:ext uri="{FF2B5EF4-FFF2-40B4-BE49-F238E27FC236}">
                <a16:creationId xmlns:a16="http://schemas.microsoft.com/office/drawing/2014/main" id="{2469D1EE-8AD7-459D-AEFF-55831A9B2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72545"/>
              </p:ext>
            </p:extLst>
          </p:nvPr>
        </p:nvGraphicFramePr>
        <p:xfrm>
          <a:off x="2071219" y="3866673"/>
          <a:ext cx="816511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79">
                  <a:extLst>
                    <a:ext uri="{9D8B030D-6E8A-4147-A177-3AD203B41FA5}">
                      <a16:colId xmlns:a16="http://schemas.microsoft.com/office/drawing/2014/main" val="1041827853"/>
                    </a:ext>
                  </a:extLst>
                </a:gridCol>
                <a:gridCol w="5168359">
                  <a:extLst>
                    <a:ext uri="{9D8B030D-6E8A-4147-A177-3AD203B41FA5}">
                      <a16:colId xmlns:a16="http://schemas.microsoft.com/office/drawing/2014/main" val="5771327"/>
                    </a:ext>
                  </a:extLst>
                </a:gridCol>
                <a:gridCol w="1491472">
                  <a:extLst>
                    <a:ext uri="{9D8B030D-6E8A-4147-A177-3AD203B41FA5}">
                      <a16:colId xmlns:a16="http://schemas.microsoft.com/office/drawing/2014/main" val="130079687"/>
                    </a:ext>
                  </a:extLst>
                </a:gridCol>
              </a:tblGrid>
              <a:tr h="242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POST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http://localhost/myproject/login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HTTP/1.1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55548"/>
                  </a:ext>
                </a:extLst>
              </a:tr>
              <a:tr h="1486345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accept: text/html, application/</a:t>
                      </a:r>
                      <a:r>
                        <a:rPr lang="en-US" altLang="zh-TW" sz="14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xhtml+xml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*/*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accept-language: </a:t>
                      </a:r>
                      <a:r>
                        <a:rPr lang="en-US" altLang="zh-TW" sz="14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zh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-TW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user-agent: Mozilla/5.0 (compatible; MSIE 10.0; Windows NT 6.2; WOW64)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accept-encoding: </a:t>
                      </a:r>
                      <a:r>
                        <a:rPr lang="en-US" altLang="zh-TW" sz="14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gzip,deflate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host: localhost:8080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connection: keep-alive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cookie: JSESSIONID=5EFD2E8A360A535B63DAF78180F3571C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user=</a:t>
                      </a:r>
                      <a:r>
                        <a:rPr lang="en-US" altLang="zh-TW" sz="14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amy&amp;password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=123456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B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30438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984C3D61-FD8D-46A3-B75A-BF38161EA4AC}"/>
              </a:ext>
            </a:extLst>
          </p:cNvPr>
          <p:cNvSpPr txBox="1"/>
          <p:nvPr/>
        </p:nvSpPr>
        <p:spPr>
          <a:xfrm>
            <a:off x="5292222" y="619473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AEAD635-BBF8-436B-BE3C-F184D155A292}"/>
              </a:ext>
            </a:extLst>
          </p:cNvPr>
          <p:cNvSpPr txBox="1"/>
          <p:nvPr/>
        </p:nvSpPr>
        <p:spPr>
          <a:xfrm>
            <a:off x="5265838" y="2257105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8E2742-7AE6-4F7A-8A73-2A3485C8E494}"/>
              </a:ext>
            </a:extLst>
          </p:cNvPr>
          <p:cNvSpPr txBox="1"/>
          <p:nvPr/>
        </p:nvSpPr>
        <p:spPr>
          <a:xfrm>
            <a:off x="1119342" y="6312717"/>
            <a:ext cx="53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思考一個問題，</a:t>
            </a:r>
            <a:r>
              <a:rPr lang="en-US" altLang="zh-TW">
                <a:latin typeface="+mj-ea"/>
                <a:ea typeface="+mj-ea"/>
              </a:rPr>
              <a:t>JAVA</a:t>
            </a:r>
            <a:r>
              <a:rPr lang="zh-TW" altLang="en-US">
                <a:latin typeface="+mj-ea"/>
                <a:ea typeface="+mj-ea"/>
              </a:rPr>
              <a:t>端</a:t>
            </a:r>
            <a:r>
              <a:rPr lang="en-US" altLang="zh-TW">
                <a:latin typeface="+mj-ea"/>
                <a:ea typeface="+mj-ea"/>
              </a:rPr>
              <a:t>(Server)</a:t>
            </a:r>
            <a:r>
              <a:rPr lang="zh-TW" altLang="en-US">
                <a:latin typeface="+mj-ea"/>
                <a:ea typeface="+mj-ea"/>
              </a:rPr>
              <a:t>如何讀取以上資訊</a:t>
            </a:r>
            <a:r>
              <a:rPr lang="en-US" altLang="zh-TW">
                <a:latin typeface="+mj-ea"/>
                <a:ea typeface="+mj-ea"/>
              </a:rPr>
              <a:t>?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779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779427" y="6268577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1-1-9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12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633DFB78-E532-45E1-BE86-EEE62FB4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-39592"/>
            <a:ext cx="7711406" cy="1320800"/>
          </a:xfrm>
        </p:spPr>
        <p:txBody>
          <a:bodyPr>
            <a:normAutofit/>
          </a:bodyPr>
          <a:lstStyle/>
          <a:p>
            <a:r>
              <a:rPr lang="zh-TW" altLang="en-US" sz="3000">
                <a:solidFill>
                  <a:schemeClr val="tx1"/>
                </a:solidFill>
                <a:latin typeface="+mj-ea"/>
                <a:cs typeface="+mn-cs"/>
              </a:rPr>
              <a:t>需要有個環境把資訊轉成</a:t>
            </a:r>
            <a:r>
              <a:rPr lang="en-US" altLang="zh-TW" sz="3000">
                <a:solidFill>
                  <a:schemeClr val="tx1"/>
                </a:solidFill>
                <a:latin typeface="+mj-ea"/>
                <a:cs typeface="+mn-cs"/>
              </a:rPr>
              <a:t>JAVA</a:t>
            </a:r>
            <a:r>
              <a:rPr lang="zh-TW" altLang="en-US" sz="3000">
                <a:solidFill>
                  <a:schemeClr val="tx1"/>
                </a:solidFill>
                <a:latin typeface="+mj-ea"/>
                <a:cs typeface="+mn-cs"/>
              </a:rPr>
              <a:t>可使用的物件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0854E00-F209-4FF8-8784-DBFB1008FAA6}"/>
              </a:ext>
            </a:extLst>
          </p:cNvPr>
          <p:cNvCxnSpPr>
            <a:cxnSpLocks/>
          </p:cNvCxnSpPr>
          <p:nvPr/>
        </p:nvCxnSpPr>
        <p:spPr>
          <a:xfrm>
            <a:off x="3382580" y="3475730"/>
            <a:ext cx="1599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DCA62DC-A45B-413A-B3C4-4A3999BF8AD0}"/>
              </a:ext>
            </a:extLst>
          </p:cNvPr>
          <p:cNvCxnSpPr>
            <a:cxnSpLocks/>
          </p:cNvCxnSpPr>
          <p:nvPr/>
        </p:nvCxnSpPr>
        <p:spPr>
          <a:xfrm flipH="1">
            <a:off x="3382582" y="3910773"/>
            <a:ext cx="1599532" cy="1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16A723-C95D-4113-BC6E-B37A51BA9698}"/>
              </a:ext>
            </a:extLst>
          </p:cNvPr>
          <p:cNvSpPr txBox="1"/>
          <p:nvPr/>
        </p:nvSpPr>
        <p:spPr>
          <a:xfrm>
            <a:off x="1035560" y="194758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瀏覽器</a:t>
            </a:r>
            <a:r>
              <a:rPr lang="en-US" altLang="zh-TW">
                <a:latin typeface="+mj-ea"/>
                <a:ea typeface="+mj-ea"/>
              </a:rPr>
              <a:t>(Client)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01CD54A-583A-475F-88C1-F998717203C4}"/>
              </a:ext>
            </a:extLst>
          </p:cNvPr>
          <p:cNvSpPr/>
          <p:nvPr/>
        </p:nvSpPr>
        <p:spPr>
          <a:xfrm>
            <a:off x="5790463" y="2667858"/>
            <a:ext cx="3715683" cy="20830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DE6F784C-C695-485D-92DA-F9AABA5F9628}"/>
              </a:ext>
            </a:extLst>
          </p:cNvPr>
          <p:cNvSpPr/>
          <p:nvPr/>
        </p:nvSpPr>
        <p:spPr>
          <a:xfrm>
            <a:off x="6580648" y="2770022"/>
            <a:ext cx="2166675" cy="43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Web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Container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D104A16-22D1-4002-8B69-19D15870CD75}"/>
              </a:ext>
            </a:extLst>
          </p:cNvPr>
          <p:cNvCxnSpPr/>
          <p:nvPr/>
        </p:nvCxnSpPr>
        <p:spPr>
          <a:xfrm flipH="1">
            <a:off x="6580648" y="3359158"/>
            <a:ext cx="277402" cy="6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D0940E7-C0F1-4CEB-9736-85B359DE4EAA}"/>
              </a:ext>
            </a:extLst>
          </p:cNvPr>
          <p:cNvCxnSpPr>
            <a:cxnSpLocks/>
          </p:cNvCxnSpPr>
          <p:nvPr/>
        </p:nvCxnSpPr>
        <p:spPr>
          <a:xfrm>
            <a:off x="8560058" y="3359158"/>
            <a:ext cx="277402" cy="6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0BB044D-E6CA-4AE1-94EC-A03F654BC96A}"/>
              </a:ext>
            </a:extLst>
          </p:cNvPr>
          <p:cNvCxnSpPr>
            <a:cxnSpLocks/>
          </p:cNvCxnSpPr>
          <p:nvPr/>
        </p:nvCxnSpPr>
        <p:spPr>
          <a:xfrm>
            <a:off x="7663985" y="3373075"/>
            <a:ext cx="0" cy="6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CECC361C-E29B-451E-B992-0053B1866966}"/>
              </a:ext>
            </a:extLst>
          </p:cNvPr>
          <p:cNvSpPr/>
          <p:nvPr/>
        </p:nvSpPr>
        <p:spPr>
          <a:xfrm>
            <a:off x="5970520" y="4102087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C7A6EAC-66A8-460B-A5AE-6B316A4CDC92}"/>
              </a:ext>
            </a:extLst>
          </p:cNvPr>
          <p:cNvSpPr/>
          <p:nvPr/>
        </p:nvSpPr>
        <p:spPr>
          <a:xfrm>
            <a:off x="8324936" y="4100054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BA04BBF9-D982-440C-BCD8-0C5B6EE5ECD2}"/>
              </a:ext>
            </a:extLst>
          </p:cNvPr>
          <p:cNvSpPr/>
          <p:nvPr/>
        </p:nvSpPr>
        <p:spPr>
          <a:xfrm>
            <a:off x="7147728" y="4100055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92C9ED9-F43C-48B4-8376-7BBBE8643628}"/>
              </a:ext>
            </a:extLst>
          </p:cNvPr>
          <p:cNvSpPr txBox="1"/>
          <p:nvPr/>
        </p:nvSpPr>
        <p:spPr>
          <a:xfrm>
            <a:off x="3003627" y="2972674"/>
            <a:ext cx="27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Request(</a:t>
            </a:r>
            <a:r>
              <a:rPr lang="zh-TW" altLang="en-US">
                <a:latin typeface="+mj-ea"/>
                <a:ea typeface="+mj-ea"/>
              </a:rPr>
              <a:t>文字資訊</a:t>
            </a:r>
            <a:r>
              <a:rPr lang="en-US" altLang="zh-TW">
                <a:latin typeface="+mj-ea"/>
                <a:ea typeface="+mj-ea"/>
              </a:rPr>
              <a:t>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A98D835-E9A8-4C87-B9E4-42371588AE7D}"/>
              </a:ext>
            </a:extLst>
          </p:cNvPr>
          <p:cNvSpPr txBox="1"/>
          <p:nvPr/>
        </p:nvSpPr>
        <p:spPr>
          <a:xfrm>
            <a:off x="6831600" y="10262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伺服器</a:t>
            </a:r>
            <a:r>
              <a:rPr lang="en-US" altLang="zh-TW">
                <a:latin typeface="+mj-ea"/>
                <a:ea typeface="+mj-ea"/>
              </a:rPr>
              <a:t>(Server)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7" name="標題 1">
            <a:extLst>
              <a:ext uri="{FF2B5EF4-FFF2-40B4-BE49-F238E27FC236}">
                <a16:creationId xmlns:a16="http://schemas.microsoft.com/office/drawing/2014/main" id="{BB8BD569-B4D7-4664-B027-F66AD684186B}"/>
              </a:ext>
            </a:extLst>
          </p:cNvPr>
          <p:cNvSpPr txBox="1">
            <a:spLocks/>
          </p:cNvSpPr>
          <p:nvPr/>
        </p:nvSpPr>
        <p:spPr>
          <a:xfrm>
            <a:off x="240792" y="53171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zh-TW">
                <a:latin typeface="+mj-ea"/>
              </a:rPr>
              <a:t>…</a:t>
            </a:r>
            <a:r>
              <a:rPr lang="zh-TW" altLang="en-US">
                <a:latin typeface="+mj-ea"/>
              </a:rPr>
              <a:t>但好像還不夠？</a:t>
            </a:r>
            <a:endParaRPr lang="en-US" altLang="zh-TW">
              <a:latin typeface="+mj-ea"/>
            </a:endParaRPr>
          </a:p>
          <a:p>
            <a:pPr algn="r"/>
            <a:r>
              <a:rPr lang="zh-TW" altLang="en-US">
                <a:latin typeface="+mj-ea"/>
              </a:rPr>
              <a:t>後端的語言不只有</a:t>
            </a:r>
            <a:r>
              <a:rPr lang="en-US" altLang="zh-TW">
                <a:latin typeface="+mj-ea"/>
              </a:rPr>
              <a:t>JAVA!</a:t>
            </a:r>
            <a:endParaRPr lang="zh-TW" altLang="en-US">
              <a:latin typeface="+mj-ea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D2E82D2-BDD9-429A-B918-74D0231DB19F}"/>
              </a:ext>
            </a:extLst>
          </p:cNvPr>
          <p:cNvSpPr txBox="1"/>
          <p:nvPr/>
        </p:nvSpPr>
        <p:spPr>
          <a:xfrm>
            <a:off x="9506146" y="3272483"/>
            <a:ext cx="265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err="1">
                <a:solidFill>
                  <a:srgbClr val="000000"/>
                </a:solidFill>
                <a:effectLst/>
                <a:latin typeface="+mj-ea"/>
                <a:ea typeface="+mj-ea"/>
              </a:rPr>
              <a:t>HttpServletRequest</a:t>
            </a:r>
            <a:endParaRPr lang="en-US" altLang="zh-TW" i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altLang="zh-TW">
                <a:latin typeface="+mj-ea"/>
                <a:ea typeface="+mj-ea"/>
              </a:rPr>
              <a:t>(JAVA</a:t>
            </a:r>
            <a:r>
              <a:rPr lang="zh-TW" altLang="en-US">
                <a:latin typeface="+mj-ea"/>
                <a:ea typeface="+mj-ea"/>
              </a:rPr>
              <a:t>看得懂的物件</a:t>
            </a:r>
            <a:r>
              <a:rPr lang="en-US" altLang="zh-TW">
                <a:latin typeface="+mj-ea"/>
                <a:ea typeface="+mj-ea"/>
              </a:rPr>
              <a:t>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ABF505-7EE2-4B61-AD75-2774F6026D05}"/>
              </a:ext>
            </a:extLst>
          </p:cNvPr>
          <p:cNvSpPr txBox="1"/>
          <p:nvPr/>
        </p:nvSpPr>
        <p:spPr>
          <a:xfrm>
            <a:off x="884077" y="466424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>
                <a:latin typeface="+mj-ea"/>
                <a:ea typeface="+mj-ea"/>
              </a:rPr>
              <a:t>定位資源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3F3832AE-3952-4AE1-9F3C-A6509D504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8" y="2522152"/>
            <a:ext cx="1920208" cy="1920208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9C501065-3A75-4F28-A168-C8B7CE240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50" y="1344474"/>
            <a:ext cx="1651415" cy="12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728056" y="6257784"/>
            <a:ext cx="16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1-1-10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13</a:t>
            </a:fld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6F27664-FFDF-4FB7-A91A-471DFD5CEAF6}"/>
              </a:ext>
            </a:extLst>
          </p:cNvPr>
          <p:cNvCxnSpPr>
            <a:cxnSpLocks/>
          </p:cNvCxnSpPr>
          <p:nvPr/>
        </p:nvCxnSpPr>
        <p:spPr>
          <a:xfrm>
            <a:off x="3459017" y="3111340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60DAD42-132C-496D-9F52-378A7BA54CA4}"/>
              </a:ext>
            </a:extLst>
          </p:cNvPr>
          <p:cNvCxnSpPr>
            <a:cxnSpLocks/>
          </p:cNvCxnSpPr>
          <p:nvPr/>
        </p:nvCxnSpPr>
        <p:spPr>
          <a:xfrm rot="10800000">
            <a:off x="3459017" y="3558028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B989D97-D443-4265-9CF3-82F9EFBD5767}"/>
              </a:ext>
            </a:extLst>
          </p:cNvPr>
          <p:cNvSpPr/>
          <p:nvPr/>
        </p:nvSpPr>
        <p:spPr>
          <a:xfrm>
            <a:off x="5447653" y="2152581"/>
            <a:ext cx="4599398" cy="2756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0102DA94-8C43-4404-9298-162FB219BAA5}"/>
              </a:ext>
            </a:extLst>
          </p:cNvPr>
          <p:cNvSpPr/>
          <p:nvPr/>
        </p:nvSpPr>
        <p:spPr>
          <a:xfrm>
            <a:off x="5886960" y="2684310"/>
            <a:ext cx="3715683" cy="20830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C3D94FA-C669-422B-8975-ACB76CB59E45}"/>
              </a:ext>
            </a:extLst>
          </p:cNvPr>
          <p:cNvSpPr txBox="1"/>
          <p:nvPr/>
        </p:nvSpPr>
        <p:spPr>
          <a:xfrm>
            <a:off x="6392335" y="2233780"/>
            <a:ext cx="32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Web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Server(Http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ECBF423F-35A6-4EB2-9C8A-FFDF0DA5B5F9}"/>
              </a:ext>
            </a:extLst>
          </p:cNvPr>
          <p:cNvSpPr/>
          <p:nvPr/>
        </p:nvSpPr>
        <p:spPr>
          <a:xfrm>
            <a:off x="6677145" y="2786474"/>
            <a:ext cx="2166675" cy="43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Web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Container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D07B652-85F2-4E32-963C-D740454E95A2}"/>
              </a:ext>
            </a:extLst>
          </p:cNvPr>
          <p:cNvCxnSpPr/>
          <p:nvPr/>
        </p:nvCxnSpPr>
        <p:spPr>
          <a:xfrm flipH="1">
            <a:off x="6677145" y="3375610"/>
            <a:ext cx="277402" cy="6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3E935F0-D683-49DB-B29B-3F463BF11B8B}"/>
              </a:ext>
            </a:extLst>
          </p:cNvPr>
          <p:cNvCxnSpPr>
            <a:cxnSpLocks/>
          </p:cNvCxnSpPr>
          <p:nvPr/>
        </p:nvCxnSpPr>
        <p:spPr>
          <a:xfrm>
            <a:off x="8656555" y="3375610"/>
            <a:ext cx="277402" cy="6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B8EFB25-2B81-44F1-976E-59EA1BFC2C9F}"/>
              </a:ext>
            </a:extLst>
          </p:cNvPr>
          <p:cNvCxnSpPr>
            <a:cxnSpLocks/>
          </p:cNvCxnSpPr>
          <p:nvPr/>
        </p:nvCxnSpPr>
        <p:spPr>
          <a:xfrm>
            <a:off x="7760482" y="3389527"/>
            <a:ext cx="0" cy="6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C7D15EB5-0D25-40EA-BDE7-FCC6219366B1}"/>
              </a:ext>
            </a:extLst>
          </p:cNvPr>
          <p:cNvSpPr/>
          <p:nvPr/>
        </p:nvSpPr>
        <p:spPr>
          <a:xfrm>
            <a:off x="6067017" y="4118539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FBE44C4-6967-4389-B333-D36F02A3A9CB}"/>
              </a:ext>
            </a:extLst>
          </p:cNvPr>
          <p:cNvSpPr/>
          <p:nvPr/>
        </p:nvSpPr>
        <p:spPr>
          <a:xfrm>
            <a:off x="8421433" y="4116506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7453716C-8C7C-43C1-A231-FE1A9149BE9B}"/>
              </a:ext>
            </a:extLst>
          </p:cNvPr>
          <p:cNvSpPr/>
          <p:nvPr/>
        </p:nvSpPr>
        <p:spPr>
          <a:xfrm>
            <a:off x="7244225" y="4116507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2FBD569-EF65-4F75-A500-7A793174E186}"/>
              </a:ext>
            </a:extLst>
          </p:cNvPr>
          <p:cNvSpPr txBox="1"/>
          <p:nvPr/>
        </p:nvSpPr>
        <p:spPr>
          <a:xfrm>
            <a:off x="3304567" y="2488364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1141992-1510-40C9-B0ED-7DC432314756}"/>
              </a:ext>
            </a:extLst>
          </p:cNvPr>
          <p:cNvSpPr txBox="1"/>
          <p:nvPr/>
        </p:nvSpPr>
        <p:spPr>
          <a:xfrm>
            <a:off x="3129042" y="3829676"/>
            <a:ext cx="196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E5E8F5F-AD62-4FFC-8512-094B8F984A6C}"/>
              </a:ext>
            </a:extLst>
          </p:cNvPr>
          <p:cNvSpPr txBox="1"/>
          <p:nvPr/>
        </p:nvSpPr>
        <p:spPr>
          <a:xfrm>
            <a:off x="6932224" y="4156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伺服器</a:t>
            </a:r>
            <a:r>
              <a:rPr lang="en-US" altLang="zh-TW">
                <a:latin typeface="+mj-ea"/>
                <a:ea typeface="+mj-ea"/>
              </a:rPr>
              <a:t>(Server)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5E0F5D1-7014-4F5A-8448-4FF717C5454D}"/>
              </a:ext>
            </a:extLst>
          </p:cNvPr>
          <p:cNvSpPr txBox="1"/>
          <p:nvPr/>
        </p:nvSpPr>
        <p:spPr>
          <a:xfrm>
            <a:off x="5908547" y="3483706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執行緒</a:t>
            </a:r>
            <a:r>
              <a:rPr lang="en-US" altLang="zh-TW">
                <a:latin typeface="+mj-ea"/>
                <a:ea typeface="+mj-ea"/>
              </a:rPr>
              <a:t>(thread)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DA0FC15-D224-4E0C-AB20-70085E2C3096}"/>
              </a:ext>
            </a:extLst>
          </p:cNvPr>
          <p:cNvSpPr txBox="1"/>
          <p:nvPr/>
        </p:nvSpPr>
        <p:spPr>
          <a:xfrm>
            <a:off x="3052279" y="3168712"/>
            <a:ext cx="21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根據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協定溝通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D47A226-CB82-4CE0-836B-43E1DF10D6C4}"/>
              </a:ext>
            </a:extLst>
          </p:cNvPr>
          <p:cNvSpPr txBox="1"/>
          <p:nvPr/>
        </p:nvSpPr>
        <p:spPr>
          <a:xfrm>
            <a:off x="1006745" y="5180811"/>
            <a:ext cx="948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在此，我們使用的</a:t>
            </a:r>
            <a:r>
              <a:rPr lang="en-US" altLang="zh-TW">
                <a:latin typeface="+mj-ea"/>
                <a:ea typeface="+mj-ea"/>
              </a:rPr>
              <a:t>Http Server</a:t>
            </a:r>
            <a:r>
              <a:rPr lang="zh-TW" altLang="en-US">
                <a:latin typeface="+mj-ea"/>
                <a:ea typeface="+mj-ea"/>
              </a:rPr>
              <a:t>為</a:t>
            </a:r>
            <a:r>
              <a:rPr lang="en-US" altLang="zh-TW">
                <a:latin typeface="+mj-ea"/>
                <a:ea typeface="+mj-ea"/>
              </a:rPr>
              <a:t>Tomcat(</a:t>
            </a:r>
            <a:r>
              <a:rPr lang="zh-TW" altLang="en-US">
                <a:latin typeface="+mj-ea"/>
                <a:ea typeface="+mj-ea"/>
              </a:rPr>
              <a:t>同時也是</a:t>
            </a:r>
            <a:r>
              <a:rPr lang="en-US" altLang="zh-TW">
                <a:latin typeface="+mj-ea"/>
                <a:ea typeface="+mj-ea"/>
              </a:rPr>
              <a:t>Web Container)</a:t>
            </a:r>
            <a:r>
              <a:rPr lang="zh-TW" altLang="en-US">
                <a:latin typeface="+mj-ea"/>
                <a:ea typeface="+mj-ea"/>
              </a:rPr>
              <a:t>；</a:t>
            </a:r>
            <a:endParaRPr lang="en-US" altLang="zh-TW">
              <a:latin typeface="+mj-ea"/>
              <a:ea typeface="+mj-ea"/>
            </a:endParaRPr>
          </a:p>
          <a:p>
            <a:r>
              <a:rPr lang="zh-TW" altLang="en-US">
                <a:latin typeface="+mj-ea"/>
                <a:ea typeface="+mj-ea"/>
              </a:rPr>
              <a:t>雖然它處理</a:t>
            </a:r>
            <a:r>
              <a:rPr lang="en-US" altLang="zh-TW">
                <a:latin typeface="+mj-ea"/>
                <a:ea typeface="+mj-ea"/>
              </a:rPr>
              <a:t>Http Request</a:t>
            </a:r>
            <a:r>
              <a:rPr lang="zh-TW" altLang="en-US">
                <a:latin typeface="+mj-ea"/>
                <a:ea typeface="+mj-ea"/>
              </a:rPr>
              <a:t>的能力不及專業的</a:t>
            </a:r>
            <a:r>
              <a:rPr lang="en-US" altLang="zh-TW">
                <a:latin typeface="+mj-ea"/>
                <a:ea typeface="+mj-ea"/>
              </a:rPr>
              <a:t>Http Server</a:t>
            </a:r>
            <a:r>
              <a:rPr lang="zh-TW" altLang="en-US">
                <a:latin typeface="+mj-ea"/>
                <a:ea typeface="+mj-ea"/>
              </a:rPr>
              <a:t>，但卻很適合作為教學與示範使用。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D6D9F5F-F7F6-4CC7-8848-BC9A45B9298B}"/>
              </a:ext>
            </a:extLst>
          </p:cNvPr>
          <p:cNvSpPr txBox="1"/>
          <p:nvPr/>
        </p:nvSpPr>
        <p:spPr>
          <a:xfrm>
            <a:off x="1243117" y="17042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瀏覽器</a:t>
            </a:r>
            <a:r>
              <a:rPr lang="en-US" altLang="zh-TW">
                <a:latin typeface="+mj-ea"/>
                <a:ea typeface="+mj-ea"/>
              </a:rPr>
              <a:t>(Client)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E3B2D0D-5DB3-4409-8F91-06028483B42B}"/>
              </a:ext>
            </a:extLst>
          </p:cNvPr>
          <p:cNvSpPr txBox="1"/>
          <p:nvPr/>
        </p:nvSpPr>
        <p:spPr>
          <a:xfrm>
            <a:off x="1091634" y="44208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>
                <a:latin typeface="+mj-ea"/>
                <a:ea typeface="+mj-ea"/>
              </a:rPr>
              <a:t>定位資源</a:t>
            </a: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8A262615-623A-4F69-AE1F-9529C5E8E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5" y="2278800"/>
            <a:ext cx="1920208" cy="1920208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3D7F99A5-EA3C-45B4-9B18-AC3B206A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4" y="832996"/>
            <a:ext cx="1651415" cy="12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5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第二節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>
                <a:latin typeface="+mj-lt"/>
                <a:ea typeface="+mj-ea"/>
                <a:cs typeface="+mj-cs"/>
              </a:rPr>
              <a:t>Server</a:t>
            </a:r>
            <a:r>
              <a:rPr lang="zh-TW" altLang="en-US" sz="9600" b="1" cap="all">
                <a:latin typeface="+mj-lt"/>
                <a:ea typeface="+mj-ea"/>
                <a:cs typeface="+mj-cs"/>
              </a:rPr>
              <a:t>環境安裝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21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C1F3B-8783-4124-BE36-BBD1548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035C3C-AE0C-47C3-81D4-64911023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39" y="506451"/>
            <a:ext cx="96687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>
                <a:latin typeface="+mj-ea"/>
                <a:ea typeface="+mj-ea"/>
              </a:rPr>
              <a:t>依序準備以下項目：</a:t>
            </a:r>
            <a:endParaRPr lang="en-US" altLang="zh-TW" sz="4000">
              <a:latin typeface="+mj-ea"/>
              <a:ea typeface="+mj-ea"/>
            </a:endParaRPr>
          </a:p>
          <a:p>
            <a:r>
              <a:rPr lang="en-US" altLang="zh-TW" sz="4000">
                <a:latin typeface="+mj-ea"/>
                <a:ea typeface="+mj-ea"/>
              </a:rPr>
              <a:t>Java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JDK</a:t>
            </a:r>
            <a:r>
              <a:rPr lang="zh-TW" altLang="en-US" sz="4000">
                <a:latin typeface="+mj-ea"/>
                <a:ea typeface="+mj-ea"/>
              </a:rPr>
              <a:t>開發工具</a:t>
            </a:r>
            <a:endParaRPr lang="en-US" altLang="zh-TW" sz="4000">
              <a:latin typeface="+mj-ea"/>
              <a:ea typeface="+mj-ea"/>
            </a:endParaRPr>
          </a:p>
          <a:p>
            <a:r>
              <a:rPr lang="en-US" altLang="zh-TW" sz="4000">
                <a:latin typeface="+mj-ea"/>
                <a:ea typeface="+mj-ea"/>
              </a:rPr>
              <a:t>Tomcat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Web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Server</a:t>
            </a:r>
          </a:p>
          <a:p>
            <a:r>
              <a:rPr lang="en-US" altLang="zh-TW" sz="4000">
                <a:latin typeface="+mj-ea"/>
                <a:ea typeface="+mj-ea"/>
              </a:rPr>
              <a:t>Eclipse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IDE</a:t>
            </a:r>
            <a:r>
              <a:rPr lang="zh-TW" altLang="en-US" sz="4000">
                <a:latin typeface="+mj-ea"/>
                <a:ea typeface="+mj-ea"/>
              </a:rPr>
              <a:t>整合開發工具</a:t>
            </a:r>
            <a:endParaRPr lang="en-US" altLang="zh-TW" sz="4000">
              <a:latin typeface="+mj-ea"/>
              <a:ea typeface="+mj-ea"/>
            </a:endParaRPr>
          </a:p>
          <a:p>
            <a:r>
              <a:rPr lang="en-US" altLang="zh-TW" sz="4000">
                <a:latin typeface="+mj-ea"/>
                <a:ea typeface="+mj-ea"/>
              </a:rPr>
              <a:t>MS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SQL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Server</a:t>
            </a:r>
            <a:r>
              <a:rPr lang="zh-TW" altLang="en-US" sz="4000">
                <a:latin typeface="+mj-ea"/>
                <a:ea typeface="+mj-ea"/>
              </a:rPr>
              <a:t>資料庫</a:t>
            </a:r>
            <a:endParaRPr lang="en-US" altLang="zh-TW" sz="400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45F828-5088-4BC8-BDF2-F2CE9548E3D2}"/>
              </a:ext>
            </a:extLst>
          </p:cNvPr>
          <p:cNvSpPr txBox="1"/>
          <p:nvPr/>
        </p:nvSpPr>
        <p:spPr>
          <a:xfrm>
            <a:off x="7539661" y="6268058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 </a:t>
            </a:r>
            <a:r>
              <a:rPr lang="zh-TW" altLang="en-US" sz="1800">
                <a:latin typeface="+mj-ea"/>
                <a:ea typeface="+mj-ea"/>
              </a:rPr>
              <a:t>動態網頁的基本開發環境需求</a:t>
            </a:r>
            <a:endParaRPr lang="en-US" altLang="zh-TW" sz="1800">
              <a:latin typeface="+mj-ea"/>
              <a:ea typeface="+mj-ea"/>
            </a:endParaRPr>
          </a:p>
          <a:p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55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C1F3B-8783-4124-BE36-BBD1548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035C3C-AE0C-47C3-81D4-64911023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15" y="383160"/>
            <a:ext cx="11314969" cy="4979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Java JDK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開發工具安裝與設定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Open JDK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安裝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下載參考網站：</a:t>
            </a:r>
            <a:r>
              <a:rPr lang="en-US" altLang="zh-TW" sz="3000">
                <a:latin typeface="Consolas" panose="020B0609020204030204" pitchFamily="49" charset="0"/>
                <a:ea typeface="+mj-ea"/>
                <a:hlinkClick r:id="rId2"/>
              </a:rPr>
              <a:t>https://github.com/ojdkbuild/ojdkbuild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依照以下步驟：控制台→系統→進階→環境變數→系統變數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設定新增環境變數：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540000" lvl="2" indent="0">
              <a:buNone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環境變數名稱：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JAVA_HOME</a:t>
            </a:r>
          </a:p>
          <a:p>
            <a:pPr marL="540000" lvl="2" indent="0">
              <a:buNone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環境變數值：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JDK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路徑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Ex.C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:\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DataSource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\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openjdk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-xxx)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找到變數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path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點選編輯，加入路徑：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%JAVA_HOME%\bin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完成後重新開機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開啟命令列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(Command Line)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輸入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java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指令測試是否安裝成功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45F828-5088-4BC8-BDF2-F2CE9548E3D2}"/>
              </a:ext>
            </a:extLst>
          </p:cNvPr>
          <p:cNvSpPr txBox="1"/>
          <p:nvPr/>
        </p:nvSpPr>
        <p:spPr>
          <a:xfrm>
            <a:off x="8939966" y="62727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1-2-2 </a:t>
            </a:r>
            <a:r>
              <a:rPr lang="en-US" altLang="zh-TW" sz="1800">
                <a:latin typeface="+mj-ea"/>
                <a:ea typeface="+mj-ea"/>
              </a:rPr>
              <a:t>Open JDK</a:t>
            </a:r>
            <a:r>
              <a:rPr lang="zh-TW" altLang="en-US" sz="1800">
                <a:latin typeface="+mj-ea"/>
                <a:ea typeface="+mj-ea"/>
              </a:rPr>
              <a:t>安裝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0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C1F3B-8783-4124-BE36-BBD1548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035C3C-AE0C-47C3-81D4-64911023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53" y="413982"/>
            <a:ext cx="11512693" cy="4979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300">
                <a:latin typeface="Consolas" panose="020B0609020204030204" pitchFamily="49" charset="0"/>
                <a:ea typeface="+mj-ea"/>
              </a:rPr>
              <a:t>Eclipse IDE</a:t>
            </a:r>
            <a:r>
              <a:rPr lang="zh-TW" altLang="en-US" sz="3300">
                <a:latin typeface="Consolas" panose="020B0609020204030204" pitchFamily="49" charset="0"/>
                <a:ea typeface="+mj-ea"/>
              </a:rPr>
              <a:t>整合開發工具安裝與設定</a:t>
            </a:r>
            <a:endParaRPr lang="en-US" altLang="zh-TW" sz="33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下載參考網站：</a:t>
            </a:r>
            <a:r>
              <a:rPr lang="en-US" altLang="zh-TW" sz="3300">
                <a:latin typeface="Consolas" panose="020B0609020204030204" pitchFamily="49" charset="0"/>
                <a:ea typeface="+mj-ea"/>
                <a:hlinkClick r:id="rId2"/>
              </a:rPr>
              <a:t>https://www.eclipse.org/downloads/</a:t>
            </a:r>
            <a:endParaRPr lang="en-US" altLang="zh-TW" sz="33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安裝完成後，第一次啟動須設定工作區域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workspace</a:t>
            </a:r>
          </a:p>
          <a:p>
            <a:pPr marL="720000" lvl="2" indent="0">
              <a:buNone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例如：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C:\DataSource\xxxworkspace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建立伺服器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(Server)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建立動態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3300">
                <a:latin typeface="Consolas" panose="020B0609020204030204" pitchFamily="49" charset="0"/>
                <a:ea typeface="+mj-ea"/>
              </a:rPr>
              <a:t>專案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(Dynamic Web Project)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設定開發環境內碼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(UTF-8)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撰寫程式進行測試</a:t>
            </a:r>
            <a:endParaRPr lang="en-US" altLang="zh-TW" sz="330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endParaRPr lang="en-US" altLang="zh-TW" sz="33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9514C5-13DC-47B7-B58B-EB58D9635822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1-2-3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675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C1F3B-8783-4124-BE36-BBD1548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509CFB3-0EA0-4C3D-B163-93193F4D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571825" cy="5658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第一次啟動</a:t>
            </a:r>
            <a:r>
              <a:rPr lang="en-US" altLang="zh-TW" sz="3000">
                <a:latin typeface="+mj-ea"/>
                <a:ea typeface="+mj-ea"/>
              </a:rPr>
              <a:t>Eclipse</a:t>
            </a:r>
            <a:r>
              <a:rPr lang="zh-TW" altLang="en-US" sz="3000">
                <a:latin typeface="+mj-ea"/>
                <a:ea typeface="+mj-ea"/>
              </a:rPr>
              <a:t>時必須建立工作區域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14574A9-1A45-4893-8FA7-C35B75CA4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8" y="957244"/>
            <a:ext cx="10184173" cy="500459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52A1529-B340-4E0B-8033-E430231AE33A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1-2-4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794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建立伺服器</a:t>
            </a:r>
            <a:r>
              <a:rPr lang="en-US" altLang="zh-TW" sz="3000">
                <a:latin typeface="+mj-ea"/>
                <a:ea typeface="+mj-ea"/>
              </a:rPr>
              <a:t>(Server)(1)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04" y="619018"/>
            <a:ext cx="10599538" cy="56199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F913346-1BC8-47E6-841C-EE519E3B2EE5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1-2-5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1F5F2-7ACC-4E68-BB2B-068D5335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9" name="Group 3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0" name="Rectangle 3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>
                <a:latin typeface="+mj-lt"/>
                <a:ea typeface="+mj-ea"/>
                <a:cs typeface="+mj-cs"/>
              </a:rPr>
              <a:t>第一章</a:t>
            </a:r>
            <a:endParaRPr lang="en-US" altLang="zh-TW" sz="8800" b="1" cap="all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800" b="1" cap="all">
                <a:latin typeface="+mj-lt"/>
                <a:ea typeface="+mj-ea"/>
                <a:cs typeface="+mj-cs"/>
              </a:rPr>
              <a:t>Servlet</a:t>
            </a:r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4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4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2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建立伺服器</a:t>
            </a:r>
            <a:r>
              <a:rPr lang="en-US" altLang="zh-TW" sz="3000">
                <a:latin typeface="+mj-ea"/>
                <a:ea typeface="+mj-ea"/>
              </a:rPr>
              <a:t>(Server)(2)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833" y="547893"/>
            <a:ext cx="6577124" cy="60942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A18512-0C9E-4382-A468-DFE2E278D73D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1-2-6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334C0-D9E1-4A25-A259-26C8D574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變更伺服器設定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977" y="529563"/>
            <a:ext cx="11048774" cy="57085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76B29C7-45BC-428D-9312-C9B22AAD6886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1-2-8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DA437-AC21-4643-8B32-0526555C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1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建立動態</a:t>
            </a:r>
            <a:r>
              <a:rPr lang="en-US" altLang="zh-TW" sz="3000">
                <a:latin typeface="+mj-ea"/>
                <a:ea typeface="+mj-ea"/>
              </a:rPr>
              <a:t>web</a:t>
            </a:r>
            <a:r>
              <a:rPr lang="zh-TW" altLang="en-US" sz="3000">
                <a:latin typeface="+mj-ea"/>
                <a:ea typeface="+mj-ea"/>
              </a:rPr>
              <a:t>專案</a:t>
            </a:r>
            <a:r>
              <a:rPr lang="en-US" altLang="zh-TW" sz="3000">
                <a:latin typeface="+mj-ea"/>
                <a:ea typeface="+mj-ea"/>
              </a:rPr>
              <a:t>(Dynamic Web Project)(1)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087" y="529561"/>
            <a:ext cx="10545342" cy="55912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D7D6A01-CD2F-481C-A923-5670C85C76A7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1-2-9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26A6A-2C40-472E-9AEF-1B79211F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建立動態</a:t>
            </a:r>
            <a:r>
              <a:rPr lang="en-US" altLang="zh-TW" sz="3000">
                <a:latin typeface="+mj-ea"/>
                <a:ea typeface="+mj-ea"/>
              </a:rPr>
              <a:t>web</a:t>
            </a:r>
            <a:r>
              <a:rPr lang="zh-TW" altLang="en-US" sz="3000">
                <a:latin typeface="+mj-ea"/>
                <a:ea typeface="+mj-ea"/>
              </a:rPr>
              <a:t>專案</a:t>
            </a:r>
            <a:r>
              <a:rPr lang="en-US" altLang="zh-TW" sz="3000">
                <a:latin typeface="+mj-ea"/>
                <a:ea typeface="+mj-ea"/>
              </a:rPr>
              <a:t>(Dynamic Web Project)(2)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337" y="475213"/>
            <a:ext cx="9225392" cy="56790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01D8146-2D5A-4437-8862-173DCB36F6E2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1-2-10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4A0D6-9CAC-40B9-9BC8-51AD26DA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測試伺服器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459" y="559212"/>
            <a:ext cx="10401503" cy="53849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38B36B-BBB7-42FB-AF45-DA630FD266C6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1-2-7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A523F5-D58F-4545-9488-F5C6442B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5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備註：手動產生部署描述檔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848" y="652853"/>
            <a:ext cx="7611413" cy="567429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77FCB9-9B3B-464A-B755-16C126011579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1-2-11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13F0A-086E-4CF3-A528-8FD277CA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專案組件介紹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74" y="619056"/>
            <a:ext cx="8906994" cy="561988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9FD93B-61A7-4E46-A742-17F8477C80C4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1-2-12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66930-9608-4923-92DD-C24FAC00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設定工作環境編碼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162" y="645957"/>
            <a:ext cx="10670210" cy="55660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5B54802-F7E6-405D-A45A-CDD680F8A9C7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1-2-13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2F7DF-140F-4032-BA31-BCD13BC6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8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設定</a:t>
            </a:r>
            <a:r>
              <a:rPr lang="en-US" altLang="zh-TW" sz="3000">
                <a:latin typeface="+mj-ea"/>
                <a:ea typeface="+mj-ea"/>
              </a:rPr>
              <a:t>JSP</a:t>
            </a:r>
            <a:r>
              <a:rPr lang="zh-TW" altLang="en-US" sz="3000">
                <a:latin typeface="+mj-ea"/>
                <a:ea typeface="+mj-ea"/>
              </a:rPr>
              <a:t>檔案編碼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17" y="575539"/>
            <a:ext cx="11090377" cy="57069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13BD13-BD2C-466C-84C5-502F67333D5A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1-2-14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EE5E0B-A699-4827-996C-475D6053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第三節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撰寫</a:t>
            </a:r>
            <a:r>
              <a:rPr lang="en-US" altLang="zh-TW" sz="9600" b="1" cap="all">
                <a:latin typeface="+mj-lt"/>
                <a:ea typeface="+mj-ea"/>
                <a:cs typeface="+mj-cs"/>
              </a:rPr>
              <a:t>Servlet</a:t>
            </a:r>
            <a:r>
              <a:rPr lang="zh-TW" altLang="en-US" sz="9600" b="1" cap="all">
                <a:latin typeface="+mj-lt"/>
                <a:ea typeface="+mj-ea"/>
                <a:cs typeface="+mj-cs"/>
              </a:rPr>
              <a:t>入門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57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第一節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網路簡介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177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7BC77D3-40A4-4C48-AFA3-4994051D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6" y="413982"/>
            <a:ext cx="10911915" cy="2791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開發</a:t>
            </a:r>
            <a:r>
              <a:rPr lang="en-US" altLang="zh-TW" sz="3000">
                <a:latin typeface="+mj-ea"/>
                <a:ea typeface="+mj-ea"/>
              </a:rPr>
              <a:t>Java Servlet</a:t>
            </a:r>
            <a:r>
              <a:rPr lang="zh-TW" altLang="en-US" sz="3000">
                <a:latin typeface="+mj-ea"/>
                <a:ea typeface="+mj-ea"/>
              </a:rPr>
              <a:t>程式</a:t>
            </a:r>
            <a:endParaRPr lang="en-US" altLang="zh-TW" sz="3000">
              <a:latin typeface="+mj-ea"/>
              <a:ea typeface="+mj-ea"/>
            </a:endParaRPr>
          </a:p>
          <a:p>
            <a:r>
              <a:rPr lang="en-US" altLang="zh-TW" sz="3000">
                <a:latin typeface="+mj-ea"/>
                <a:ea typeface="+mj-ea"/>
              </a:rPr>
              <a:t>Java Servlet</a:t>
            </a:r>
            <a:r>
              <a:rPr lang="zh-TW" altLang="en-US" sz="3000">
                <a:latin typeface="+mj-ea"/>
                <a:ea typeface="+mj-ea"/>
              </a:rPr>
              <a:t>是在伺服器端執行的</a:t>
            </a:r>
            <a:r>
              <a:rPr lang="en-US" altLang="zh-TW" sz="3000">
                <a:latin typeface="+mj-ea"/>
                <a:ea typeface="+mj-ea"/>
              </a:rPr>
              <a:t>Java</a:t>
            </a:r>
            <a:r>
              <a:rPr lang="zh-TW" altLang="en-US" sz="3000">
                <a:latin typeface="+mj-ea"/>
                <a:ea typeface="+mj-ea"/>
              </a:rPr>
              <a:t>程式，透過啟動一個符合</a:t>
            </a:r>
            <a:r>
              <a:rPr lang="en-US" altLang="zh-TW" sz="3000">
                <a:latin typeface="+mj-ea"/>
                <a:ea typeface="+mj-ea"/>
              </a:rPr>
              <a:t>Java EE</a:t>
            </a:r>
            <a:r>
              <a:rPr lang="zh-TW" altLang="en-US" sz="3000">
                <a:latin typeface="+mj-ea"/>
                <a:ea typeface="+mj-ea"/>
              </a:rPr>
              <a:t>規格的</a:t>
            </a:r>
            <a:r>
              <a:rPr lang="en-US" altLang="zh-TW" sz="3000">
                <a:latin typeface="+mj-ea"/>
                <a:ea typeface="+mj-ea"/>
              </a:rPr>
              <a:t>Web Container(</a:t>
            </a:r>
            <a:r>
              <a:rPr lang="en-US" altLang="zh-TW" sz="3000" err="1">
                <a:latin typeface="+mj-ea"/>
                <a:ea typeface="+mj-ea"/>
              </a:rPr>
              <a:t>Ex:Tomcat</a:t>
            </a:r>
            <a:r>
              <a:rPr lang="en-US" altLang="zh-TW" sz="3000">
                <a:latin typeface="+mj-ea"/>
                <a:ea typeface="+mj-ea"/>
              </a:rPr>
              <a:t>)</a:t>
            </a:r>
            <a:r>
              <a:rPr lang="zh-TW" altLang="en-US" sz="3000">
                <a:latin typeface="+mj-ea"/>
                <a:ea typeface="+mj-ea"/>
              </a:rPr>
              <a:t>，提供一個執行環境供所有的</a:t>
            </a:r>
            <a:r>
              <a:rPr lang="en-US" altLang="zh-TW" sz="3000" err="1">
                <a:latin typeface="+mj-ea"/>
                <a:ea typeface="+mj-ea"/>
              </a:rPr>
              <a:t>Servelt</a:t>
            </a:r>
            <a:r>
              <a:rPr lang="zh-TW" altLang="en-US" sz="3000">
                <a:latin typeface="+mj-ea"/>
                <a:ea typeface="+mj-ea"/>
              </a:rPr>
              <a:t>程式執行</a:t>
            </a:r>
            <a:endParaRPr lang="en-US" altLang="zh-TW" sz="3000">
              <a:latin typeface="+mj-ea"/>
              <a:ea typeface="+mj-ea"/>
            </a:endParaRPr>
          </a:p>
          <a:p>
            <a:r>
              <a:rPr lang="zh-TW" altLang="en-US" sz="3000">
                <a:latin typeface="+mj-ea"/>
                <a:ea typeface="+mj-ea"/>
              </a:rPr>
              <a:t>所有</a:t>
            </a:r>
            <a:r>
              <a:rPr lang="en-US" altLang="zh-TW" sz="3000">
                <a:latin typeface="+mj-ea"/>
                <a:ea typeface="+mj-ea"/>
              </a:rPr>
              <a:t>Servlet</a:t>
            </a:r>
            <a:r>
              <a:rPr lang="zh-TW" altLang="en-US" sz="3000">
                <a:latin typeface="+mj-ea"/>
                <a:ea typeface="+mj-ea"/>
              </a:rPr>
              <a:t>必須繼承自</a:t>
            </a:r>
            <a:r>
              <a:rPr lang="en-US" altLang="zh-TW" sz="3000" err="1">
                <a:latin typeface="+mj-ea"/>
                <a:ea typeface="+mj-ea"/>
              </a:rPr>
              <a:t>javax.servlet.Servlet</a:t>
            </a:r>
            <a:r>
              <a:rPr lang="zh-TW" altLang="en-US" sz="3000">
                <a:latin typeface="+mj-ea"/>
                <a:ea typeface="+mj-ea"/>
              </a:rPr>
              <a:t>介面</a:t>
            </a:r>
            <a:endParaRPr lang="en-US" altLang="zh-TW" sz="3000">
              <a:latin typeface="+mj-ea"/>
              <a:ea typeface="+mj-ea"/>
            </a:endParaRPr>
          </a:p>
          <a:p>
            <a:r>
              <a:rPr lang="zh-TW" altLang="en-US" sz="3200">
                <a:latin typeface="+mj-ea"/>
                <a:ea typeface="+mj-ea"/>
              </a:rPr>
              <a:t>定義在</a:t>
            </a:r>
            <a:r>
              <a:rPr lang="en-US" altLang="zh-TW" sz="3200">
                <a:latin typeface="+mj-ea"/>
                <a:ea typeface="+mj-ea"/>
              </a:rPr>
              <a:t>javax.servlet</a:t>
            </a:r>
            <a:r>
              <a:rPr lang="zh-TW" altLang="en-US" sz="3200">
                <a:latin typeface="+mj-ea"/>
                <a:ea typeface="+mj-ea"/>
              </a:rPr>
              <a:t>與</a:t>
            </a:r>
            <a:r>
              <a:rPr lang="en-US" altLang="zh-TW" sz="3200">
                <a:latin typeface="+mj-ea"/>
                <a:ea typeface="+mj-ea"/>
              </a:rPr>
              <a:t>javax.servlet.http</a:t>
            </a:r>
            <a:r>
              <a:rPr lang="zh-TW" altLang="en-US" sz="3200">
                <a:latin typeface="+mj-ea"/>
                <a:ea typeface="+mj-ea"/>
              </a:rPr>
              <a:t> </a:t>
            </a:r>
            <a:r>
              <a:rPr lang="en-US" altLang="zh-TW" sz="3200">
                <a:latin typeface="+mj-ea"/>
                <a:ea typeface="+mj-ea"/>
              </a:rPr>
              <a:t>package</a:t>
            </a:r>
          </a:p>
          <a:p>
            <a:endParaRPr lang="en-US" altLang="zh-TW" sz="3000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932128" y="627278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1-3-1 Servlet</a:t>
            </a:r>
            <a:r>
              <a:rPr lang="zh-TW" altLang="en-US">
                <a:latin typeface="+mj-ea"/>
                <a:ea typeface="+mj-ea"/>
              </a:rPr>
              <a:t>程式開發</a:t>
            </a:r>
          </a:p>
        </p:txBody>
      </p:sp>
    </p:spTree>
    <p:extLst>
      <p:ext uri="{BB962C8B-B14F-4D97-AF65-F5344CB8AC3E}">
        <p14:creationId xmlns:p14="http://schemas.microsoft.com/office/powerpoint/2010/main" val="483130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932128" y="627278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1-3-2 Servlet</a:t>
            </a:r>
            <a:r>
              <a:rPr lang="zh-TW" altLang="en-US">
                <a:latin typeface="+mj-ea"/>
                <a:ea typeface="+mj-ea"/>
              </a:rPr>
              <a:t>繼承關係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FAB9E72-CCA2-405F-8B35-98C067D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42" y="362612"/>
            <a:ext cx="8148167" cy="4807002"/>
          </a:xfrm>
        </p:spPr>
        <p:txBody>
          <a:bodyPr>
            <a:normAutofit/>
          </a:bodyPr>
          <a:lstStyle/>
          <a:p>
            <a:r>
              <a:rPr lang="zh-TW" altLang="en-US" sz="2000">
                <a:latin typeface="+mj-ea"/>
                <a:ea typeface="+mj-ea"/>
              </a:rPr>
              <a:t>定義在</a:t>
            </a:r>
            <a:r>
              <a:rPr lang="en-US" altLang="zh-TW" sz="2000" err="1">
                <a:latin typeface="+mj-ea"/>
                <a:ea typeface="+mj-ea"/>
              </a:rPr>
              <a:t>javax.servlet</a:t>
            </a:r>
            <a:r>
              <a:rPr lang="zh-TW" altLang="en-US" sz="2000">
                <a:latin typeface="+mj-ea"/>
                <a:ea typeface="+mj-ea"/>
              </a:rPr>
              <a:t>與</a:t>
            </a:r>
            <a:r>
              <a:rPr lang="en-US" altLang="zh-TW" sz="2000" err="1">
                <a:latin typeface="+mj-ea"/>
                <a:ea typeface="+mj-ea"/>
              </a:rPr>
              <a:t>javax.servlet.http</a:t>
            </a:r>
            <a:r>
              <a:rPr lang="zh-TW" altLang="en-US" sz="2000">
                <a:latin typeface="+mj-ea"/>
                <a:ea typeface="+mj-ea"/>
              </a:rPr>
              <a:t> </a:t>
            </a:r>
            <a:r>
              <a:rPr lang="en-US" altLang="zh-TW" sz="2000">
                <a:latin typeface="+mj-ea"/>
                <a:ea typeface="+mj-ea"/>
              </a:rPr>
              <a:t>package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3C7FE89-C61C-49BB-9524-8BFDC622E887}"/>
              </a:ext>
            </a:extLst>
          </p:cNvPr>
          <p:cNvSpPr/>
          <p:nvPr/>
        </p:nvSpPr>
        <p:spPr>
          <a:xfrm>
            <a:off x="1227893" y="1623028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dirty="0" err="1"/>
              <a:t>ServletRequest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BE403A0-AF8C-40DC-A834-264EC5F976F8}"/>
              </a:ext>
            </a:extLst>
          </p:cNvPr>
          <p:cNvSpPr/>
          <p:nvPr/>
        </p:nvSpPr>
        <p:spPr>
          <a:xfrm>
            <a:off x="4599696" y="1623028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73A277-E1E2-44C1-A281-EDA76D1D5B77}"/>
              </a:ext>
            </a:extLst>
          </p:cNvPr>
          <p:cNvSpPr/>
          <p:nvPr/>
        </p:nvSpPr>
        <p:spPr>
          <a:xfrm>
            <a:off x="7971499" y="1623028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dirty="0" err="1"/>
              <a:t>ServletResponse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059CCD0-DC14-4A9B-818C-2F4586C0C175}"/>
              </a:ext>
            </a:extLst>
          </p:cNvPr>
          <p:cNvSpPr/>
          <p:nvPr/>
        </p:nvSpPr>
        <p:spPr>
          <a:xfrm>
            <a:off x="1227893" y="3411759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sz="1700" dirty="0" err="1"/>
              <a:t>HttpServletRequest</a:t>
            </a:r>
            <a:endParaRPr lang="zh-TW" altLang="en-US" sz="17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964643-188F-461F-93D4-2C7479102FEF}"/>
              </a:ext>
            </a:extLst>
          </p:cNvPr>
          <p:cNvSpPr/>
          <p:nvPr/>
        </p:nvSpPr>
        <p:spPr>
          <a:xfrm>
            <a:off x="4599696" y="3411759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&lt;abstract&gt;</a:t>
            </a:r>
          </a:p>
          <a:p>
            <a:pPr algn="ctr"/>
            <a:r>
              <a:rPr lang="en-US" altLang="zh-TW" sz="1800" dirty="0" err="1"/>
              <a:t>GenericServlet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B5DC00F-97EF-4FDA-B494-C828219E59BE}"/>
              </a:ext>
            </a:extLst>
          </p:cNvPr>
          <p:cNvSpPr/>
          <p:nvPr/>
        </p:nvSpPr>
        <p:spPr>
          <a:xfrm>
            <a:off x="7971499" y="3411759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sz="1700" dirty="0" err="1"/>
              <a:t>HttpServletResponse</a:t>
            </a:r>
            <a:endParaRPr lang="zh-TW" altLang="en-US" sz="17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5B044A4-D563-47AF-B505-8708EE55F452}"/>
              </a:ext>
            </a:extLst>
          </p:cNvPr>
          <p:cNvSpPr/>
          <p:nvPr/>
        </p:nvSpPr>
        <p:spPr>
          <a:xfrm>
            <a:off x="4599696" y="5200490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/>
              <a:t>HttpServlet</a:t>
            </a:r>
            <a:endParaRPr lang="en-US" altLang="zh-TW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C9E4178-D2DD-4984-A351-A749FE8B4D3A}"/>
              </a:ext>
            </a:extLst>
          </p:cNvPr>
          <p:cNvCxnSpPr>
            <a:cxnSpLocks/>
          </p:cNvCxnSpPr>
          <p:nvPr/>
        </p:nvCxnSpPr>
        <p:spPr>
          <a:xfrm flipV="1">
            <a:off x="5857982" y="2812550"/>
            <a:ext cx="0" cy="49344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042DBF3-B78A-4167-8423-B2ABB356878E}"/>
              </a:ext>
            </a:extLst>
          </p:cNvPr>
          <p:cNvCxnSpPr>
            <a:cxnSpLocks/>
          </p:cNvCxnSpPr>
          <p:nvPr/>
        </p:nvCxnSpPr>
        <p:spPr>
          <a:xfrm flipV="1">
            <a:off x="2465798" y="2812550"/>
            <a:ext cx="0" cy="493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328869F-BC8F-46CF-88C5-4B0E8D7C42BB}"/>
              </a:ext>
            </a:extLst>
          </p:cNvPr>
          <p:cNvCxnSpPr>
            <a:cxnSpLocks/>
          </p:cNvCxnSpPr>
          <p:nvPr/>
        </p:nvCxnSpPr>
        <p:spPr>
          <a:xfrm flipV="1">
            <a:off x="9267290" y="2812550"/>
            <a:ext cx="0" cy="493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DEA1921-C317-4341-AE54-74BEA16E4FEC}"/>
              </a:ext>
            </a:extLst>
          </p:cNvPr>
          <p:cNvCxnSpPr>
            <a:cxnSpLocks/>
          </p:cNvCxnSpPr>
          <p:nvPr/>
        </p:nvCxnSpPr>
        <p:spPr>
          <a:xfrm flipV="1">
            <a:off x="5857982" y="4589980"/>
            <a:ext cx="0" cy="493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7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932128" y="627278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1-3-3 Servlet</a:t>
            </a:r>
            <a:r>
              <a:rPr lang="zh-TW" altLang="en-US">
                <a:latin typeface="+mj-ea"/>
                <a:ea typeface="+mj-ea"/>
              </a:rPr>
              <a:t>程式開發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5779535-3015-4537-BE37-3EB5CBE0BAFA}"/>
              </a:ext>
            </a:extLst>
          </p:cNvPr>
          <p:cNvSpPr txBox="1">
            <a:spLocks/>
          </p:cNvSpPr>
          <p:nvPr/>
        </p:nvSpPr>
        <p:spPr>
          <a:xfrm>
            <a:off x="605415" y="660563"/>
            <a:ext cx="8148167" cy="480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開發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Java Servlet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程式的主要方法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3000">
                <a:latin typeface="Consolas" panose="020B0609020204030204" pitchFamily="49" charset="0"/>
                <a:ea typeface="+mj-ea"/>
              </a:rPr>
              <a:t>extends 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GenricServlet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類別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override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service(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zh-TW" sz="3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extends </a:t>
            </a:r>
            <a:r>
              <a:rPr lang="en-US" altLang="zh-TW" sz="300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HttpServlet</a:t>
            </a:r>
            <a:r>
              <a:rPr lang="zh-TW" altLang="en-US" sz="3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類別</a:t>
            </a:r>
            <a:endParaRPr lang="en-US" altLang="zh-TW" sz="300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override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doGet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doPost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方法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307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5779535-3015-4537-BE37-3EB5CBE0BAFA}"/>
              </a:ext>
            </a:extLst>
          </p:cNvPr>
          <p:cNvSpPr txBox="1">
            <a:spLocks/>
          </p:cNvSpPr>
          <p:nvPr/>
        </p:nvSpPr>
        <p:spPr>
          <a:xfrm>
            <a:off x="0" y="71464"/>
            <a:ext cx="12192000" cy="4151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+mj-ea"/>
                <a:ea typeface="+mj-ea"/>
              </a:rPr>
              <a:t>【</a:t>
            </a:r>
            <a:r>
              <a:rPr lang="zh-TW" altLang="en-US" sz="1500">
                <a:latin typeface="+mj-ea"/>
                <a:ea typeface="+mj-ea"/>
              </a:rPr>
              <a:t>範例</a:t>
            </a:r>
            <a:r>
              <a:rPr lang="en-US" altLang="zh-TW" sz="1500">
                <a:latin typeface="+mj-ea"/>
                <a:ea typeface="+mj-ea"/>
              </a:rPr>
              <a:t>】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extends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GenericServlet</a:t>
            </a:r>
            <a:endParaRPr lang="en-US" altLang="zh-TW" sz="1500">
              <a:latin typeface="+mj-ea"/>
              <a:ea typeface="+mj-ea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    public class HelloWorld extends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GenericServlet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	@Override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	public void service(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ServletRequest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 req,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ServletResponse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 res) throws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ServletException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IOException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		//</a:t>
            </a:r>
            <a:r>
              <a:rPr lang="zh-TW" altLang="en-US" sz="1500">
                <a:latin typeface="Consolas" panose="020B0609020204030204" pitchFamily="49" charset="0"/>
                <a:ea typeface="+mj-ea"/>
              </a:rPr>
              <a:t>略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500">
              <a:latin typeface="Consolas" panose="020B0609020204030204" pitchFamily="49" charset="0"/>
              <a:ea typeface="+mj-ea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+mj-ea"/>
                <a:ea typeface="+mj-ea"/>
              </a:rPr>
              <a:t>【</a:t>
            </a:r>
            <a:r>
              <a:rPr lang="zh-TW" altLang="en-US" sz="1500">
                <a:latin typeface="+mj-ea"/>
                <a:ea typeface="+mj-ea"/>
              </a:rPr>
              <a:t>範例</a:t>
            </a:r>
            <a:r>
              <a:rPr lang="en-US" altLang="zh-TW" sz="1500">
                <a:latin typeface="+mj-ea"/>
                <a:ea typeface="+mj-ea"/>
              </a:rPr>
              <a:t>】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extends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HttpServlet</a:t>
            </a:r>
            <a:endParaRPr lang="en-US" altLang="zh-TW" sz="1500">
              <a:latin typeface="+mj-ea"/>
              <a:ea typeface="+mj-ea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    public class HelloWorld extends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@Override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protected void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doGet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HttpServletRequest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req,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HttpServletResponse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resp) throws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ServletException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IOException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	// 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略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@Override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protected void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doPost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HttpServletRequest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req,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HttpServletResponse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resp) throws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ServletException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IOException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	// 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略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50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932128" y="627278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1-3-4 Servlet</a:t>
            </a:r>
            <a:r>
              <a:rPr lang="zh-TW" altLang="en-US">
                <a:latin typeface="+mj-ea"/>
                <a:ea typeface="+mj-ea"/>
              </a:rPr>
              <a:t>程式開發</a:t>
            </a:r>
          </a:p>
        </p:txBody>
      </p:sp>
    </p:spTree>
    <p:extLst>
      <p:ext uri="{BB962C8B-B14F-4D97-AF65-F5344CB8AC3E}">
        <p14:creationId xmlns:p14="http://schemas.microsoft.com/office/powerpoint/2010/main" val="339565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0C7043-5B7F-4E55-B9C2-004C86B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48B39A-AA08-42D9-9BD6-CAADFE654C73}"/>
              </a:ext>
            </a:extLst>
          </p:cNvPr>
          <p:cNvSpPr txBox="1"/>
          <p:nvPr/>
        </p:nvSpPr>
        <p:spPr>
          <a:xfrm>
            <a:off x="0" y="0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HttpResponse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介面基本方法介紹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setContentType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(String type):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設定回應類型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getWriter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：取得文字回應物件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getOutputStream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：取得資料流輸出物件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C40F8A-FE48-4E77-AC24-A0A94D81C1D0}"/>
              </a:ext>
            </a:extLst>
          </p:cNvPr>
          <p:cNvSpPr txBox="1"/>
          <p:nvPr/>
        </p:nvSpPr>
        <p:spPr>
          <a:xfrm>
            <a:off x="0" y="2782449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HttpRequest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介面基本方法介紹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getParameter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(String name)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：使用參數名稱取得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端傳送過來的單一參數值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getParameterMap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：取得所有參數名稱、參數值，以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Key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Value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方式存成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Map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getParameterNames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：取得所有參數名稱，存成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Enumeration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getParameterValues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(String name)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：使用參數名稱取得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端傳過來的所有參數值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setCharacterEncoding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(String encoding)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：指定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的字元編碼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516669-C7E1-4C9B-8CC0-721213970B8D}"/>
              </a:ext>
            </a:extLst>
          </p:cNvPr>
          <p:cNvSpPr txBox="1"/>
          <p:nvPr/>
        </p:nvSpPr>
        <p:spPr>
          <a:xfrm>
            <a:off x="7263584" y="6272784"/>
            <a:ext cx="423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1-3-5 request&amp;response</a:t>
            </a:r>
            <a:r>
              <a:rPr lang="zh-TW" altLang="en-US">
                <a:latin typeface="+mj-ea"/>
                <a:ea typeface="+mj-ea"/>
              </a:rPr>
              <a:t>基礎方法簡介</a:t>
            </a:r>
          </a:p>
        </p:txBody>
      </p:sp>
    </p:spTree>
    <p:extLst>
      <p:ext uri="{BB962C8B-B14F-4D97-AF65-F5344CB8AC3E}">
        <p14:creationId xmlns:p14="http://schemas.microsoft.com/office/powerpoint/2010/main" val="582212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158371" y="626857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1-3-6 </a:t>
            </a:r>
            <a:r>
              <a:rPr lang="zh-TW" altLang="en-US">
                <a:latin typeface="+mj-ea"/>
                <a:ea typeface="+mj-ea"/>
              </a:rPr>
              <a:t>基礎問題思考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2183876" y="1074509"/>
            <a:ext cx="92979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為何使用</a:t>
            </a:r>
            <a:r>
              <a:rPr lang="en-US" altLang="zh-TW" sz="3000" dirty="0" err="1">
                <a:latin typeface="+mj-ea"/>
                <a:ea typeface="+mj-ea"/>
              </a:rPr>
              <a:t>HttpServlet</a:t>
            </a:r>
            <a:r>
              <a:rPr lang="zh-TW" altLang="en-US" sz="3000" dirty="0">
                <a:latin typeface="+mj-ea"/>
                <a:ea typeface="+mj-ea"/>
              </a:rPr>
              <a:t>而非</a:t>
            </a:r>
            <a:r>
              <a:rPr lang="en-US" altLang="zh-TW" sz="3000" dirty="0" err="1">
                <a:latin typeface="+mj-ea"/>
                <a:ea typeface="+mj-ea"/>
              </a:rPr>
              <a:t>GenericServlet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如何產生文字回應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如何修改文字回應編碼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如何修改回應型別</a:t>
            </a:r>
            <a:r>
              <a:rPr lang="en-US" altLang="zh-TW" sz="3000" dirty="0">
                <a:latin typeface="+mj-ea"/>
                <a:ea typeface="+mj-ea"/>
              </a:rPr>
              <a:t>(ex.</a:t>
            </a:r>
            <a:r>
              <a:rPr lang="zh-TW" altLang="en-US" sz="3000" dirty="0">
                <a:latin typeface="+mj-ea"/>
                <a:ea typeface="+mj-ea"/>
              </a:rPr>
              <a:t>回應圖片</a:t>
            </a:r>
            <a:r>
              <a:rPr lang="en-US" altLang="zh-TW" sz="3000" dirty="0">
                <a:latin typeface="+mj-ea"/>
                <a:ea typeface="+mj-ea"/>
              </a:rPr>
              <a:t>)?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如何產生資料流回應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如何送出</a:t>
            </a:r>
            <a:r>
              <a:rPr lang="en-US" altLang="zh-TW" sz="3000" dirty="0">
                <a:latin typeface="+mj-ea"/>
                <a:ea typeface="+mj-ea"/>
              </a:rPr>
              <a:t>GET</a:t>
            </a:r>
            <a:r>
              <a:rPr lang="zh-TW" altLang="en-US" sz="3000" dirty="0">
                <a:latin typeface="+mj-ea"/>
                <a:ea typeface="+mj-ea"/>
              </a:rPr>
              <a:t>請求</a:t>
            </a:r>
            <a:endParaRPr lang="en-US" altLang="zh-TW" sz="30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如何送出</a:t>
            </a:r>
            <a:r>
              <a:rPr lang="en-US" altLang="zh-TW" sz="3000" dirty="0">
                <a:latin typeface="+mj-ea"/>
                <a:ea typeface="+mj-ea"/>
              </a:rPr>
              <a:t>POST</a:t>
            </a:r>
            <a:r>
              <a:rPr lang="zh-TW" altLang="en-US" sz="3000" dirty="0">
                <a:latin typeface="+mj-ea"/>
                <a:ea typeface="+mj-ea"/>
              </a:rPr>
              <a:t>請求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GET</a:t>
            </a:r>
            <a:r>
              <a:rPr lang="zh-TW" altLang="en-US" sz="3000" dirty="0">
                <a:latin typeface="+mj-ea"/>
                <a:ea typeface="+mj-ea"/>
              </a:rPr>
              <a:t>與</a:t>
            </a:r>
            <a:r>
              <a:rPr lang="en-US" altLang="zh-TW" sz="3000" dirty="0">
                <a:latin typeface="+mj-ea"/>
                <a:ea typeface="+mj-ea"/>
              </a:rPr>
              <a:t>POST</a:t>
            </a:r>
            <a:r>
              <a:rPr lang="zh-TW" altLang="en-US" sz="3000" dirty="0">
                <a:latin typeface="+mj-ea"/>
                <a:ea typeface="+mj-ea"/>
              </a:rPr>
              <a:t>有何差異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如何取得請求參數、參數值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如何指定</a:t>
            </a:r>
            <a:r>
              <a:rPr lang="en-US" altLang="zh-TW" sz="3000" dirty="0">
                <a:latin typeface="+mj-ea"/>
                <a:ea typeface="+mj-ea"/>
              </a:rPr>
              <a:t>Request</a:t>
            </a:r>
            <a:r>
              <a:rPr lang="zh-TW" altLang="en-US" sz="3000" dirty="0">
                <a:latin typeface="+mj-ea"/>
                <a:ea typeface="+mj-ea"/>
              </a:rPr>
              <a:t>的字元編碼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2468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第四節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 dirty="0">
                <a:latin typeface="+mj-lt"/>
                <a:ea typeface="+mj-ea"/>
                <a:cs typeface="+mj-cs"/>
              </a:rPr>
              <a:t>WEB Application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環境部署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36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96457" y="6268577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1-4-1 WebApp</a:t>
            </a:r>
            <a:r>
              <a:rPr lang="zh-TW" altLang="en-US">
                <a:latin typeface="+mj-ea"/>
                <a:ea typeface="+mj-ea"/>
              </a:rPr>
              <a:t>基礎架構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169682" y="75414"/>
            <a:ext cx="11311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>
                <a:latin typeface="+mj-ea"/>
                <a:ea typeface="+mj-ea"/>
              </a:rPr>
              <a:t>基本觀念</a:t>
            </a:r>
            <a:endParaRPr lang="en-US" altLang="zh-TW" sz="3000" dirty="0">
              <a:latin typeface="+mj-ea"/>
              <a:ea typeface="+mj-ea"/>
            </a:endParaRPr>
          </a:p>
          <a:p>
            <a:r>
              <a:rPr lang="zh-TW" altLang="en-US" sz="3000">
                <a:latin typeface="+mj-ea"/>
                <a:ea typeface="+mj-ea"/>
              </a:rPr>
              <a:t>安裝、設定</a:t>
            </a:r>
            <a:r>
              <a:rPr lang="en-US" altLang="zh-TW" sz="3000" dirty="0">
                <a:latin typeface="+mj-ea"/>
                <a:ea typeface="+mj-ea"/>
              </a:rPr>
              <a:t>Web Application</a:t>
            </a:r>
            <a:r>
              <a:rPr lang="zh-TW" altLang="en-US" sz="3000">
                <a:latin typeface="+mj-ea"/>
                <a:ea typeface="+mj-ea"/>
              </a:rPr>
              <a:t>時，應遵循</a:t>
            </a:r>
            <a:r>
              <a:rPr lang="en-US" altLang="zh-TW" sz="3000" dirty="0">
                <a:latin typeface="+mj-ea"/>
                <a:ea typeface="+mj-ea"/>
              </a:rPr>
              <a:t>Servlet/JSP</a:t>
            </a:r>
            <a:r>
              <a:rPr lang="zh-TW" altLang="en-US" sz="3000">
                <a:latin typeface="+mj-ea"/>
                <a:ea typeface="+mj-ea"/>
              </a:rPr>
              <a:t>規格書之規定，幾個要點如下：</a:t>
            </a:r>
            <a:endParaRPr lang="en-US" altLang="zh-TW" sz="3000" dirty="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網站應用系統</a:t>
            </a:r>
            <a:r>
              <a:rPr lang="en-US" altLang="zh-TW" sz="3000" dirty="0">
                <a:latin typeface="+mj-ea"/>
                <a:ea typeface="+mj-ea"/>
              </a:rPr>
              <a:t>(Web Application</a:t>
            </a:r>
            <a:r>
              <a:rPr lang="zh-TW" altLang="en-US" sz="3000">
                <a:latin typeface="+mj-ea"/>
                <a:ea typeface="+mj-ea"/>
              </a:rPr>
              <a:t>，簡稱</a:t>
            </a:r>
            <a:r>
              <a:rPr lang="en-US" altLang="zh-TW" sz="3000" dirty="0">
                <a:latin typeface="+mj-ea"/>
                <a:ea typeface="+mj-ea"/>
              </a:rPr>
              <a:t>Web App)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目錄結構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部署描述檔</a:t>
            </a:r>
            <a:r>
              <a:rPr lang="en-US" altLang="zh-TW" sz="3000" dirty="0">
                <a:latin typeface="+mj-ea"/>
                <a:ea typeface="+mj-ea"/>
              </a:rPr>
              <a:t>web.xml( Deployment Descriptor)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網站備存檔</a:t>
            </a:r>
            <a:r>
              <a:rPr lang="en-US" altLang="zh-TW" sz="3000" dirty="0">
                <a:latin typeface="+mj-ea"/>
                <a:ea typeface="+mj-ea"/>
              </a:rPr>
              <a:t>.war( Web Application Archive )</a:t>
            </a: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4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44868" y="6291322"/>
            <a:ext cx="194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1-4-2 </a:t>
            </a:r>
            <a:r>
              <a:rPr lang="en-US" altLang="zh-TW" sz="1800">
                <a:latin typeface="+mj-ea"/>
                <a:ea typeface="+mj-ea"/>
              </a:rPr>
              <a:t>Web App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791850" y="566678"/>
            <a:ext cx="8823491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+mj-ea"/>
                <a:ea typeface="+mj-ea"/>
              </a:rPr>
              <a:t>Web App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sz="2500">
                <a:latin typeface="Consolas" panose="020B0609020204030204" pitchFamily="49" charset="0"/>
                <a:ea typeface="+mj-ea"/>
              </a:rPr>
              <a:t>一個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Servlet Container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可以包含多個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環境，每個環境即稱為一個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Servlet Context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500">
              <a:latin typeface="Consolas" panose="020B0609020204030204" pitchFamily="49" charset="0"/>
              <a:ea typeface="+mj-ea"/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sz="2500">
                <a:latin typeface="Consolas" panose="020B0609020204030204" pitchFamily="49" charset="0"/>
                <a:ea typeface="+mj-ea"/>
              </a:rPr>
              <a:t>以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Tomcat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為例，資料夾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webapps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之下的每個子目錄都被視為一個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3000">
                <a:latin typeface="+mj-ea"/>
                <a:ea typeface="+mj-ea"/>
              </a:rPr>
              <a:t>。</a:t>
            </a:r>
            <a:endParaRPr lang="en-US" altLang="zh-TW" sz="300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179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96457" y="6268577"/>
            <a:ext cx="277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1-4-3 Web App</a:t>
            </a:r>
            <a:r>
              <a:rPr lang="zh-TW" altLang="en-US">
                <a:latin typeface="+mj-ea"/>
                <a:ea typeface="+mj-ea"/>
              </a:rPr>
              <a:t>目錄結構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44" y="423303"/>
            <a:ext cx="11123483" cy="4807002"/>
          </a:xfrm>
        </p:spPr>
        <p:txBody>
          <a:bodyPr>
            <a:noAutofit/>
          </a:bodyPr>
          <a:lstStyle/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當一個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應用系統被部署到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容器時，目錄架構必須符合以下格式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Webapps/</a:t>
            </a:r>
          </a:p>
          <a:p>
            <a:pPr marL="457200" lvl="1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|-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projectName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/</a:t>
            </a:r>
          </a:p>
          <a:p>
            <a:pPr marL="914400" lvl="2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xxx.html or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default.jsp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914400" lvl="2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自訂目錄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/(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Ex:images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目錄、網頁目錄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914400" lvl="2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WEB-INF/</a:t>
            </a:r>
          </a:p>
          <a:p>
            <a:pPr marL="1371600" lvl="3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web.xml: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部署描述檔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DD(Deployment Descriptor)</a:t>
            </a:r>
          </a:p>
          <a:p>
            <a:pPr marL="1371600" lvl="3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classes/</a:t>
            </a:r>
          </a:p>
          <a:p>
            <a:pPr marL="1828800" lvl="4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packagename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/</a:t>
            </a:r>
          </a:p>
          <a:p>
            <a:pPr marL="1828800" lvl="4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xxx.class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: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放置類別檔的位置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1371600" lvl="3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lib/</a:t>
            </a:r>
          </a:p>
          <a:p>
            <a:pPr marL="1371600" lvl="3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   xxx.jar: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放置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Jar Library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函數庫檔案的位置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281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6FA35BB-660B-404E-93C9-9E15199446F1}"/>
              </a:ext>
            </a:extLst>
          </p:cNvPr>
          <p:cNvSpPr txBox="1"/>
          <p:nvPr/>
        </p:nvSpPr>
        <p:spPr>
          <a:xfrm>
            <a:off x="9657708" y="627751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1-1-1</a:t>
            </a:r>
            <a:r>
              <a:rPr lang="zh-TW" altLang="en-US">
                <a:latin typeface="+mj-ea"/>
                <a:ea typeface="+mj-ea"/>
              </a:rPr>
              <a:t> 網路簡介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28069B4-9D0E-45B0-A6F0-BDF8B4B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8" y="764844"/>
            <a:ext cx="8416194" cy="588199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59CC05-D4A1-4E9B-A0FE-9740819677F4}"/>
              </a:ext>
            </a:extLst>
          </p:cNvPr>
          <p:cNvSpPr txBox="1"/>
          <p:nvPr/>
        </p:nvSpPr>
        <p:spPr>
          <a:xfrm>
            <a:off x="791110" y="149202"/>
            <a:ext cx="1469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5D6A1E-3048-4245-80EE-4404F032415C}"/>
              </a:ext>
            </a:extLst>
          </p:cNvPr>
          <p:cNvSpPr txBox="1"/>
          <p:nvPr/>
        </p:nvSpPr>
        <p:spPr>
          <a:xfrm>
            <a:off x="3456865" y="149202"/>
            <a:ext cx="2423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OSI 7 Layer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DD87F3-0F66-4907-852E-103CE3A9AA8D}"/>
              </a:ext>
            </a:extLst>
          </p:cNvPr>
          <p:cNvSpPr txBox="1"/>
          <p:nvPr/>
        </p:nvSpPr>
        <p:spPr>
          <a:xfrm>
            <a:off x="6504088" y="164839"/>
            <a:ext cx="3045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TCP/IP 5 Layer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84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316671" y="6268577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1-4-4 </a:t>
            </a:r>
            <a:r>
              <a:rPr lang="zh-TW" altLang="en-US">
                <a:latin typeface="+mj-ea"/>
                <a:ea typeface="+mj-ea"/>
              </a:rPr>
              <a:t>部署描述檔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5" y="102792"/>
            <a:ext cx="11312020" cy="480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部署描述檔</a:t>
            </a:r>
            <a:endParaRPr lang="en-US" altLang="zh-TW" sz="35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當伺服器啟動時，伺服器就會預先讀取每一個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檔，用來提供該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的資訊給伺服器。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此檔案包含它所屬的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組態資訊，可讓你完全控制所屬的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App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行為，如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的註冊、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對應、歡迎檔、錯誤檔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…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等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標準設定如下：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第一行宣告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XML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版本：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&lt;?xml version="1.0" encoding="UTF-8"?&gt;</a:t>
            </a:r>
          </a:p>
          <a:p>
            <a:pPr lvl="1"/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第二行指定此檔案所用的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DTD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XMLSchema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檔，所有的部署描述檔都以這兩行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或類似的宣告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做為開始：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&lt;web-app 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xmlns:xsi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="http://www.w3.org/2001/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XMLSchema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-instance"…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略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註：各個版本的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頂層標籤略有不同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其餘在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&lt;web-app&gt;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與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&lt;/web-app&gt;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間的文字為檔案主體，用來提供該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的資訊給伺服器。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3450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7918515" y="6268577"/>
            <a:ext cx="33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1-4-5 </a:t>
            </a:r>
            <a:r>
              <a:rPr lang="zh-TW" altLang="en-US">
                <a:latin typeface="+mj-ea"/>
                <a:ea typeface="+mj-ea"/>
              </a:rPr>
              <a:t>部署描述檔</a:t>
            </a:r>
            <a:r>
              <a:rPr lang="en-US" altLang="zh-TW">
                <a:latin typeface="+mj-ea"/>
                <a:ea typeface="+mj-ea"/>
              </a:rPr>
              <a:t>-Servlet</a:t>
            </a:r>
            <a:r>
              <a:rPr lang="zh-TW" altLang="en-US">
                <a:latin typeface="+mj-ea"/>
                <a:ea typeface="+mj-ea"/>
              </a:rPr>
              <a:t>註冊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5" y="102792"/>
            <a:ext cx="11312020" cy="480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部署描述檔</a:t>
            </a:r>
            <a:r>
              <a:rPr lang="en-US" altLang="zh-TW" sz="3500" dirty="0">
                <a:latin typeface="Consolas" panose="020B0609020204030204" pitchFamily="49" charset="0"/>
                <a:ea typeface="+mj-ea"/>
              </a:rPr>
              <a:t>-Servlet</a:t>
            </a: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註冊</a:t>
            </a:r>
            <a:r>
              <a:rPr lang="en-US" altLang="zh-TW" sz="3500">
                <a:latin typeface="Consolas" panose="020B0609020204030204" pitchFamily="49" charset="0"/>
                <a:ea typeface="+mj-ea"/>
              </a:rPr>
              <a:t>(mapping)</a:t>
            </a:r>
            <a:endParaRPr lang="zh-TW" altLang="en-US" sz="35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&lt;web-app&gt;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&lt;servlet&gt;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	&lt;servlet-name&gt;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&lt;/servlet-name&gt;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	&lt;servlet-class&gt;tw.ch1.HelloWorld&lt;/servlet-class&gt;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&lt;/servlet&gt;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	&lt;servlet-name&gt;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&lt;/servlet-name&gt;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	&lt;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-pattern&gt;/Hello.html&lt;/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&lt;/servlet-mapping&gt;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&lt;/web-app&gt;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D635F89-3D3F-40F1-8832-E57C5337CC48}"/>
              </a:ext>
            </a:extLst>
          </p:cNvPr>
          <p:cNvSpPr txBox="1"/>
          <p:nvPr/>
        </p:nvSpPr>
        <p:spPr>
          <a:xfrm>
            <a:off x="3169803" y="767522"/>
            <a:ext cx="8376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一支</a:t>
            </a:r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程式可以有多個註冊名稱，每個註冊名稱會對應到一個</a:t>
            </a:r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實體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3189F02-2597-4E4D-B2DD-18BCCA8F0494}"/>
              </a:ext>
            </a:extLst>
          </p:cNvPr>
          <p:cNvCxnSpPr/>
          <p:nvPr/>
        </p:nvCxnSpPr>
        <p:spPr>
          <a:xfrm flipV="1">
            <a:off x="5524107" y="1508289"/>
            <a:ext cx="838986" cy="23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599438-9ADE-48BD-88F7-3EAEAC64D1D6}"/>
              </a:ext>
            </a:extLst>
          </p:cNvPr>
          <p:cNvSpPr txBox="1"/>
          <p:nvPr/>
        </p:nvSpPr>
        <p:spPr>
          <a:xfrm>
            <a:off x="6363093" y="1323623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註冊名稱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2BBBEC-A715-4FD0-8A35-7669E9AD0F52}"/>
              </a:ext>
            </a:extLst>
          </p:cNvPr>
          <p:cNvCxnSpPr>
            <a:cxnSpLocks/>
          </p:cNvCxnSpPr>
          <p:nvPr/>
        </p:nvCxnSpPr>
        <p:spPr>
          <a:xfrm>
            <a:off x="6165130" y="2588558"/>
            <a:ext cx="953678" cy="34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BF0554-2A30-417A-ABBB-FEE6C14CB492}"/>
              </a:ext>
            </a:extLst>
          </p:cNvPr>
          <p:cNvSpPr txBox="1"/>
          <p:nvPr/>
        </p:nvSpPr>
        <p:spPr>
          <a:xfrm>
            <a:off x="7118808" y="2751247"/>
            <a:ext cx="13953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實體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29EB9F-7282-4976-BDD0-A6906C5E57F6}"/>
              </a:ext>
            </a:extLst>
          </p:cNvPr>
          <p:cNvSpPr txBox="1"/>
          <p:nvPr/>
        </p:nvSpPr>
        <p:spPr>
          <a:xfrm>
            <a:off x="3425898" y="5569727"/>
            <a:ext cx="7386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url-pattern</a:t>
            </a:r>
            <a:r>
              <a:rPr lang="zh-TW" altLang="en-US">
                <a:latin typeface="+mj-ea"/>
                <a:ea typeface="+mj-ea"/>
              </a:rPr>
              <a:t>則根據註冊名稱尋找實體，同一個名稱可有多個</a:t>
            </a:r>
            <a:r>
              <a:rPr lang="en-US" altLang="zh-TW">
                <a:latin typeface="+mj-ea"/>
                <a:ea typeface="+mj-ea"/>
              </a:rPr>
              <a:t>url-pattern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6C491B-3A4D-4A7A-B79B-DBC413266C83}"/>
              </a:ext>
            </a:extLst>
          </p:cNvPr>
          <p:cNvCxnSpPr/>
          <p:nvPr/>
        </p:nvCxnSpPr>
        <p:spPr>
          <a:xfrm>
            <a:off x="4713402" y="4619134"/>
            <a:ext cx="348792" cy="95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836F2E-BF11-4B04-AAB1-9F3E2E3D0241}"/>
              </a:ext>
            </a:extLst>
          </p:cNvPr>
          <p:cNvSpPr txBox="1"/>
          <p:nvPr/>
        </p:nvSpPr>
        <p:spPr>
          <a:xfrm>
            <a:off x="1659118" y="62296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以上稱為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明確對應</a:t>
            </a:r>
          </a:p>
        </p:txBody>
      </p:sp>
    </p:spTree>
    <p:extLst>
      <p:ext uri="{BB962C8B-B14F-4D97-AF65-F5344CB8AC3E}">
        <p14:creationId xmlns:p14="http://schemas.microsoft.com/office/powerpoint/2010/main" val="1797845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163612" y="6272784"/>
            <a:ext cx="33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1-4-6 </a:t>
            </a:r>
            <a:r>
              <a:rPr lang="zh-TW" altLang="en-US">
                <a:latin typeface="+mj-ea"/>
                <a:ea typeface="+mj-ea"/>
              </a:rPr>
              <a:t>部署描述檔</a:t>
            </a:r>
            <a:r>
              <a:rPr lang="en-US" altLang="zh-TW">
                <a:latin typeface="+mj-ea"/>
                <a:ea typeface="+mj-ea"/>
              </a:rPr>
              <a:t>-Servlet</a:t>
            </a:r>
            <a:r>
              <a:rPr lang="zh-TW" altLang="en-US">
                <a:latin typeface="+mj-ea"/>
                <a:ea typeface="+mj-ea"/>
              </a:rPr>
              <a:t>註冊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5" y="102792"/>
            <a:ext cx="11312020" cy="480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部署描述檔</a:t>
            </a:r>
            <a:r>
              <a:rPr lang="en-US" altLang="zh-TW" sz="3500" dirty="0">
                <a:latin typeface="Consolas" panose="020B0609020204030204" pitchFamily="49" charset="0"/>
                <a:ea typeface="+mj-ea"/>
              </a:rPr>
              <a:t>-Servlet</a:t>
            </a: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註冊的其他對應</a:t>
            </a:r>
            <a:endParaRPr lang="en-US" altLang="zh-TW" sz="35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&lt;servlet-name&gt;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&lt;/servlet-name&gt;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&gt;/Hello.html/*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&lt;servlet-name&gt;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&lt;/servlet-name&gt;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/*.aa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&lt;/servlet-mapping&gt;</a:t>
            </a:r>
          </a:p>
          <a:p>
            <a:pPr marL="0" indent="0">
              <a:buNone/>
            </a:pPr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0D74EB-528C-40EA-89E7-DC0A86D7364C}"/>
              </a:ext>
            </a:extLst>
          </p:cNvPr>
          <p:cNvSpPr txBox="1"/>
          <p:nvPr/>
        </p:nvSpPr>
        <p:spPr>
          <a:xfrm>
            <a:off x="4267937" y="2506293"/>
            <a:ext cx="3754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前置路徑對應：</a:t>
            </a:r>
            <a:r>
              <a:rPr lang="en-US" altLang="zh-TW">
                <a:latin typeface="+mj-ea"/>
                <a:ea typeface="+mj-ea"/>
              </a:rPr>
              <a:t>/Hello.html/a.png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272C8D-2E71-422E-908D-21345CB12B39}"/>
              </a:ext>
            </a:extLst>
          </p:cNvPr>
          <p:cNvCxnSpPr>
            <a:cxnSpLocks/>
          </p:cNvCxnSpPr>
          <p:nvPr/>
        </p:nvCxnSpPr>
        <p:spPr>
          <a:xfrm>
            <a:off x="4590854" y="2158738"/>
            <a:ext cx="461913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025C9A-2118-43E6-8D22-7ADF0C2E634D}"/>
              </a:ext>
            </a:extLst>
          </p:cNvPr>
          <p:cNvSpPr txBox="1"/>
          <p:nvPr/>
        </p:nvSpPr>
        <p:spPr>
          <a:xfrm>
            <a:off x="3948997" y="4540462"/>
            <a:ext cx="45544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延伸檔名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副檔名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對應：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en-US" altLang="zh-TW" dirty="0" err="1">
                <a:latin typeface="+mj-ea"/>
                <a:ea typeface="+mj-ea"/>
              </a:rPr>
              <a:t>DoSomething.aa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4CAFA18-8302-4229-B8AF-1456F66CEC64}"/>
              </a:ext>
            </a:extLst>
          </p:cNvPr>
          <p:cNvCxnSpPr>
            <a:cxnSpLocks/>
          </p:cNvCxnSpPr>
          <p:nvPr/>
        </p:nvCxnSpPr>
        <p:spPr>
          <a:xfrm>
            <a:off x="4271914" y="4192907"/>
            <a:ext cx="461913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AB8271-F335-4DBA-9DBD-0C48AB4E989E}"/>
              </a:ext>
            </a:extLst>
          </p:cNvPr>
          <p:cNvSpPr txBox="1"/>
          <p:nvPr/>
        </p:nvSpPr>
        <p:spPr>
          <a:xfrm>
            <a:off x="608883" y="5210258"/>
            <a:ext cx="917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此外，關於註冊，</a:t>
            </a:r>
            <a:r>
              <a:rPr lang="en-US" altLang="zh-TW">
                <a:latin typeface="+mj-ea"/>
                <a:ea typeface="+mj-ea"/>
              </a:rPr>
              <a:t>Servlet 3.0</a:t>
            </a:r>
            <a:r>
              <a:rPr lang="zh-TW" altLang="en-US">
                <a:latin typeface="+mj-ea"/>
                <a:ea typeface="+mj-ea"/>
              </a:rPr>
              <a:t>後新增了</a:t>
            </a:r>
            <a:r>
              <a:rPr lang="en-US" altLang="zh-TW">
                <a:latin typeface="+mj-ea"/>
                <a:ea typeface="+mj-ea"/>
              </a:rPr>
              <a:t>annotation</a:t>
            </a:r>
            <a:r>
              <a:rPr lang="zh-TW" altLang="en-US">
                <a:latin typeface="+mj-ea"/>
                <a:ea typeface="+mj-ea"/>
              </a:rPr>
              <a:t>，提供了另一種方式註冊</a:t>
            </a:r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程式。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8A9A0C7-6904-4DCA-B0BF-BBB5827FE290}"/>
              </a:ext>
            </a:extLst>
          </p:cNvPr>
          <p:cNvSpPr txBox="1"/>
          <p:nvPr/>
        </p:nvSpPr>
        <p:spPr>
          <a:xfrm>
            <a:off x="608883" y="5606371"/>
            <a:ext cx="6103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800" i="1">
                <a:latin typeface="Consolas" panose="020B0609020204030204" pitchFamily="49" charset="0"/>
              </a:rPr>
              <a:t>@WebServlet("/Hello")</a:t>
            </a:r>
          </a:p>
          <a:p>
            <a:pPr algn="l"/>
            <a:r>
              <a:rPr lang="en-US" altLang="zh-TW" sz="1800" i="1">
                <a:latin typeface="Consolas" panose="020B0609020204030204" pitchFamily="49" charset="0"/>
              </a:rPr>
              <a:t>public class HelloWorld extends HttpServlet {</a:t>
            </a:r>
          </a:p>
          <a:p>
            <a:pPr algn="l"/>
            <a:r>
              <a:rPr lang="en-US" altLang="zh-TW" sz="1800" i="1">
                <a:latin typeface="Consolas" panose="020B0609020204030204" pitchFamily="49" charset="0"/>
              </a:rPr>
              <a:t>…/</a:t>
            </a:r>
            <a:r>
              <a:rPr lang="zh-TW" altLang="en-US" sz="1800" i="1">
                <a:latin typeface="Consolas" panose="020B0609020204030204" pitchFamily="49" charset="0"/>
              </a:rPr>
              <a:t>略</a:t>
            </a:r>
            <a:endParaRPr lang="en-US" altLang="zh-TW" sz="1800" i="1">
              <a:latin typeface="Consolas" panose="020B0609020204030204" pitchFamily="49" charset="0"/>
            </a:endParaRPr>
          </a:p>
          <a:p>
            <a:pPr algn="l"/>
            <a:r>
              <a:rPr lang="en-US" altLang="zh-TW" sz="1800" i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119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257121" y="6300817"/>
            <a:ext cx="205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1-4-7 </a:t>
            </a:r>
            <a:r>
              <a:rPr lang="zh-TW" altLang="en-US">
                <a:latin typeface="+mj-ea"/>
                <a:ea typeface="+mj-ea"/>
              </a:rPr>
              <a:t>網站備存檔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5" y="102792"/>
            <a:ext cx="11312020" cy="480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網站備存檔</a:t>
            </a:r>
            <a:r>
              <a:rPr lang="en-US" altLang="zh-TW" sz="3500" dirty="0">
                <a:latin typeface="Consolas" panose="020B0609020204030204" pitchFamily="49" charset="0"/>
                <a:ea typeface="+mj-ea"/>
              </a:rPr>
              <a:t> Web Application Archive (.war</a:t>
            </a: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檔</a:t>
            </a:r>
            <a:r>
              <a:rPr lang="en-US" altLang="zh-TW" sz="35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將寫好的程式輸出成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war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檔，以便部署到其他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server</a:t>
            </a: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可使用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Eclipse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，對專案點選右鍵→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Export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→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WAR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file</a:t>
            </a: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也可使用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jdk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jar.exe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命令建立：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到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目錄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&gt;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cmd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輸入 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jar 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cvf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MyWebApp.war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*</a:t>
            </a: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放置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 Container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之下的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webapps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目錄下，會自動被解壓縮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輸出時要注意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Source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Files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有沒有需要輸出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1045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第五節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 dirty="0">
                <a:latin typeface="+mj-lt"/>
                <a:ea typeface="+mj-ea"/>
                <a:cs typeface="+mj-cs"/>
              </a:rPr>
              <a:t>Servlet</a:t>
            </a: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的生命週期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44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8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47504" y="627278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1-5-1 </a:t>
            </a:r>
            <a:r>
              <a:rPr lang="zh-TW" altLang="en-US">
                <a:latin typeface="+mj-ea"/>
                <a:ea typeface="+mj-ea"/>
              </a:rPr>
              <a:t>重點提要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320040" y="220091"/>
            <a:ext cx="113111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+mj-ea"/>
                <a:ea typeface="+mj-ea"/>
              </a:rPr>
              <a:t>重點提要：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Servlet </a:t>
            </a:r>
            <a:r>
              <a:rPr lang="zh-TW" altLang="en-US" sz="3000" dirty="0">
                <a:latin typeface="+mj-ea"/>
                <a:ea typeface="+mj-ea"/>
              </a:rPr>
              <a:t>生命週期基本概念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Servlet container</a:t>
            </a:r>
            <a:r>
              <a:rPr lang="zh-TW" altLang="en-US" sz="3000" dirty="0">
                <a:latin typeface="+mj-ea"/>
                <a:ea typeface="+mj-ea"/>
              </a:rPr>
              <a:t> 一般執行步驟與相關技術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Servlet Reloading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Load on Startup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Init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Persistence(</a:t>
            </a:r>
            <a:r>
              <a:rPr lang="zh-TW" altLang="en-US" sz="3000" dirty="0">
                <a:latin typeface="+mj-ea"/>
                <a:ea typeface="+mj-ea"/>
              </a:rPr>
              <a:t>持續</a:t>
            </a:r>
            <a:r>
              <a:rPr lang="en-US" altLang="zh-TW" sz="3000" dirty="0">
                <a:latin typeface="+mj-ea"/>
                <a:ea typeface="+mj-ea"/>
              </a:rPr>
              <a:t>) vs. Synchronization(</a:t>
            </a:r>
            <a:r>
              <a:rPr lang="zh-TW" altLang="en-US" sz="3000" dirty="0">
                <a:latin typeface="+mj-ea"/>
                <a:ea typeface="+mj-ea"/>
              </a:rPr>
              <a:t>同步</a:t>
            </a:r>
            <a:r>
              <a:rPr lang="en-US" altLang="zh-TW" sz="3000" dirty="0">
                <a:latin typeface="+mj-ea"/>
                <a:ea typeface="+mj-ea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Initial </a:t>
            </a:r>
            <a:r>
              <a:rPr lang="zh-TW" altLang="en-US" sz="3000" dirty="0">
                <a:latin typeface="+mj-ea"/>
                <a:ea typeface="+mj-ea"/>
              </a:rPr>
              <a:t>與</a:t>
            </a:r>
            <a:r>
              <a:rPr lang="en-US" altLang="zh-TW" sz="3000" dirty="0">
                <a:latin typeface="+mj-ea"/>
                <a:ea typeface="+mj-ea"/>
              </a:rPr>
              <a:t> Destroy</a:t>
            </a:r>
            <a:r>
              <a:rPr lang="zh-TW" altLang="en-US" sz="3000" dirty="0">
                <a:latin typeface="+mj-ea"/>
                <a:ea typeface="+mj-ea"/>
              </a:rPr>
              <a:t> 的協同運作</a:t>
            </a:r>
            <a:endParaRPr lang="en-US" altLang="zh-TW" sz="3000" dirty="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2326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46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829189" y="6272784"/>
            <a:ext cx="257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1-5-2 </a:t>
            </a:r>
            <a:r>
              <a:rPr lang="en-US" altLang="zh-TW" sz="1800">
                <a:latin typeface="+mj-ea"/>
                <a:ea typeface="+mj-ea"/>
              </a:rPr>
              <a:t>Servlet </a:t>
            </a:r>
            <a:r>
              <a:rPr lang="zh-TW" altLang="en-US" sz="1800">
                <a:latin typeface="+mj-ea"/>
                <a:ea typeface="+mj-ea"/>
              </a:rPr>
              <a:t>生命週期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312020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500" dirty="0">
                <a:latin typeface="+mj-ea"/>
                <a:ea typeface="+mj-ea"/>
              </a:rPr>
              <a:t>1. Servlet </a:t>
            </a:r>
            <a:r>
              <a:rPr lang="zh-TW" altLang="en-US" sz="3500" dirty="0">
                <a:latin typeface="+mj-ea"/>
                <a:ea typeface="+mj-ea"/>
              </a:rPr>
              <a:t>生命週期基本概念</a:t>
            </a:r>
          </a:p>
          <a:p>
            <a:r>
              <a:rPr lang="en-US" altLang="zh-TW" sz="2500" dirty="0">
                <a:latin typeface="+mj-ea"/>
                <a:ea typeface="+mj-ea"/>
              </a:rPr>
              <a:t>Servlet container:</a:t>
            </a:r>
          </a:p>
          <a:p>
            <a:pPr lvl="1"/>
            <a:r>
              <a:rPr lang="zh-TW" altLang="en-US" sz="2300" dirty="0">
                <a:latin typeface="+mj-ea"/>
                <a:ea typeface="+mj-ea"/>
              </a:rPr>
              <a:t>替我們建立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實體；並由其呼叫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>
                <a:latin typeface="+mj-ea"/>
                <a:ea typeface="+mj-ea"/>
              </a:rPr>
              <a:t>的</a:t>
            </a:r>
            <a:r>
              <a:rPr lang="en-US" altLang="zh-TW" sz="2300">
                <a:latin typeface="+mj-ea"/>
                <a:ea typeface="+mj-ea"/>
              </a:rPr>
              <a:t>init( )</a:t>
            </a:r>
            <a:r>
              <a:rPr lang="zh-TW" altLang="en-US" sz="2300">
                <a:latin typeface="+mj-ea"/>
                <a:ea typeface="+mj-ea"/>
              </a:rPr>
              <a:t>、</a:t>
            </a:r>
            <a:r>
              <a:rPr lang="en-US" altLang="zh-TW" sz="2300">
                <a:latin typeface="+mj-ea"/>
                <a:ea typeface="+mj-ea"/>
              </a:rPr>
              <a:t>service( )</a:t>
            </a:r>
            <a:r>
              <a:rPr lang="zh-TW" altLang="en-US" sz="2300">
                <a:latin typeface="+mj-ea"/>
                <a:ea typeface="+mj-ea"/>
              </a:rPr>
              <a:t>、</a:t>
            </a:r>
            <a:r>
              <a:rPr lang="en-US" altLang="zh-TW" sz="2300">
                <a:latin typeface="+mj-ea"/>
                <a:ea typeface="+mj-ea"/>
              </a:rPr>
              <a:t>destroy( )</a:t>
            </a:r>
            <a:r>
              <a:rPr lang="zh-TW" altLang="en-US" sz="2300">
                <a:latin typeface="+mj-ea"/>
                <a:ea typeface="+mj-ea"/>
              </a:rPr>
              <a:t>等</a:t>
            </a:r>
            <a:r>
              <a:rPr lang="zh-TW" altLang="en-US" sz="2300" dirty="0">
                <a:latin typeface="+mj-ea"/>
                <a:ea typeface="+mj-ea"/>
              </a:rPr>
              <a:t>方法，以管理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的生命週期</a:t>
            </a:r>
            <a:endParaRPr lang="en-US" altLang="zh-TW" sz="2300" dirty="0">
              <a:latin typeface="+mj-ea"/>
              <a:ea typeface="+mj-ea"/>
            </a:endParaRPr>
          </a:p>
          <a:p>
            <a:r>
              <a:rPr lang="zh-TW" altLang="en-US" sz="2500" dirty="0">
                <a:latin typeface="+mj-ea"/>
                <a:ea typeface="+mj-ea"/>
              </a:rPr>
              <a:t>程式設計師：</a:t>
            </a:r>
            <a:endParaRPr lang="en-US" altLang="zh-TW" sz="2500" dirty="0">
              <a:latin typeface="+mj-ea"/>
              <a:ea typeface="+mj-ea"/>
            </a:endParaRPr>
          </a:p>
          <a:p>
            <a:pPr lvl="1"/>
            <a:r>
              <a:rPr lang="zh-TW" altLang="en-US" sz="2300" dirty="0">
                <a:latin typeface="+mj-ea"/>
                <a:ea typeface="+mj-ea"/>
              </a:rPr>
              <a:t>藉由實作上述方法，予以控制該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物件及該物件的相關資源</a:t>
            </a:r>
            <a:endParaRPr lang="en-US" altLang="zh-TW" sz="2300" dirty="0">
              <a:latin typeface="+mj-ea"/>
              <a:ea typeface="+mj-ea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6058A94C-1C91-4FF7-BBDA-67440E460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38933"/>
              </p:ext>
            </p:extLst>
          </p:nvPr>
        </p:nvGraphicFramePr>
        <p:xfrm>
          <a:off x="863078" y="4168114"/>
          <a:ext cx="2210061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061">
                  <a:extLst>
                    <a:ext uri="{9D8B030D-6E8A-4147-A177-3AD203B41FA5}">
                      <a16:colId xmlns:a16="http://schemas.microsoft.com/office/drawing/2014/main" val="173721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&lt;&lt;interface&gt;&gt;</a:t>
                      </a:r>
                    </a:p>
                    <a:p>
                      <a:pPr algn="ctr"/>
                      <a:r>
                        <a:rPr lang="en-US" altLang="zh-TW" dirty="0"/>
                        <a:t>Servlet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3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init( )</a:t>
                      </a:r>
                    </a:p>
                    <a:p>
                      <a:pPr algn="ctr"/>
                      <a:r>
                        <a:rPr lang="en-US" altLang="zh-TW"/>
                        <a:t>service( )</a:t>
                      </a:r>
                    </a:p>
                    <a:p>
                      <a:pPr algn="ctr"/>
                      <a:r>
                        <a:rPr lang="en-US" altLang="zh-TW"/>
                        <a:t>destory( )</a:t>
                      </a:r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1719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B8F2E0C-8D0A-4ABB-9DC9-6354E0710FCE}"/>
              </a:ext>
            </a:extLst>
          </p:cNvPr>
          <p:cNvSpPr txBox="1"/>
          <p:nvPr/>
        </p:nvSpPr>
        <p:spPr>
          <a:xfrm>
            <a:off x="790317" y="3544479"/>
            <a:ext cx="23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javax.servlet.Servlet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8B9D87-F9B2-4E30-92C5-0CECFF4F20C3}"/>
              </a:ext>
            </a:extLst>
          </p:cNvPr>
          <p:cNvSpPr txBox="1"/>
          <p:nvPr/>
        </p:nvSpPr>
        <p:spPr>
          <a:xfrm>
            <a:off x="6201790" y="3216534"/>
            <a:ext cx="185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生命週期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C323B3-3E86-4E32-8864-105F2F1EA652}"/>
              </a:ext>
            </a:extLst>
          </p:cNvPr>
          <p:cNvSpPr txBox="1"/>
          <p:nvPr/>
        </p:nvSpPr>
        <p:spPr>
          <a:xfrm>
            <a:off x="4333127" y="401257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New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1C154C-6C47-462A-B0C7-A068268AF90A}"/>
              </a:ext>
            </a:extLst>
          </p:cNvPr>
          <p:cNvSpPr/>
          <p:nvPr/>
        </p:nvSpPr>
        <p:spPr>
          <a:xfrm>
            <a:off x="4571999" y="45672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F714066-BB96-4E77-9F8D-77373FC15E71}"/>
              </a:ext>
            </a:extLst>
          </p:cNvPr>
          <p:cNvSpPr/>
          <p:nvPr/>
        </p:nvSpPr>
        <p:spPr>
          <a:xfrm>
            <a:off x="6977405" y="45672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0156246-8EF6-4AA3-93A5-E4192976F1B7}"/>
              </a:ext>
            </a:extLst>
          </p:cNvPr>
          <p:cNvSpPr/>
          <p:nvPr/>
        </p:nvSpPr>
        <p:spPr>
          <a:xfrm>
            <a:off x="9382811" y="457299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B8375A-59DA-4441-BB5A-5539878A9C1D}"/>
              </a:ext>
            </a:extLst>
          </p:cNvPr>
          <p:cNvSpPr txBox="1"/>
          <p:nvPr/>
        </p:nvSpPr>
        <p:spPr>
          <a:xfrm>
            <a:off x="8838796" y="4018754"/>
            <a:ext cx="131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Destoryed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C59C0C-A16F-4599-A2E1-399A2F395B7E}"/>
              </a:ext>
            </a:extLst>
          </p:cNvPr>
          <p:cNvSpPr txBox="1"/>
          <p:nvPr/>
        </p:nvSpPr>
        <p:spPr>
          <a:xfrm>
            <a:off x="6643731" y="3722744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Ready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1E49AF-101D-47C1-9D33-2339A6CE619E}"/>
              </a:ext>
            </a:extLst>
          </p:cNvPr>
          <p:cNvCxnSpPr/>
          <p:nvPr/>
        </p:nvCxnSpPr>
        <p:spPr>
          <a:xfrm>
            <a:off x="5194169" y="4657285"/>
            <a:ext cx="1258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1BD9B64-2BAE-4AA8-B2DE-D403E9227694}"/>
              </a:ext>
            </a:extLst>
          </p:cNvPr>
          <p:cNvCxnSpPr/>
          <p:nvPr/>
        </p:nvCxnSpPr>
        <p:spPr>
          <a:xfrm>
            <a:off x="7702887" y="4657285"/>
            <a:ext cx="1258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639EB28-6A4F-462B-870B-FD0B6BB1B0C2}"/>
              </a:ext>
            </a:extLst>
          </p:cNvPr>
          <p:cNvSpPr txBox="1"/>
          <p:nvPr/>
        </p:nvSpPr>
        <p:spPr>
          <a:xfrm>
            <a:off x="4314788" y="50433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init( 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71FB14-8C16-4F5B-A1D7-C42F14B5D43C}"/>
              </a:ext>
            </a:extLst>
          </p:cNvPr>
          <p:cNvSpPr txBox="1"/>
          <p:nvPr/>
        </p:nvSpPr>
        <p:spPr>
          <a:xfrm>
            <a:off x="6569076" y="5174335"/>
            <a:ext cx="114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service( 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78BF7F-E23D-4421-BD82-9DB472B86713}"/>
              </a:ext>
            </a:extLst>
          </p:cNvPr>
          <p:cNvSpPr txBox="1"/>
          <p:nvPr/>
        </p:nvSpPr>
        <p:spPr>
          <a:xfrm>
            <a:off x="8897177" y="5038753"/>
            <a:ext cx="12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destory( 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F9637C-E5D3-46AB-9A13-4FBC3585C272}"/>
              </a:ext>
            </a:extLst>
          </p:cNvPr>
          <p:cNvSpPr txBox="1"/>
          <p:nvPr/>
        </p:nvSpPr>
        <p:spPr>
          <a:xfrm>
            <a:off x="3657461" y="55436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第一次請求服務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或伺服器主動建立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39166F3-6D78-4EFA-8F95-AEF9060DDE7D}"/>
              </a:ext>
            </a:extLst>
          </p:cNvPr>
          <p:cNvGrpSpPr/>
          <p:nvPr/>
        </p:nvGrpSpPr>
        <p:grpSpPr>
          <a:xfrm>
            <a:off x="6530348" y="4079047"/>
            <a:ext cx="1080000" cy="1156475"/>
            <a:chOff x="4815041" y="3144165"/>
            <a:chExt cx="1080000" cy="1156475"/>
          </a:xfrm>
        </p:grpSpPr>
        <p:sp>
          <p:nvSpPr>
            <p:cNvPr id="24" name="箭號: 圓形 23">
              <a:extLst>
                <a:ext uri="{FF2B5EF4-FFF2-40B4-BE49-F238E27FC236}">
                  <a16:creationId xmlns:a16="http://schemas.microsoft.com/office/drawing/2014/main" id="{974C00A5-5235-4309-9070-79A5FC7ACC1A}"/>
                </a:ext>
              </a:extLst>
            </p:cNvPr>
            <p:cNvSpPr/>
            <p:nvPr/>
          </p:nvSpPr>
          <p:spPr>
            <a:xfrm>
              <a:off x="4815041" y="3144165"/>
              <a:ext cx="1080000" cy="1080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箭號: 圓形 24">
              <a:extLst>
                <a:ext uri="{FF2B5EF4-FFF2-40B4-BE49-F238E27FC236}">
                  <a16:creationId xmlns:a16="http://schemas.microsoft.com/office/drawing/2014/main" id="{EF5C139D-1CB0-4A8F-90F7-BAB780541B2D}"/>
                </a:ext>
              </a:extLst>
            </p:cNvPr>
            <p:cNvSpPr/>
            <p:nvPr/>
          </p:nvSpPr>
          <p:spPr>
            <a:xfrm flipH="1" flipV="1">
              <a:off x="4815041" y="3220640"/>
              <a:ext cx="1080000" cy="1080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5D25C34-7AF6-47C4-AF1D-60AD34414B32}"/>
              </a:ext>
            </a:extLst>
          </p:cNvPr>
          <p:cNvSpPr txBox="1"/>
          <p:nvPr/>
        </p:nvSpPr>
        <p:spPr>
          <a:xfrm>
            <a:off x="8504024" y="5543667"/>
            <a:ext cx="198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伺服器</a:t>
            </a:r>
            <a:r>
              <a:rPr lang="en-US" altLang="zh-TW">
                <a:latin typeface="+mj-ea"/>
                <a:ea typeface="+mj-ea"/>
              </a:rPr>
              <a:t>Shutdown</a:t>
            </a:r>
          </a:p>
          <a:p>
            <a:pPr algn="ctr"/>
            <a:r>
              <a:rPr lang="zh-TW" altLang="en-US">
                <a:latin typeface="+mj-ea"/>
                <a:ea typeface="+mj-ea"/>
              </a:rPr>
              <a:t>或</a:t>
            </a:r>
            <a:r>
              <a:rPr lang="en-US" altLang="zh-TW">
                <a:latin typeface="+mj-ea"/>
                <a:ea typeface="+mj-ea"/>
              </a:rPr>
              <a:t>Servlet Reload</a:t>
            </a:r>
          </a:p>
        </p:txBody>
      </p:sp>
    </p:spTree>
    <p:extLst>
      <p:ext uri="{BB962C8B-B14F-4D97-AF65-F5344CB8AC3E}">
        <p14:creationId xmlns:p14="http://schemas.microsoft.com/office/powerpoint/2010/main" val="3427682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47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6096001" y="6272784"/>
            <a:ext cx="530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1-5-3 </a:t>
            </a:r>
            <a:r>
              <a:rPr lang="en-US" altLang="zh-TW" sz="1800">
                <a:latin typeface="+mj-ea"/>
                <a:ea typeface="+mj-ea"/>
              </a:rPr>
              <a:t>Servlet container </a:t>
            </a:r>
            <a:r>
              <a:rPr lang="zh-TW" altLang="en-US" sz="1800">
                <a:latin typeface="+mj-ea"/>
                <a:ea typeface="+mj-ea"/>
              </a:rPr>
              <a:t>一般執行步驟與相關技術</a:t>
            </a:r>
          </a:p>
          <a:p>
            <a:endParaRPr lang="zh-TW" altLang="en-US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500" dirty="0">
                <a:latin typeface="+mj-ea"/>
                <a:ea typeface="+mj-ea"/>
              </a:rPr>
              <a:t>2. Servlet container </a:t>
            </a:r>
            <a:r>
              <a:rPr lang="zh-TW" altLang="en-US" sz="3500" dirty="0">
                <a:latin typeface="+mj-ea"/>
                <a:ea typeface="+mj-ea"/>
              </a:rPr>
              <a:t>一般執行步驟與相關技術</a:t>
            </a:r>
          </a:p>
          <a:p>
            <a:pPr marL="0" indent="0">
              <a:buClrTx/>
              <a:buFont typeface="+mj-lt"/>
              <a:buAutoNum type="arabicPeriod"/>
            </a:pPr>
            <a:r>
              <a:rPr lang="zh-TW" altLang="en-US" sz="2300" dirty="0">
                <a:latin typeface="+mj-ea"/>
                <a:ea typeface="+mj-ea"/>
              </a:rPr>
              <a:t>當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第一次被客戶端請求時，</a:t>
            </a:r>
            <a:r>
              <a:rPr lang="en-US" altLang="zh-TW" sz="2300" dirty="0">
                <a:latin typeface="+mj-ea"/>
                <a:ea typeface="+mj-ea"/>
              </a:rPr>
              <a:t>container</a:t>
            </a:r>
            <a:r>
              <a:rPr lang="zh-TW" altLang="en-US" sz="2300" dirty="0">
                <a:latin typeface="+mj-ea"/>
                <a:ea typeface="+mj-ea"/>
              </a:rPr>
              <a:t>會載入該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，建立實體</a:t>
            </a:r>
            <a:endParaRPr lang="en-US" altLang="zh-TW" sz="2300" dirty="0">
              <a:latin typeface="+mj-ea"/>
              <a:ea typeface="+mj-ea"/>
            </a:endParaRPr>
          </a:p>
          <a:p>
            <a:pPr marL="274320" lvl="1" indent="0">
              <a:buClrTx/>
              <a:buNone/>
            </a:pPr>
            <a:r>
              <a:rPr lang="zh-TW" altLang="en-US" sz="2100" dirty="0">
                <a:latin typeface="+mj-ea"/>
                <a:ea typeface="+mj-ea"/>
              </a:rPr>
              <a:t>例外情況：</a:t>
            </a:r>
            <a:r>
              <a:rPr lang="en-US" altLang="zh-TW" sz="2100" dirty="0">
                <a:latin typeface="+mj-ea"/>
                <a:ea typeface="+mj-ea"/>
              </a:rPr>
              <a:t>Servlet Reloading</a:t>
            </a:r>
            <a:r>
              <a:rPr lang="zh-TW" altLang="en-US" sz="2100" dirty="0">
                <a:latin typeface="+mj-ea"/>
                <a:ea typeface="+mj-ea"/>
              </a:rPr>
              <a:t> 與 </a:t>
            </a:r>
            <a:r>
              <a:rPr lang="en-US" altLang="zh-TW" sz="2100" dirty="0">
                <a:latin typeface="+mj-ea"/>
                <a:ea typeface="+mj-ea"/>
              </a:rPr>
              <a:t>load-on-startup</a:t>
            </a:r>
          </a:p>
          <a:p>
            <a:pPr marL="0" indent="0">
              <a:buClrTx/>
              <a:buFont typeface="+mj-lt"/>
              <a:buAutoNum type="arabicPeriod"/>
            </a:pPr>
            <a:r>
              <a:rPr lang="en-US" altLang="zh-TW" sz="2300" dirty="0">
                <a:latin typeface="+mj-ea"/>
                <a:ea typeface="+mj-ea"/>
              </a:rPr>
              <a:t>container</a:t>
            </a:r>
            <a:r>
              <a:rPr lang="zh-TW" altLang="en-US" sz="2300" dirty="0">
                <a:latin typeface="+mj-ea"/>
                <a:ea typeface="+mj-ea"/>
              </a:rPr>
              <a:t>呼叫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</a:t>
            </a:r>
            <a:r>
              <a:rPr lang="en-US" altLang="zh-TW" sz="2300" dirty="0" err="1">
                <a:solidFill>
                  <a:srgbClr val="C00000"/>
                </a:solidFill>
                <a:latin typeface="+mj-ea"/>
                <a:ea typeface="+mj-ea"/>
              </a:rPr>
              <a:t>init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zh-TW" altLang="en-US" sz="2300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r>
              <a:rPr lang="zh-TW" altLang="en-US" sz="2300" dirty="0">
                <a:latin typeface="+mj-ea"/>
                <a:ea typeface="+mj-ea"/>
              </a:rPr>
              <a:t>方法，以進行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的初始化工作</a:t>
            </a:r>
            <a:endParaRPr lang="en-US" altLang="zh-TW" sz="2300" dirty="0">
              <a:latin typeface="+mj-ea"/>
              <a:ea typeface="+mj-ea"/>
            </a:endParaRPr>
          </a:p>
          <a:p>
            <a:pPr marL="274320" lvl="1" indent="0">
              <a:buClrTx/>
              <a:buNone/>
            </a:pPr>
            <a:r>
              <a:rPr lang="zh-TW" altLang="en-US" sz="2100" dirty="0">
                <a:latin typeface="+mj-ea"/>
                <a:ea typeface="+mj-ea"/>
              </a:rPr>
              <a:t>衍生技術：</a:t>
            </a:r>
            <a:r>
              <a:rPr lang="en-US" altLang="zh-TW" sz="2100" dirty="0" err="1">
                <a:latin typeface="+mj-ea"/>
                <a:ea typeface="+mj-ea"/>
              </a:rPr>
              <a:t>getInitParameter</a:t>
            </a:r>
            <a:r>
              <a:rPr lang="en-US" altLang="zh-TW" sz="2100" dirty="0">
                <a:latin typeface="+mj-ea"/>
                <a:ea typeface="+mj-ea"/>
              </a:rPr>
              <a:t>( String name )</a:t>
            </a:r>
            <a:r>
              <a:rPr lang="zh-TW" altLang="en-US" sz="2100" dirty="0">
                <a:latin typeface="+mj-ea"/>
                <a:ea typeface="+mj-ea"/>
              </a:rPr>
              <a:t> 方法</a:t>
            </a:r>
            <a:endParaRPr lang="en-US" altLang="zh-TW" sz="2100" dirty="0">
              <a:latin typeface="+mj-ea"/>
              <a:ea typeface="+mj-ea"/>
            </a:endParaRPr>
          </a:p>
          <a:p>
            <a:pPr marL="0" indent="0">
              <a:buClrTx/>
              <a:buFont typeface="+mj-lt"/>
              <a:buAutoNum type="arabicPeriod"/>
            </a:pPr>
            <a:r>
              <a:rPr lang="en-US" altLang="zh-TW" sz="2300" dirty="0">
                <a:latin typeface="+mj-ea"/>
                <a:ea typeface="+mj-ea"/>
              </a:rPr>
              <a:t>container</a:t>
            </a:r>
            <a:r>
              <a:rPr lang="zh-TW" altLang="en-US" sz="2300" dirty="0">
                <a:latin typeface="+mj-ea"/>
                <a:ea typeface="+mj-ea"/>
              </a:rPr>
              <a:t>呼叫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service(</a:t>
            </a:r>
            <a:r>
              <a:rPr lang="zh-TW" altLang="en-US" sz="2300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r>
              <a:rPr lang="zh-TW" altLang="en-US" sz="2300" dirty="0">
                <a:latin typeface="+mj-ea"/>
                <a:ea typeface="+mj-ea"/>
              </a:rPr>
              <a:t>方法，處理請求</a:t>
            </a:r>
            <a:endParaRPr lang="en-US" altLang="zh-TW" sz="2300" dirty="0">
              <a:latin typeface="+mj-ea"/>
              <a:ea typeface="+mj-ea"/>
            </a:endParaRPr>
          </a:p>
          <a:p>
            <a:pPr marL="274320" lvl="1" indent="0">
              <a:buClrTx/>
              <a:buNone/>
            </a:pPr>
            <a:r>
              <a:rPr lang="zh-TW" altLang="en-US" sz="2100" dirty="0">
                <a:latin typeface="+mj-ea"/>
                <a:ea typeface="+mj-ea"/>
              </a:rPr>
              <a:t>衍生技術：個體持續性</a:t>
            </a:r>
            <a:r>
              <a:rPr lang="en-US" altLang="zh-TW" sz="2100" dirty="0">
                <a:latin typeface="+mj-ea"/>
                <a:ea typeface="+mj-ea"/>
              </a:rPr>
              <a:t>object instance persistence</a:t>
            </a:r>
            <a:r>
              <a:rPr lang="zh-TW" altLang="en-US" sz="2100" dirty="0">
                <a:latin typeface="+mj-ea"/>
                <a:ea typeface="+mj-ea"/>
              </a:rPr>
              <a:t>觀念與執行續同步</a:t>
            </a:r>
            <a:r>
              <a:rPr lang="en-US" altLang="zh-TW" sz="2100" dirty="0">
                <a:latin typeface="+mj-ea"/>
                <a:ea typeface="+mj-ea"/>
              </a:rPr>
              <a:t>synchronization</a:t>
            </a:r>
            <a:r>
              <a:rPr lang="zh-TW" altLang="en-US" sz="2100" dirty="0">
                <a:latin typeface="+mj-ea"/>
                <a:ea typeface="+mj-ea"/>
              </a:rPr>
              <a:t>處理</a:t>
            </a:r>
            <a:endParaRPr lang="en-US" altLang="zh-TW" sz="2100" dirty="0">
              <a:latin typeface="+mj-ea"/>
              <a:ea typeface="+mj-ea"/>
            </a:endParaRPr>
          </a:p>
          <a:p>
            <a:pPr marL="0" indent="0">
              <a:buClrTx/>
              <a:buFont typeface="+mj-lt"/>
              <a:buAutoNum type="arabicPeriod"/>
            </a:pPr>
            <a:r>
              <a:rPr lang="en-US" altLang="zh-TW" sz="2300" dirty="0">
                <a:latin typeface="+mj-ea"/>
                <a:ea typeface="+mj-ea"/>
              </a:rPr>
              <a:t>container</a:t>
            </a:r>
            <a:r>
              <a:rPr lang="zh-TW" altLang="en-US" sz="2300" dirty="0">
                <a:latin typeface="+mj-ea"/>
                <a:ea typeface="+mj-ea"/>
              </a:rPr>
              <a:t>關閉時，呼叫每一個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</a:t>
            </a:r>
            <a:r>
              <a:rPr lang="en-US" altLang="zh-TW" sz="2300" dirty="0" err="1">
                <a:solidFill>
                  <a:srgbClr val="C00000"/>
                </a:solidFill>
                <a:latin typeface="+mj-ea"/>
                <a:ea typeface="+mj-ea"/>
              </a:rPr>
              <a:t>destory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zh-TW" altLang="en-US" sz="2300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2300" dirty="0">
                <a:latin typeface="+mj-ea"/>
                <a:ea typeface="+mj-ea"/>
              </a:rPr>
              <a:t>)</a:t>
            </a:r>
            <a:r>
              <a:rPr lang="zh-TW" altLang="en-US" sz="2300" dirty="0">
                <a:latin typeface="+mj-ea"/>
                <a:ea typeface="+mj-ea"/>
              </a:rPr>
              <a:t>方法</a:t>
            </a:r>
            <a:endParaRPr lang="en-US" altLang="zh-TW" sz="2300" dirty="0">
              <a:latin typeface="+mj-ea"/>
              <a:ea typeface="+mj-ea"/>
            </a:endParaRPr>
          </a:p>
          <a:p>
            <a:pPr marL="274320" lvl="1" indent="0">
              <a:buClrTx/>
              <a:buNone/>
            </a:pPr>
            <a:r>
              <a:rPr lang="zh-TW" altLang="en-US" sz="2100" dirty="0">
                <a:latin typeface="+mj-ea"/>
                <a:ea typeface="+mj-ea"/>
              </a:rPr>
              <a:t>衍生技術：釋放之前</a:t>
            </a:r>
            <a:r>
              <a:rPr lang="en-US" altLang="zh-TW" sz="2100" dirty="0" err="1">
                <a:latin typeface="+mj-ea"/>
                <a:ea typeface="+mj-ea"/>
              </a:rPr>
              <a:t>init</a:t>
            </a:r>
            <a:r>
              <a:rPr lang="en-US" altLang="zh-TW" sz="2100" dirty="0">
                <a:latin typeface="+mj-ea"/>
                <a:ea typeface="+mj-ea"/>
              </a:rPr>
              <a:t>(</a:t>
            </a:r>
            <a:r>
              <a:rPr lang="zh-TW" altLang="en-US" sz="2100" dirty="0">
                <a:latin typeface="+mj-ea"/>
                <a:ea typeface="+mj-ea"/>
              </a:rPr>
              <a:t> </a:t>
            </a:r>
            <a:r>
              <a:rPr lang="en-US" altLang="zh-TW" sz="2100" dirty="0">
                <a:latin typeface="+mj-ea"/>
                <a:ea typeface="+mj-ea"/>
              </a:rPr>
              <a:t>)</a:t>
            </a:r>
            <a:r>
              <a:rPr lang="zh-TW" altLang="en-US" sz="2100" dirty="0">
                <a:latin typeface="+mj-ea"/>
                <a:ea typeface="+mj-ea"/>
              </a:rPr>
              <a:t>內引用的資源或儲存一些永續性資料</a:t>
            </a:r>
            <a:endParaRPr lang="en-US" altLang="zh-TW" sz="2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1576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48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25843" y="6272784"/>
            <a:ext cx="277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1-5-4 </a:t>
            </a:r>
            <a:r>
              <a:rPr lang="en-US" altLang="zh-TW" sz="1800" dirty="0">
                <a:latin typeface="+mj-ea"/>
                <a:ea typeface="+mj-ea"/>
              </a:rPr>
              <a:t>Servlet Reloading</a:t>
            </a:r>
            <a:endParaRPr lang="zh-TW" altLang="en-US" sz="1800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500" dirty="0">
                <a:latin typeface="+mj-ea"/>
                <a:ea typeface="+mj-ea"/>
              </a:rPr>
              <a:t>3. Servlet Reloading(Servlet </a:t>
            </a:r>
            <a:r>
              <a:rPr lang="zh-TW" altLang="en-US" sz="3500" dirty="0">
                <a:latin typeface="+mj-ea"/>
                <a:ea typeface="+mj-ea"/>
              </a:rPr>
              <a:t>重載入</a:t>
            </a:r>
            <a:r>
              <a:rPr lang="en-US" altLang="zh-TW" sz="3500" dirty="0">
                <a:latin typeface="+mj-ea"/>
                <a:ea typeface="+mj-ea"/>
              </a:rPr>
              <a:t>)</a:t>
            </a:r>
          </a:p>
          <a:p>
            <a:r>
              <a:rPr lang="zh-TW" altLang="en-US" sz="2500" dirty="0">
                <a:latin typeface="+mj-ea"/>
                <a:ea typeface="+mj-ea"/>
              </a:rPr>
              <a:t>更改</a:t>
            </a:r>
            <a:r>
              <a:rPr lang="en-US" altLang="zh-TW" sz="2500" dirty="0">
                <a:latin typeface="+mj-ea"/>
                <a:ea typeface="+mj-ea"/>
              </a:rPr>
              <a:t>Web-INF/classes</a:t>
            </a:r>
            <a:r>
              <a:rPr lang="zh-TW" altLang="en-US" sz="2500" dirty="0">
                <a:latin typeface="+mj-ea"/>
                <a:ea typeface="+mj-ea"/>
              </a:rPr>
              <a:t>底下之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類別檔</a:t>
            </a:r>
            <a:r>
              <a:rPr lang="en-US" altLang="zh-TW" sz="2500" dirty="0">
                <a:latin typeface="+mj-ea"/>
                <a:ea typeface="+mj-ea"/>
              </a:rPr>
              <a:t>(class)</a:t>
            </a:r>
            <a:r>
              <a:rPr lang="zh-TW" altLang="en-US" sz="2500" dirty="0">
                <a:latin typeface="+mj-ea"/>
                <a:ea typeface="+mj-ea"/>
              </a:rPr>
              <a:t>後，不必重新啟動伺服器，伺服器會自動重新載入該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，稱之為</a:t>
            </a:r>
            <a:r>
              <a:rPr lang="en-US" altLang="zh-TW" sz="2500" dirty="0">
                <a:latin typeface="+mj-ea"/>
                <a:ea typeface="+mj-ea"/>
              </a:rPr>
              <a:t>Servlet Reloading</a:t>
            </a:r>
          </a:p>
          <a:p>
            <a:r>
              <a:rPr lang="zh-TW" altLang="en-US" sz="2500" dirty="0">
                <a:latin typeface="+mj-ea"/>
                <a:ea typeface="+mj-ea"/>
              </a:rPr>
              <a:t>有些</a:t>
            </a:r>
            <a:r>
              <a:rPr lang="en-US" altLang="zh-TW" sz="2500" dirty="0">
                <a:latin typeface="+mj-ea"/>
                <a:ea typeface="+mj-ea"/>
              </a:rPr>
              <a:t>Servlet Container</a:t>
            </a:r>
            <a:r>
              <a:rPr lang="zh-TW" altLang="en-US" sz="2500" dirty="0">
                <a:latin typeface="+mj-ea"/>
                <a:ea typeface="+mj-ea"/>
              </a:rPr>
              <a:t>因考慮執行時整體效能，可能會將此功能改為手動方式</a:t>
            </a:r>
            <a:endParaRPr lang="en-US" altLang="zh-TW" sz="2500" dirty="0">
              <a:latin typeface="+mj-ea"/>
              <a:ea typeface="+mj-ea"/>
            </a:endParaRPr>
          </a:p>
          <a:p>
            <a:pPr lvl="1"/>
            <a:r>
              <a:rPr lang="zh-TW" altLang="en-US" sz="2300" dirty="0">
                <a:latin typeface="+mj-ea"/>
                <a:ea typeface="+mj-ea"/>
              </a:rPr>
              <a:t>若被改為手動載入，則必須重新啟動</a:t>
            </a:r>
            <a:r>
              <a:rPr lang="en-US" altLang="zh-TW" sz="2300" dirty="0">
                <a:latin typeface="+mj-ea"/>
                <a:ea typeface="+mj-ea"/>
              </a:rPr>
              <a:t>Server</a:t>
            </a:r>
            <a:r>
              <a:rPr lang="zh-TW" altLang="en-US" sz="2300" dirty="0">
                <a:latin typeface="+mj-ea"/>
                <a:ea typeface="+mj-ea"/>
              </a:rPr>
              <a:t>或進入</a:t>
            </a:r>
            <a:r>
              <a:rPr lang="en-US" altLang="zh-TW" sz="2300" dirty="0">
                <a:latin typeface="+mj-ea"/>
                <a:ea typeface="+mj-ea"/>
              </a:rPr>
              <a:t>Manager</a:t>
            </a:r>
            <a:r>
              <a:rPr lang="zh-TW" altLang="en-US" sz="2300" dirty="0">
                <a:latin typeface="+mj-ea"/>
                <a:ea typeface="+mj-ea"/>
              </a:rPr>
              <a:t>管理介面重新載入。</a:t>
            </a:r>
            <a:endParaRPr lang="en-US" altLang="zh-TW" sz="2300" dirty="0">
              <a:latin typeface="+mj-ea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FA2293-F136-4FEF-B8BF-6DC3269EACF0}"/>
              </a:ext>
            </a:extLst>
          </p:cNvPr>
          <p:cNvSpPr txBox="1"/>
          <p:nvPr/>
        </p:nvSpPr>
        <p:spPr>
          <a:xfrm>
            <a:off x="719191" y="2903456"/>
            <a:ext cx="79066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server.xml:</a:t>
            </a:r>
          </a:p>
          <a:p>
            <a:r>
              <a:rPr lang="en-US" altLang="zh-TW" dirty="0"/>
              <a:t> &lt;Context </a:t>
            </a:r>
            <a:r>
              <a:rPr lang="en-US" altLang="zh-TW" dirty="0" err="1"/>
              <a:t>docBase</a:t>
            </a:r>
            <a:r>
              <a:rPr lang="en-US" altLang="zh-TW" dirty="0"/>
              <a:t>="</a:t>
            </a:r>
            <a:r>
              <a:rPr lang="en-US" altLang="zh-TW" dirty="0" err="1"/>
              <a:t>JspProject</a:t>
            </a:r>
            <a:r>
              <a:rPr lang="en-US" altLang="zh-TW" dirty="0"/>
              <a:t>" path="/</a:t>
            </a:r>
            <a:r>
              <a:rPr lang="en-US" altLang="zh-TW" dirty="0" err="1"/>
              <a:t>JspProject</a:t>
            </a:r>
            <a:r>
              <a:rPr lang="en-US" altLang="zh-TW" dirty="0"/>
              <a:t>" reloadable="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887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49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25843" y="6272784"/>
            <a:ext cx="277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1-5-5 </a:t>
            </a:r>
            <a:r>
              <a:rPr lang="en-US" altLang="zh-TW" sz="1800" dirty="0">
                <a:latin typeface="+mj-ea"/>
                <a:ea typeface="+mj-ea"/>
              </a:rPr>
              <a:t>Servlet Reloading</a:t>
            </a:r>
            <a:endParaRPr lang="zh-TW" altLang="en-US" sz="1800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4. Load on Startup</a:t>
            </a:r>
            <a:r>
              <a:rPr lang="en-US" altLang="zh-TW" sz="3500" dirty="0">
                <a:latin typeface="+mj-ea"/>
                <a:ea typeface="+mj-ea"/>
              </a:rPr>
              <a:t>(</a:t>
            </a:r>
            <a:r>
              <a:rPr lang="zh-TW" altLang="en-US" sz="3500" dirty="0">
                <a:latin typeface="+mj-ea"/>
                <a:ea typeface="+mj-ea"/>
              </a:rPr>
              <a:t>啟動時載入</a:t>
            </a:r>
            <a:r>
              <a:rPr lang="en-US" altLang="zh-TW" sz="3500" dirty="0">
                <a:latin typeface="+mj-ea"/>
                <a:ea typeface="+mj-ea"/>
              </a:rPr>
              <a:t>)</a:t>
            </a:r>
          </a:p>
          <a:p>
            <a:r>
              <a:rPr lang="zh-TW" altLang="en-US" sz="2500" dirty="0">
                <a:latin typeface="+mj-ea"/>
                <a:ea typeface="+mj-ea"/>
              </a:rPr>
              <a:t>經由設定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的</a:t>
            </a:r>
            <a:r>
              <a:rPr lang="en-US" altLang="zh-TW" sz="2500" dirty="0">
                <a:latin typeface="+mj-ea"/>
                <a:ea typeface="+mj-ea"/>
              </a:rPr>
              <a:t>web.xml</a:t>
            </a:r>
            <a:r>
              <a:rPr lang="zh-TW" altLang="en-US" sz="2500" dirty="0">
                <a:latin typeface="+mj-ea"/>
                <a:ea typeface="+mj-ea"/>
              </a:rPr>
              <a:t>檔案，讓伺服器在啟動時就自動載入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，並呼叫其</a:t>
            </a:r>
            <a:r>
              <a:rPr lang="en-US" altLang="zh-TW" sz="2500" dirty="0" err="1">
                <a:latin typeface="+mj-ea"/>
                <a:ea typeface="+mj-ea"/>
              </a:rPr>
              <a:t>init</a:t>
            </a:r>
            <a:r>
              <a:rPr lang="en-US" altLang="zh-TW" sz="2500" dirty="0">
                <a:latin typeface="+mj-ea"/>
                <a:ea typeface="+mj-ea"/>
              </a:rPr>
              <a:t>(</a:t>
            </a:r>
            <a:r>
              <a:rPr lang="zh-TW" altLang="en-US" sz="2500" dirty="0">
                <a:latin typeface="+mj-ea"/>
                <a:ea typeface="+mj-ea"/>
              </a:rPr>
              <a:t> 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  <a:r>
              <a:rPr lang="zh-TW" altLang="en-US" sz="2500" dirty="0">
                <a:latin typeface="+mj-ea"/>
                <a:ea typeface="+mj-ea"/>
              </a:rPr>
              <a:t>的方法</a:t>
            </a:r>
            <a:endParaRPr lang="en-US" altLang="zh-TW" sz="2500" dirty="0">
              <a:latin typeface="+mj-ea"/>
              <a:ea typeface="+mj-ea"/>
            </a:endParaRPr>
          </a:p>
          <a:p>
            <a:endParaRPr lang="en-US" altLang="zh-TW" sz="2300" dirty="0">
              <a:latin typeface="+mj-ea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AC8EA-E805-424E-8D61-1AF441AAA0BC}"/>
              </a:ext>
            </a:extLst>
          </p:cNvPr>
          <p:cNvSpPr txBox="1"/>
          <p:nvPr/>
        </p:nvSpPr>
        <p:spPr>
          <a:xfrm>
            <a:off x="153971" y="2218800"/>
            <a:ext cx="1162243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latin typeface="Consolas" panose="020B0609020204030204" pitchFamily="49" charset="0"/>
              </a:rPr>
              <a:t>	&lt;servlet&gt;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	&lt;servlet-name&gt;</a:t>
            </a:r>
            <a:r>
              <a:rPr lang="en-US" altLang="zh-TW" sz="2300" dirty="0" err="1">
                <a:latin typeface="Consolas" panose="020B0609020204030204" pitchFamily="49" charset="0"/>
              </a:rPr>
              <a:t>LoadOnStartupTest</a:t>
            </a:r>
            <a:r>
              <a:rPr lang="en-US" altLang="zh-TW" sz="2300" dirty="0">
                <a:latin typeface="Consolas" panose="020B0609020204030204" pitchFamily="49" charset="0"/>
              </a:rPr>
              <a:t>&lt;/servlet-name&gt;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	&lt;servlet-class&gt;</a:t>
            </a:r>
            <a:r>
              <a:rPr lang="en-US" altLang="zh-TW" sz="2300" dirty="0" err="1">
                <a:latin typeface="Consolas" panose="020B0609020204030204" pitchFamily="49" charset="0"/>
              </a:rPr>
              <a:t>pers.allen.servlet.TestServlet</a:t>
            </a:r>
            <a:r>
              <a:rPr lang="en-US" altLang="zh-TW" sz="2300" dirty="0">
                <a:latin typeface="Consolas" panose="020B0609020204030204" pitchFamily="49" charset="0"/>
              </a:rPr>
              <a:t>&lt;/servlet-class&gt;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&lt;load-on-startup&gt;10&lt;/load-on-startup&gt;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&lt;/servlet&gt;</a:t>
            </a:r>
            <a:endParaRPr lang="zh-TW" altLang="en-US" sz="2300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1BAA6AF-336D-4701-9912-B8B6EB564694}"/>
              </a:ext>
            </a:extLst>
          </p:cNvPr>
          <p:cNvCxnSpPr/>
          <p:nvPr/>
        </p:nvCxnSpPr>
        <p:spPr>
          <a:xfrm>
            <a:off x="4027470" y="3664744"/>
            <a:ext cx="246580" cy="8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4EBFBA-EA02-4D34-8902-F369CA744126}"/>
              </a:ext>
            </a:extLst>
          </p:cNvPr>
          <p:cNvSpPr txBox="1"/>
          <p:nvPr/>
        </p:nvSpPr>
        <p:spPr>
          <a:xfrm>
            <a:off x="2886660" y="4544772"/>
            <a:ext cx="3724096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300" dirty="0">
                <a:latin typeface="+mj-ea"/>
                <a:ea typeface="+mj-ea"/>
              </a:rPr>
              <a:t>數字越小，載入優先權越高</a:t>
            </a:r>
          </a:p>
        </p:txBody>
      </p:sp>
    </p:spTree>
    <p:extLst>
      <p:ext uri="{BB962C8B-B14F-4D97-AF65-F5344CB8AC3E}">
        <p14:creationId xmlns:p14="http://schemas.microsoft.com/office/powerpoint/2010/main" val="42810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1515501-017F-48D3-B273-6A87D255DEEC}"/>
              </a:ext>
            </a:extLst>
          </p:cNvPr>
          <p:cNvSpPr txBox="1"/>
          <p:nvPr/>
        </p:nvSpPr>
        <p:spPr>
          <a:xfrm>
            <a:off x="104456" y="190367"/>
            <a:ext cx="223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OSI 7 Layer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B2D7C6-8CAA-4A8B-8A0E-5A04AB80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3" y="828672"/>
            <a:ext cx="2027424" cy="592115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81413A-5AFC-4B29-B6D4-AAD2742526BE}"/>
              </a:ext>
            </a:extLst>
          </p:cNvPr>
          <p:cNvSpPr txBox="1"/>
          <p:nvPr/>
        </p:nvSpPr>
        <p:spPr>
          <a:xfrm>
            <a:off x="3137850" y="4530904"/>
            <a:ext cx="2266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IP ( Internet Protocol )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F0645B8-6E01-4913-8AE5-047769AAF7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3056" y="4715570"/>
            <a:ext cx="774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F217F1-C03B-495C-ADA1-2EBE3534244B}"/>
              </a:ext>
            </a:extLst>
          </p:cNvPr>
          <p:cNvSpPr txBox="1"/>
          <p:nvPr/>
        </p:nvSpPr>
        <p:spPr>
          <a:xfrm>
            <a:off x="3137850" y="3727807"/>
            <a:ext cx="70160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TCP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( 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 Datagram Protocol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4C77B42-53B8-43E2-BF88-B9C9F6330F6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363056" y="3912473"/>
            <a:ext cx="774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C332DA-97F6-48A1-801D-DF2F18ABED06}"/>
              </a:ext>
            </a:extLst>
          </p:cNvPr>
          <p:cNvSpPr txBox="1"/>
          <p:nvPr/>
        </p:nvSpPr>
        <p:spPr>
          <a:xfrm>
            <a:off x="3137850" y="601630"/>
            <a:ext cx="69733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TW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Transfer Protocol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FTP ( </a:t>
            </a:r>
            <a:r>
              <a:rPr lang="en-US" altLang="zh-TW" i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 Transfer Protocol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TW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zh-TW" altLang="en-US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Mail Transfer Protocol</a:t>
            </a:r>
            <a:r>
              <a:rPr lang="zh-TW" altLang="en-US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63B5F1-9F4C-43EC-BB67-3845371984D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363056" y="924796"/>
            <a:ext cx="774794" cy="599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EB318A5-12BE-443C-A3EF-FE1307092886}"/>
              </a:ext>
            </a:extLst>
          </p:cNvPr>
          <p:cNvCxnSpPr>
            <a:cxnSpLocks/>
          </p:cNvCxnSpPr>
          <p:nvPr/>
        </p:nvCxnSpPr>
        <p:spPr>
          <a:xfrm>
            <a:off x="5404240" y="4715570"/>
            <a:ext cx="774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F9EF196-84C2-4036-9A7C-D5F47B4DE8B5}"/>
              </a:ext>
            </a:extLst>
          </p:cNvPr>
          <p:cNvSpPr txBox="1"/>
          <p:nvPr/>
        </p:nvSpPr>
        <p:spPr>
          <a:xfrm>
            <a:off x="6192897" y="4530904"/>
            <a:ext cx="620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69E8F1E-32DE-4575-8C2E-555351BCDF0A}"/>
              </a:ext>
            </a:extLst>
          </p:cNvPr>
          <p:cNvSpPr txBox="1"/>
          <p:nvPr/>
        </p:nvSpPr>
        <p:spPr>
          <a:xfrm>
            <a:off x="6192897" y="4900236"/>
            <a:ext cx="620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657708" y="627751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1-1-2</a:t>
            </a:r>
            <a:r>
              <a:rPr lang="zh-TW" altLang="en-US">
                <a:latin typeface="+mj-ea"/>
                <a:ea typeface="+mj-ea"/>
              </a:rPr>
              <a:t> 網路簡介</a:t>
            </a:r>
          </a:p>
        </p:txBody>
      </p:sp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DC90997C-1C67-4CD9-87B9-0D635F995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83965"/>
              </p:ext>
            </p:extLst>
          </p:nvPr>
        </p:nvGraphicFramePr>
        <p:xfrm>
          <a:off x="2948991" y="5441980"/>
          <a:ext cx="6294018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6883">
                  <a:extLst>
                    <a:ext uri="{9D8B030D-6E8A-4147-A177-3AD203B41FA5}">
                      <a16:colId xmlns:a16="http://schemas.microsoft.com/office/drawing/2014/main" val="360693148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31079191"/>
                    </a:ext>
                  </a:extLst>
                </a:gridCol>
                <a:gridCol w="2810935">
                  <a:extLst>
                    <a:ext uri="{9D8B030D-6E8A-4147-A177-3AD203B41FA5}">
                      <a16:colId xmlns:a16="http://schemas.microsoft.com/office/drawing/2014/main" val="3522559407"/>
                    </a:ext>
                  </a:extLst>
                </a:gridCol>
              </a:tblGrid>
              <a:tr h="2031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latin typeface="+mj-ea"/>
                          <a:ea typeface="+mj-ea"/>
                        </a:rPr>
                        <a:t>等級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latin typeface="+mj-ea"/>
                          <a:ea typeface="+mj-ea"/>
                        </a:rPr>
                        <a:t>範圍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latin typeface="+mj-ea"/>
                          <a:ea typeface="+mj-ea"/>
                        </a:rPr>
                        <a:t>私有網段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697416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A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0.0.0.0~126.0.0.0</a:t>
                      </a:r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/8</a:t>
                      </a:r>
                      <a:endParaRPr lang="zh-TW" altLang="en-US" sz="1400" dirty="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10.0.0.0~10.255.255.255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02926"/>
                  </a:ext>
                </a:extLst>
              </a:tr>
              <a:tr h="203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B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128.0.0.0~191.255.0.0 /16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172.16.0.0~172.31.255.255</a:t>
                      </a:r>
                      <a:endParaRPr lang="zh-TW" altLang="en-US" sz="1400" dirty="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9454"/>
                  </a:ext>
                </a:extLst>
              </a:tr>
              <a:tr h="203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C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192.0.0.0~223.255.255.0 /24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192.168.0.0~192.168.255.255</a:t>
                      </a:r>
                      <a:endParaRPr lang="zh-TW" altLang="en-US" sz="1400" dirty="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90566"/>
                  </a:ext>
                </a:extLst>
              </a:tr>
            </a:tbl>
          </a:graphicData>
        </a:graphic>
      </p:graphicFrame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1FC37EB-FD7F-4C4A-BA2D-C36150F675B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813580" y="5084902"/>
            <a:ext cx="1035020" cy="357078"/>
          </a:xfrm>
          <a:prstGeom prst="bentConnector3">
            <a:avLst>
              <a:gd name="adj1" fmla="val 1007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738ADE2-0EB1-40D8-AD24-F03AD045700F}"/>
              </a:ext>
            </a:extLst>
          </p:cNvPr>
          <p:cNvSpPr txBox="1"/>
          <p:nvPr/>
        </p:nvSpPr>
        <p:spPr>
          <a:xfrm>
            <a:off x="3137850" y="2675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graphicFrame>
        <p:nvGraphicFramePr>
          <p:cNvPr id="58" name="表格 58">
            <a:extLst>
              <a:ext uri="{FF2B5EF4-FFF2-40B4-BE49-F238E27FC236}">
                <a16:creationId xmlns:a16="http://schemas.microsoft.com/office/drawing/2014/main" id="{5ACE3A32-1BE4-49A3-8557-EBCE371F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02877"/>
              </p:ext>
            </p:extLst>
          </p:nvPr>
        </p:nvGraphicFramePr>
        <p:xfrm>
          <a:off x="3810838" y="1967711"/>
          <a:ext cx="5384799" cy="1600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3273614898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44029347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3663126288"/>
                    </a:ext>
                  </a:extLst>
                </a:gridCol>
              </a:tblGrid>
              <a:tr h="282539">
                <a:tc>
                  <a:txBody>
                    <a:bodyPr/>
                    <a:lstStyle/>
                    <a:p>
                      <a:pPr algn="ctr"/>
                      <a:endParaRPr lang="zh-TW" altLang="en-US" sz="15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>
                          <a:latin typeface="+mj-ea"/>
                          <a:ea typeface="+mj-ea"/>
                        </a:rPr>
                        <a:t>TCP</a:t>
                      </a:r>
                      <a:endParaRPr lang="zh-TW" altLang="en-US" sz="15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>
                          <a:latin typeface="+mj-ea"/>
                          <a:ea typeface="+mj-ea"/>
                        </a:rPr>
                        <a:t>UDP</a:t>
                      </a:r>
                      <a:endParaRPr lang="zh-TW" altLang="en-US" sz="150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41935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可靠連線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非可靠連線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28684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94011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穩定性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4074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檔案傳送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影片串流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2851"/>
                  </a:ext>
                </a:extLst>
              </a:tr>
            </a:tbl>
          </a:graphicData>
        </a:graphic>
      </p:graphicFrame>
      <p:sp>
        <p:nvSpPr>
          <p:cNvPr id="60" name="投影片編號版面配置區 59">
            <a:extLst>
              <a:ext uri="{FF2B5EF4-FFF2-40B4-BE49-F238E27FC236}">
                <a16:creationId xmlns:a16="http://schemas.microsoft.com/office/drawing/2014/main" id="{1216E94B-2497-4542-9730-3DD241BD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E04CB63-0221-4814-ADA0-8000BB04A521}"/>
              </a:ext>
            </a:extLst>
          </p:cNvPr>
          <p:cNvSpPr txBox="1"/>
          <p:nvPr/>
        </p:nvSpPr>
        <p:spPr>
          <a:xfrm>
            <a:off x="3137850" y="1279217"/>
            <a:ext cx="759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DNS:</a:t>
            </a:r>
            <a:r>
              <a:rPr lang="zh-TW" altLang="en-US">
                <a:latin typeface="+mj-ea"/>
                <a:ea typeface="+mj-ea"/>
              </a:rPr>
              <a:t> 開啟</a:t>
            </a:r>
            <a:r>
              <a:rPr lang="en-US" altLang="zh-TW" err="1">
                <a:latin typeface="+mj-ea"/>
                <a:ea typeface="+mj-ea"/>
              </a:rPr>
              <a:t>cmd</a:t>
            </a:r>
            <a:r>
              <a:rPr lang="en-US" altLang="zh-TW">
                <a:latin typeface="+mj-ea"/>
                <a:ea typeface="+mj-ea"/>
              </a:rPr>
              <a:t> ( Command Prompt )</a:t>
            </a:r>
            <a:r>
              <a:rPr lang="zh-TW" altLang="en-US">
                <a:latin typeface="+mj-ea"/>
                <a:ea typeface="+mj-ea"/>
              </a:rPr>
              <a:t>→</a:t>
            </a:r>
            <a:r>
              <a:rPr lang="en-US" altLang="zh-TW" err="1">
                <a:latin typeface="+mj-ea"/>
                <a:ea typeface="+mj-ea"/>
              </a:rPr>
              <a:t>nslookup</a:t>
            </a:r>
            <a:r>
              <a:rPr lang="en-US" altLang="zh-TW">
                <a:latin typeface="+mj-ea"/>
                <a:ea typeface="+mj-ea"/>
              </a:rPr>
              <a:t> (name server lookup)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B816AB5C-4EEC-4CD7-A48F-8C9A81E86D11}"/>
              </a:ext>
            </a:extLst>
          </p:cNvPr>
          <p:cNvCxnSpPr>
            <a:endCxn id="58" idx="1"/>
          </p:cNvCxnSpPr>
          <p:nvPr/>
        </p:nvCxnSpPr>
        <p:spPr>
          <a:xfrm rot="5400000" flipH="1" flipV="1">
            <a:off x="3144154" y="3061124"/>
            <a:ext cx="959996" cy="3733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06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50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051533" y="6272784"/>
            <a:ext cx="23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1-5-6 </a:t>
            </a:r>
            <a:r>
              <a:rPr lang="en-US" altLang="zh-TW" sz="1800" dirty="0">
                <a:latin typeface="+mj-ea"/>
                <a:ea typeface="+mj-ea"/>
              </a:rPr>
              <a:t>Init Parameter 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5. Init Parameter (</a:t>
            </a:r>
            <a:r>
              <a:rPr lang="zh-TW" altLang="en-US" sz="3600" dirty="0">
                <a:latin typeface="+mj-ea"/>
                <a:ea typeface="+mj-ea"/>
              </a:rPr>
              <a:t>初始參數</a:t>
            </a:r>
            <a:r>
              <a:rPr lang="en-US" altLang="zh-TW" sz="3600" dirty="0">
                <a:latin typeface="+mj-ea"/>
                <a:ea typeface="+mj-ea"/>
              </a:rPr>
              <a:t>)</a:t>
            </a:r>
            <a:endParaRPr lang="en-US" altLang="zh-TW" sz="3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500" dirty="0">
                <a:latin typeface="+mj-ea"/>
                <a:ea typeface="+mj-ea"/>
              </a:rPr>
              <a:t>經由設定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的</a:t>
            </a:r>
            <a:r>
              <a:rPr lang="en-US" altLang="zh-TW" sz="2500" dirty="0">
                <a:latin typeface="+mj-ea"/>
                <a:ea typeface="+mj-ea"/>
              </a:rPr>
              <a:t>web.xml</a:t>
            </a:r>
            <a:r>
              <a:rPr lang="zh-TW" altLang="en-US" sz="2500" dirty="0">
                <a:latin typeface="+mj-ea"/>
                <a:ea typeface="+mj-ea"/>
              </a:rPr>
              <a:t>檔案，讓伺服器在啟動時就自動載入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，並呼叫其</a:t>
            </a:r>
            <a:r>
              <a:rPr lang="en-US" altLang="zh-TW" sz="2500" dirty="0" err="1">
                <a:latin typeface="+mj-ea"/>
                <a:ea typeface="+mj-ea"/>
              </a:rPr>
              <a:t>init</a:t>
            </a:r>
            <a:r>
              <a:rPr lang="en-US" altLang="zh-TW" sz="2500" dirty="0">
                <a:latin typeface="+mj-ea"/>
                <a:ea typeface="+mj-ea"/>
              </a:rPr>
              <a:t>(</a:t>
            </a:r>
            <a:r>
              <a:rPr lang="zh-TW" altLang="en-US" sz="2500" dirty="0">
                <a:latin typeface="+mj-ea"/>
                <a:ea typeface="+mj-ea"/>
              </a:rPr>
              <a:t> 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  <a:r>
              <a:rPr lang="zh-TW" altLang="en-US" sz="2500" dirty="0">
                <a:latin typeface="+mj-ea"/>
                <a:ea typeface="+mj-ea"/>
              </a:rPr>
              <a:t>的方法</a:t>
            </a:r>
            <a:endParaRPr lang="en-US" altLang="zh-TW" sz="2500" dirty="0">
              <a:latin typeface="+mj-ea"/>
              <a:ea typeface="+mj-ea"/>
            </a:endParaRPr>
          </a:p>
          <a:p>
            <a:endParaRPr lang="en-US" altLang="zh-TW" sz="2300" dirty="0">
              <a:latin typeface="+mj-ea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AC8EA-E805-424E-8D61-1AF441AAA0BC}"/>
              </a:ext>
            </a:extLst>
          </p:cNvPr>
          <p:cNvSpPr txBox="1"/>
          <p:nvPr/>
        </p:nvSpPr>
        <p:spPr>
          <a:xfrm>
            <a:off x="153971" y="1664242"/>
            <a:ext cx="1162243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latin typeface="Consolas" panose="020B0609020204030204" pitchFamily="49" charset="0"/>
              </a:rPr>
              <a:t>	&lt;servlet&gt;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	&lt;servlet-name&gt;</a:t>
            </a:r>
            <a:r>
              <a:rPr lang="en-US" altLang="zh-TW" sz="2300" dirty="0" err="1">
                <a:latin typeface="Consolas" panose="020B0609020204030204" pitchFamily="49" charset="0"/>
              </a:rPr>
              <a:t>InitParameter</a:t>
            </a:r>
            <a:r>
              <a:rPr lang="en-US" altLang="zh-TW" sz="2300" dirty="0">
                <a:latin typeface="Consolas" panose="020B0609020204030204" pitchFamily="49" charset="0"/>
              </a:rPr>
              <a:t>&lt;/servlet-name&gt;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	&lt;servlet-class&gt;</a:t>
            </a:r>
            <a:r>
              <a:rPr lang="en-US" altLang="zh-TW" sz="2300" dirty="0" err="1">
                <a:latin typeface="Consolas" panose="020B0609020204030204" pitchFamily="49" charset="0"/>
              </a:rPr>
              <a:t>pers.allen.servlet.TestServlet</a:t>
            </a:r>
            <a:r>
              <a:rPr lang="en-US" altLang="zh-TW" sz="2300" dirty="0">
                <a:latin typeface="Consolas" panose="020B0609020204030204" pitchFamily="49" charset="0"/>
              </a:rPr>
              <a:t>&lt;/servlet-class&gt;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&lt;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-param&gt;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	&lt;param-name&gt;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MyAge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&lt;/param-name&gt;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	&lt;param-value&gt;18&lt;/param-value&gt;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&lt;/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-param&gt;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&lt;/servlet&gt;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A79B0C-0BED-4B95-8CE9-155BE876CA89}"/>
              </a:ext>
            </a:extLst>
          </p:cNvPr>
          <p:cNvSpPr txBox="1"/>
          <p:nvPr/>
        </p:nvSpPr>
        <p:spPr>
          <a:xfrm>
            <a:off x="394905" y="5395620"/>
            <a:ext cx="58552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/>
              <a:t>	&lt;context-param&gt;</a:t>
            </a:r>
          </a:p>
          <a:p>
            <a:r>
              <a:rPr lang="pt-BR" altLang="zh-TW" dirty="0"/>
              <a:t>		&lt;param-name&gt;MyMonAge&lt;/param-name&gt;</a:t>
            </a:r>
          </a:p>
          <a:p>
            <a:r>
              <a:rPr lang="pt-BR" altLang="zh-TW" dirty="0"/>
              <a:t>		&lt;param-value&gt;18&lt;/param-value&gt;</a:t>
            </a:r>
          </a:p>
          <a:p>
            <a:r>
              <a:rPr lang="pt-BR" altLang="zh-TW" dirty="0"/>
              <a:t>	&lt;/context-param&gt;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D4649F-2B0B-4C52-A4C7-34B03372E5F0}"/>
              </a:ext>
            </a:extLst>
          </p:cNvPr>
          <p:cNvSpPr txBox="1"/>
          <p:nvPr/>
        </p:nvSpPr>
        <p:spPr>
          <a:xfrm>
            <a:off x="4869951" y="4244680"/>
            <a:ext cx="61028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可以使用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getInitParameter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MyAge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")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取得參數值</a:t>
            </a:r>
          </a:p>
        </p:txBody>
      </p:sp>
    </p:spTree>
    <p:extLst>
      <p:ext uri="{BB962C8B-B14F-4D97-AF65-F5344CB8AC3E}">
        <p14:creationId xmlns:p14="http://schemas.microsoft.com/office/powerpoint/2010/main" val="1563790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51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051533" y="6272784"/>
            <a:ext cx="23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1-5-7 </a:t>
            </a:r>
            <a:r>
              <a:rPr lang="zh-TW" altLang="en-US" dirty="0">
                <a:latin typeface="+mj-ea"/>
                <a:ea typeface="+mj-ea"/>
              </a:rPr>
              <a:t>多執行緒環境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6.</a:t>
            </a:r>
            <a:r>
              <a:rPr lang="zh-TW" altLang="en-US" sz="3200" dirty="0">
                <a:latin typeface="+mj-ea"/>
                <a:ea typeface="+mj-ea"/>
              </a:rPr>
              <a:t>多執行緒環境</a:t>
            </a:r>
            <a:endParaRPr lang="en-US" altLang="zh-TW" sz="3600" dirty="0">
              <a:latin typeface="+mj-ea"/>
              <a:ea typeface="+mj-ea"/>
            </a:endParaRPr>
          </a:p>
          <a:p>
            <a:endParaRPr lang="en-US" altLang="zh-TW" sz="2300" dirty="0">
              <a:latin typeface="+mj-ea"/>
              <a:ea typeface="+mj-ea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B70972-369D-436C-9268-7A548CC09838}"/>
              </a:ext>
            </a:extLst>
          </p:cNvPr>
          <p:cNvSpPr/>
          <p:nvPr/>
        </p:nvSpPr>
        <p:spPr>
          <a:xfrm>
            <a:off x="3575407" y="1867823"/>
            <a:ext cx="6986427" cy="38658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CF6732-BC89-4F32-8894-63CEB4875596}"/>
              </a:ext>
            </a:extLst>
          </p:cNvPr>
          <p:cNvSpPr/>
          <p:nvPr/>
        </p:nvSpPr>
        <p:spPr>
          <a:xfrm>
            <a:off x="3883631" y="2534794"/>
            <a:ext cx="6369978" cy="2826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80F2EC-AAFD-4E29-9374-988E0B25811F}"/>
              </a:ext>
            </a:extLst>
          </p:cNvPr>
          <p:cNvSpPr txBox="1"/>
          <p:nvPr/>
        </p:nvSpPr>
        <p:spPr>
          <a:xfrm>
            <a:off x="1325110" y="2982959"/>
            <a:ext cx="1808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Servlet1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D70E27-45CF-498D-8D67-89875EC95581}"/>
              </a:ext>
            </a:extLst>
          </p:cNvPr>
          <p:cNvSpPr txBox="1"/>
          <p:nvPr/>
        </p:nvSpPr>
        <p:spPr>
          <a:xfrm>
            <a:off x="1325110" y="3742836"/>
            <a:ext cx="1808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Servlet2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581BCC-B6F4-4CD5-9526-7883D61EE80A}"/>
              </a:ext>
            </a:extLst>
          </p:cNvPr>
          <p:cNvSpPr txBox="1"/>
          <p:nvPr/>
        </p:nvSpPr>
        <p:spPr>
          <a:xfrm>
            <a:off x="1325110" y="4531441"/>
            <a:ext cx="1808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Servlet1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86E905-EC1B-4842-B1CF-72AAC29E5909}"/>
              </a:ext>
            </a:extLst>
          </p:cNvPr>
          <p:cNvSpPr txBox="1"/>
          <p:nvPr/>
        </p:nvSpPr>
        <p:spPr>
          <a:xfrm>
            <a:off x="6061453" y="2003041"/>
            <a:ext cx="2014334" cy="44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300" dirty="0">
                <a:latin typeface="+mj-ea"/>
                <a:ea typeface="+mj-ea"/>
              </a:rPr>
              <a:t>Main Process</a:t>
            </a:r>
            <a:endParaRPr lang="zh-TW" altLang="en-US" sz="2300" dirty="0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5E4E09-1833-44DE-9ABE-001CBBB5E63A}"/>
              </a:ext>
            </a:extLst>
          </p:cNvPr>
          <p:cNvSpPr txBox="1"/>
          <p:nvPr/>
        </p:nvSpPr>
        <p:spPr>
          <a:xfrm>
            <a:off x="5936547" y="1311200"/>
            <a:ext cx="2264146" cy="44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300" dirty="0">
                <a:latin typeface="+mj-ea"/>
                <a:ea typeface="+mj-ea"/>
              </a:rPr>
              <a:t>Web Container</a:t>
            </a:r>
            <a:endParaRPr lang="zh-TW" altLang="en-US" sz="2300" dirty="0">
              <a:latin typeface="+mj-ea"/>
              <a:ea typeface="+mj-ea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885D41D-D74F-4C11-BA7E-4ADA862DC1EB}"/>
              </a:ext>
            </a:extLst>
          </p:cNvPr>
          <p:cNvSpPr/>
          <p:nvPr/>
        </p:nvSpPr>
        <p:spPr>
          <a:xfrm>
            <a:off x="5979559" y="2977233"/>
            <a:ext cx="2178122" cy="1923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10ACF4D-E5EC-4A77-8FBA-6445BDDF0FCD}"/>
              </a:ext>
            </a:extLst>
          </p:cNvPr>
          <p:cNvSpPr/>
          <p:nvPr/>
        </p:nvSpPr>
        <p:spPr>
          <a:xfrm>
            <a:off x="8599213" y="2982959"/>
            <a:ext cx="1533022" cy="7332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Servlet1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A000043-7529-443D-A75C-DA21A4449181}"/>
              </a:ext>
            </a:extLst>
          </p:cNvPr>
          <p:cNvSpPr/>
          <p:nvPr/>
        </p:nvSpPr>
        <p:spPr>
          <a:xfrm>
            <a:off x="8599213" y="4172132"/>
            <a:ext cx="1533022" cy="7332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Servlet1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EBFED7-9E3D-4369-9017-1C35A681974F}"/>
              </a:ext>
            </a:extLst>
          </p:cNvPr>
          <p:cNvSpPr/>
          <p:nvPr/>
        </p:nvSpPr>
        <p:spPr>
          <a:xfrm>
            <a:off x="4222678" y="2944487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EF239-6E16-4D9D-B597-47AA925D110D}"/>
              </a:ext>
            </a:extLst>
          </p:cNvPr>
          <p:cNvSpPr/>
          <p:nvPr/>
        </p:nvSpPr>
        <p:spPr>
          <a:xfrm>
            <a:off x="4222678" y="3702930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7CB914-EDC9-467E-8BDE-77FC2C021530}"/>
              </a:ext>
            </a:extLst>
          </p:cNvPr>
          <p:cNvSpPr/>
          <p:nvPr/>
        </p:nvSpPr>
        <p:spPr>
          <a:xfrm>
            <a:off x="4222677" y="4492969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AC8C62A-5C2D-46E1-9970-3636307EEA4C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455320" y="3948050"/>
            <a:ext cx="3143893" cy="5907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AC40BA2-C2A3-45FB-8D0C-EFCD615BACBA}"/>
              </a:ext>
            </a:extLst>
          </p:cNvPr>
          <p:cNvCxnSpPr>
            <a:stCxn id="21" idx="3"/>
            <a:endCxn id="10" idx="2"/>
          </p:cNvCxnSpPr>
          <p:nvPr/>
        </p:nvCxnSpPr>
        <p:spPr>
          <a:xfrm flipV="1">
            <a:off x="5455320" y="3349608"/>
            <a:ext cx="3143893" cy="13664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0168388-E67D-451E-B632-23F39D43C9CC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5455321" y="3167625"/>
            <a:ext cx="3143892" cy="1819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EA989F2-15EE-4B80-B889-330CE63947D2}"/>
              </a:ext>
            </a:extLst>
          </p:cNvPr>
          <p:cNvCxnSpPr>
            <a:stCxn id="7" idx="3"/>
          </p:cNvCxnSpPr>
          <p:nvPr/>
        </p:nvCxnSpPr>
        <p:spPr>
          <a:xfrm>
            <a:off x="3133875" y="3167625"/>
            <a:ext cx="108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6F2954-26D2-4D9F-A6A0-5F2A0238CA1C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133875" y="3926068"/>
            <a:ext cx="1088803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3E2E7E5-C1FC-4B3B-9948-20CC3D332B4A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3133875" y="4716107"/>
            <a:ext cx="108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60A28EB-81C2-4040-8E80-0A15CC7343BC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7068620" y="4900772"/>
            <a:ext cx="0" cy="9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993FD5E-5F0E-415A-BFA2-F7585C82D867}"/>
              </a:ext>
            </a:extLst>
          </p:cNvPr>
          <p:cNvSpPr txBox="1"/>
          <p:nvPr/>
        </p:nvSpPr>
        <p:spPr>
          <a:xfrm>
            <a:off x="5534193" y="5897481"/>
            <a:ext cx="3068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 </a:t>
            </a:r>
            <a:r>
              <a:rPr lang="zh-TW" altLang="en-US" dirty="0">
                <a:latin typeface="+mj-ea"/>
                <a:ea typeface="+mj-ea"/>
              </a:rPr>
              <a:t>引擎執行緒管理邏輯</a:t>
            </a:r>
          </a:p>
        </p:txBody>
      </p:sp>
    </p:spTree>
    <p:extLst>
      <p:ext uri="{BB962C8B-B14F-4D97-AF65-F5344CB8AC3E}">
        <p14:creationId xmlns:p14="http://schemas.microsoft.com/office/powerpoint/2010/main" val="3061284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9" y="138352"/>
            <a:ext cx="11338472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Persistence(</a:t>
            </a:r>
            <a:r>
              <a:rPr lang="zh-TW" altLang="en-US" sz="3600" dirty="0">
                <a:latin typeface="+mj-ea"/>
                <a:ea typeface="+mj-ea"/>
              </a:rPr>
              <a:t>持續性</a:t>
            </a:r>
            <a:r>
              <a:rPr lang="en-US" altLang="zh-TW" sz="3600" dirty="0">
                <a:latin typeface="+mj-ea"/>
                <a:ea typeface="+mj-ea"/>
              </a:rPr>
              <a:t>) vs. Synchronization(</a:t>
            </a:r>
            <a:r>
              <a:rPr lang="zh-TW" altLang="en-US" sz="3600" dirty="0">
                <a:latin typeface="+mj-ea"/>
                <a:ea typeface="+mj-ea"/>
              </a:rPr>
              <a:t>同步化</a:t>
            </a:r>
            <a:r>
              <a:rPr lang="en-US" altLang="zh-TW" sz="3600" dirty="0">
                <a:latin typeface="+mj-ea"/>
                <a:ea typeface="+mj-ea"/>
              </a:rPr>
              <a:t>)</a:t>
            </a:r>
          </a:p>
          <a:p>
            <a:r>
              <a:rPr lang="en-US" altLang="zh-TW" sz="2300" dirty="0">
                <a:latin typeface="+mj-ea"/>
                <a:ea typeface="+mj-ea"/>
              </a:rPr>
              <a:t>Synchronization(</a:t>
            </a:r>
            <a:r>
              <a:rPr lang="zh-TW" altLang="en-US" sz="2300" dirty="0">
                <a:latin typeface="+mj-ea"/>
                <a:ea typeface="+mj-ea"/>
              </a:rPr>
              <a:t>同步</a:t>
            </a:r>
            <a:r>
              <a:rPr lang="en-US" altLang="zh-TW" sz="2300" dirty="0">
                <a:latin typeface="+mj-ea"/>
                <a:ea typeface="+mj-ea"/>
              </a:rPr>
              <a:t>)</a:t>
            </a:r>
            <a:r>
              <a:rPr lang="zh-TW" altLang="en-US" sz="2300" dirty="0">
                <a:latin typeface="+mj-ea"/>
                <a:ea typeface="+mj-ea"/>
              </a:rPr>
              <a:t>之處理</a:t>
            </a:r>
            <a:endParaRPr lang="en-US" altLang="zh-TW" sz="2300" dirty="0">
              <a:latin typeface="+mj-ea"/>
              <a:ea typeface="+mj-ea"/>
            </a:endParaRPr>
          </a:p>
          <a:p>
            <a:pPr lvl="1"/>
            <a:r>
              <a:rPr lang="zh-TW" altLang="en-US" sz="2100" dirty="0">
                <a:latin typeface="+mj-ea"/>
                <a:ea typeface="+mj-ea"/>
              </a:rPr>
              <a:t>可能因</a:t>
            </a:r>
            <a:r>
              <a:rPr lang="en-US" altLang="zh-TW" sz="2400" dirty="0">
                <a:latin typeface="+mj-ea"/>
                <a:ea typeface="+mj-ea"/>
              </a:rPr>
              <a:t>Persistence</a:t>
            </a:r>
            <a:r>
              <a:rPr lang="zh-TW" altLang="en-US" sz="2400" dirty="0">
                <a:latin typeface="+mj-ea"/>
                <a:ea typeface="+mj-ea"/>
              </a:rPr>
              <a:t>而衍生的問題，如：</a:t>
            </a:r>
            <a:endParaRPr lang="en-US" altLang="zh-TW" sz="2400" dirty="0">
              <a:latin typeface="+mj-ea"/>
              <a:ea typeface="+mj-ea"/>
            </a:endParaRPr>
          </a:p>
          <a:p>
            <a:pPr lvl="2"/>
            <a:r>
              <a:rPr lang="en-US" altLang="zh-TW" sz="1900" dirty="0">
                <a:latin typeface="+mj-ea"/>
                <a:ea typeface="+mj-ea"/>
              </a:rPr>
              <a:t>Servlet</a:t>
            </a:r>
            <a:r>
              <a:rPr lang="zh-TW" altLang="en-US" sz="1900" dirty="0">
                <a:latin typeface="+mj-ea"/>
                <a:ea typeface="+mj-ea"/>
              </a:rPr>
              <a:t>共用同一變數，在第一個執行緒尚未處理完畢時，第二個執行緒已經開始運作，導致變數存取異常</a:t>
            </a:r>
            <a:endParaRPr lang="en-US" altLang="zh-TW" sz="1900" dirty="0">
              <a:latin typeface="+mj-ea"/>
              <a:ea typeface="+mj-ea"/>
            </a:endParaRP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資料庫連線時，前一個請求執行緒還未完成時，後一個請求執行緒已經</a:t>
            </a:r>
            <a:r>
              <a:rPr lang="en-US" altLang="zh-TW" sz="1900" dirty="0">
                <a:latin typeface="+mj-ea"/>
                <a:ea typeface="+mj-ea"/>
              </a:rPr>
              <a:t>commit</a:t>
            </a:r>
            <a:r>
              <a:rPr lang="zh-TW" altLang="en-US" sz="1900" dirty="0">
                <a:latin typeface="+mj-ea"/>
                <a:ea typeface="+mj-ea"/>
              </a:rPr>
              <a:t>，導致資料庫存取異常</a:t>
            </a:r>
            <a:endParaRPr lang="en-US" altLang="zh-TW" sz="1900" dirty="0">
              <a:latin typeface="+mj-ea"/>
              <a:ea typeface="+mj-ea"/>
            </a:endParaRPr>
          </a:p>
          <a:p>
            <a:r>
              <a:rPr lang="zh-TW" altLang="en-US" sz="2300" dirty="0">
                <a:latin typeface="+mj-ea"/>
                <a:ea typeface="+mj-ea"/>
              </a:rPr>
              <a:t>解決方法</a:t>
            </a:r>
            <a:endParaRPr lang="en-US" altLang="zh-TW" sz="2300" dirty="0">
              <a:latin typeface="+mj-ea"/>
              <a:ea typeface="+mj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100" dirty="0">
                <a:latin typeface="+mj-ea"/>
                <a:ea typeface="+mj-ea"/>
              </a:rPr>
              <a:t>synchronized public void </a:t>
            </a:r>
            <a:r>
              <a:rPr lang="en-US" altLang="zh-TW" sz="2100" dirty="0" err="1">
                <a:latin typeface="+mj-ea"/>
                <a:ea typeface="+mj-ea"/>
              </a:rPr>
              <a:t>doGet</a:t>
            </a:r>
            <a:r>
              <a:rPr lang="en-US" altLang="zh-TW" sz="2100" dirty="0">
                <a:latin typeface="+mj-ea"/>
                <a:ea typeface="+mj-ea"/>
              </a:rPr>
              <a:t>( … ){ … }</a:t>
            </a: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優點：簡單直觀</a:t>
            </a:r>
            <a:endParaRPr lang="en-US" altLang="zh-TW" sz="1900" dirty="0">
              <a:latin typeface="+mj-ea"/>
              <a:ea typeface="+mj-ea"/>
            </a:endParaRP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缺點：一次只能處理一個請求，效率低</a:t>
            </a:r>
            <a:endParaRPr lang="en-US" altLang="zh-TW" sz="1900" dirty="0">
              <a:latin typeface="+mj-ea"/>
              <a:ea typeface="+mj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100" dirty="0">
                <a:latin typeface="+mj-ea"/>
                <a:ea typeface="+mj-ea"/>
              </a:rPr>
              <a:t>於</a:t>
            </a:r>
            <a:r>
              <a:rPr lang="en-US" altLang="zh-TW" sz="2100" dirty="0" err="1">
                <a:latin typeface="+mj-ea"/>
                <a:ea typeface="+mj-ea"/>
              </a:rPr>
              <a:t>doGet</a:t>
            </a:r>
            <a:r>
              <a:rPr lang="zh-TW" altLang="en-US" sz="2100" dirty="0">
                <a:latin typeface="+mj-ea"/>
                <a:ea typeface="+mj-ea"/>
              </a:rPr>
              <a:t>內處理</a:t>
            </a:r>
            <a:r>
              <a:rPr lang="en-US" altLang="zh-TW" sz="2100" dirty="0">
                <a:latin typeface="+mj-ea"/>
                <a:ea typeface="+mj-ea"/>
                <a:hlinkClick r:id="rId3"/>
              </a:rPr>
              <a:t>Critical section</a:t>
            </a:r>
            <a:r>
              <a:rPr lang="en-US" altLang="zh-TW" sz="2100" dirty="0">
                <a:latin typeface="+mj-ea"/>
                <a:ea typeface="+mj-ea"/>
              </a:rPr>
              <a:t>(</a:t>
            </a:r>
            <a:r>
              <a:rPr lang="zh-TW" altLang="en-US" sz="2100" dirty="0">
                <a:latin typeface="+mj-ea"/>
                <a:ea typeface="+mj-ea"/>
              </a:rPr>
              <a:t>臨界區段</a:t>
            </a:r>
            <a:r>
              <a:rPr lang="en-US" altLang="zh-TW" sz="2100" dirty="0">
                <a:latin typeface="+mj-ea"/>
                <a:ea typeface="+mj-ea"/>
              </a:rPr>
              <a:t>)</a:t>
            </a:r>
            <a:r>
              <a:rPr lang="zh-TW" altLang="en-US" sz="2100" dirty="0">
                <a:latin typeface="+mj-ea"/>
                <a:ea typeface="+mj-ea"/>
              </a:rPr>
              <a:t>：</a:t>
            </a:r>
            <a:endParaRPr lang="en-US" altLang="zh-TW" sz="2100" dirty="0">
              <a:latin typeface="+mj-ea"/>
              <a:ea typeface="+mj-ea"/>
            </a:endParaRP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縮小鎖定範圍</a:t>
            </a:r>
            <a:endParaRPr lang="en-US" altLang="zh-TW" sz="1900" dirty="0">
              <a:latin typeface="+mj-ea"/>
              <a:ea typeface="+mj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100" dirty="0">
                <a:latin typeface="+mj-ea"/>
                <a:ea typeface="+mj-ea"/>
              </a:rPr>
              <a:t>於</a:t>
            </a:r>
            <a:r>
              <a:rPr lang="en-US" altLang="zh-TW" sz="2100" dirty="0" err="1">
                <a:latin typeface="+mj-ea"/>
                <a:ea typeface="+mj-ea"/>
              </a:rPr>
              <a:t>doGet</a:t>
            </a:r>
            <a:r>
              <a:rPr lang="zh-TW" altLang="en-US" sz="2100" dirty="0">
                <a:latin typeface="+mj-ea"/>
                <a:ea typeface="+mj-ea"/>
              </a:rPr>
              <a:t>內處理</a:t>
            </a:r>
            <a:r>
              <a:rPr lang="en-US" altLang="zh-TW" sz="2100" dirty="0">
                <a:latin typeface="+mj-ea"/>
                <a:ea typeface="+mj-ea"/>
              </a:rPr>
              <a:t>Critical section(</a:t>
            </a:r>
            <a:r>
              <a:rPr lang="zh-TW" altLang="en-US" sz="2100" dirty="0">
                <a:latin typeface="+mj-ea"/>
                <a:ea typeface="+mj-ea"/>
              </a:rPr>
              <a:t>臨界區段</a:t>
            </a:r>
            <a:r>
              <a:rPr lang="en-US" altLang="zh-TW" sz="2100" dirty="0">
                <a:latin typeface="+mj-ea"/>
                <a:ea typeface="+mj-ea"/>
              </a:rPr>
              <a:t>)</a:t>
            </a:r>
            <a:r>
              <a:rPr lang="zh-TW" altLang="en-US" sz="2100" dirty="0">
                <a:latin typeface="+mj-ea"/>
                <a:ea typeface="+mj-ea"/>
              </a:rPr>
              <a:t>：</a:t>
            </a:r>
            <a:endParaRPr lang="en-US" altLang="zh-TW" sz="2100" dirty="0">
              <a:latin typeface="+mj-ea"/>
              <a:ea typeface="+mj-ea"/>
            </a:endParaRP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另外宣告一個區域變數，以能更縮小鎖定範圍</a:t>
            </a:r>
            <a:endParaRPr lang="en-US" altLang="zh-TW" sz="1900" dirty="0">
              <a:latin typeface="+mj-ea"/>
              <a:ea typeface="+mj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100" dirty="0">
                <a:latin typeface="+mj-ea"/>
                <a:ea typeface="+mj-ea"/>
              </a:rPr>
              <a:t>如果程式目的不需要持續性時，可將所有變數設定為區域變數</a:t>
            </a:r>
            <a:r>
              <a:rPr lang="en-US" altLang="zh-TW" sz="2100" dirty="0">
                <a:latin typeface="+mj-ea"/>
                <a:ea typeface="+mj-ea"/>
              </a:rPr>
              <a:t>(</a:t>
            </a:r>
            <a:r>
              <a:rPr lang="zh-TW" altLang="en-US" sz="2100" dirty="0">
                <a:latin typeface="+mj-ea"/>
                <a:ea typeface="+mj-ea"/>
              </a:rPr>
              <a:t>區域變數的存活期限無法持續至下一次</a:t>
            </a:r>
            <a:r>
              <a:rPr lang="en-US" altLang="zh-TW" sz="2100" dirty="0">
                <a:latin typeface="+mj-ea"/>
                <a:ea typeface="+mj-ea"/>
              </a:rPr>
              <a:t>Request)</a:t>
            </a:r>
          </a:p>
          <a:p>
            <a:pPr lvl="2"/>
            <a:endParaRPr lang="en-US" altLang="zh-TW" sz="1900" dirty="0">
              <a:latin typeface="+mj-ea"/>
              <a:ea typeface="+mj-ea"/>
            </a:endParaRPr>
          </a:p>
          <a:p>
            <a:pPr lvl="2"/>
            <a:endParaRPr lang="en-US" altLang="zh-TW" sz="1900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52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342616" y="6272784"/>
            <a:ext cx="306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1-5-8 </a:t>
            </a:r>
            <a:r>
              <a:rPr lang="en-US" altLang="zh-TW" sz="1800" dirty="0">
                <a:latin typeface="+mj-ea"/>
                <a:ea typeface="+mj-ea"/>
              </a:rPr>
              <a:t>Synchronization</a:t>
            </a:r>
            <a:r>
              <a:rPr lang="zh-TW" altLang="en-US" sz="1800" dirty="0">
                <a:latin typeface="+mj-ea"/>
                <a:ea typeface="+mj-ea"/>
              </a:rPr>
              <a:t>處理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5C9EFE-F4A4-4A32-83C2-64CA67A7ECE0}"/>
              </a:ext>
            </a:extLst>
          </p:cNvPr>
          <p:cNvSpPr txBox="1"/>
          <p:nvPr/>
        </p:nvSpPr>
        <p:spPr>
          <a:xfrm>
            <a:off x="6957968" y="2828835"/>
            <a:ext cx="29052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 (this) {</a:t>
            </a: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	count++;</a:t>
            </a:r>
          </a:p>
          <a:p>
            <a:pPr algn="l"/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out.write</a:t>
            </a:r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(count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);</a:t>
            </a:r>
            <a:endParaRPr lang="en-US" altLang="zh-TW" sz="18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92537A2-6CD7-4A3C-8FF2-E679ADC8964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298058" y="3429000"/>
            <a:ext cx="659910" cy="100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033A2A-D6EB-4FD9-B752-B9AA8F73D475}"/>
              </a:ext>
            </a:extLst>
          </p:cNvPr>
          <p:cNvSpPr txBox="1"/>
          <p:nvPr/>
        </p:nvSpPr>
        <p:spPr>
          <a:xfrm>
            <a:off x="7138108" y="4255231"/>
            <a:ext cx="41730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int </a:t>
            </a:r>
            <a:r>
              <a:rPr lang="en-US" altLang="zh-TW" sz="1800" dirty="0" err="1">
                <a:solidFill>
                  <a:srgbClr val="CC6C1D"/>
                </a:solidFill>
                <a:latin typeface="Consolas" panose="020B0609020204030204" pitchFamily="49" charset="0"/>
              </a:rPr>
              <a:t>localCount</a:t>
            </a:r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 (this) {</a:t>
            </a: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solidFill>
                  <a:srgbClr val="CC6C1D"/>
                </a:solidFill>
                <a:latin typeface="Consolas" panose="020B0609020204030204" pitchFamily="49" charset="0"/>
              </a:rPr>
              <a:t>localCount</a:t>
            </a:r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 = ++count;</a:t>
            </a: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0D39C89-AF6A-44D7-B88B-AF8F93B6A3A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15865" y="4855396"/>
            <a:ext cx="922243" cy="322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68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Initial </a:t>
            </a:r>
            <a:r>
              <a:rPr lang="zh-TW" altLang="en-US" sz="3600" dirty="0">
                <a:latin typeface="+mj-ea"/>
                <a:ea typeface="+mj-ea"/>
              </a:rPr>
              <a:t>與 </a:t>
            </a:r>
            <a:r>
              <a:rPr lang="en-US" altLang="zh-TW" sz="3600" dirty="0">
                <a:latin typeface="+mj-ea"/>
                <a:ea typeface="+mj-ea"/>
              </a:rPr>
              <a:t>Destroy </a:t>
            </a:r>
            <a:r>
              <a:rPr lang="zh-TW" altLang="en-US" sz="3600" dirty="0">
                <a:latin typeface="+mj-ea"/>
                <a:ea typeface="+mj-ea"/>
              </a:rPr>
              <a:t>的協同運作</a:t>
            </a:r>
          </a:p>
          <a:p>
            <a:r>
              <a:rPr lang="zh-TW" altLang="en-US" sz="2100" dirty="0">
                <a:latin typeface="+mj-ea"/>
                <a:ea typeface="+mj-ea"/>
              </a:rPr>
              <a:t>目的：讓</a:t>
            </a:r>
            <a:r>
              <a:rPr lang="en-US" altLang="zh-TW" sz="2100" dirty="0">
                <a:latin typeface="+mj-ea"/>
                <a:ea typeface="+mj-ea"/>
              </a:rPr>
              <a:t>Servlet</a:t>
            </a:r>
            <a:r>
              <a:rPr lang="zh-TW" altLang="en-US" sz="2100" dirty="0">
                <a:latin typeface="+mj-ea"/>
                <a:ea typeface="+mj-ea"/>
              </a:rPr>
              <a:t>的狀態能保存至下一次的存活期</a:t>
            </a:r>
            <a:endParaRPr lang="en-US" altLang="zh-TW" sz="2100" dirty="0">
              <a:latin typeface="+mj-ea"/>
              <a:ea typeface="+mj-ea"/>
            </a:endParaRPr>
          </a:p>
          <a:p>
            <a:r>
              <a:rPr lang="zh-TW" altLang="en-US" sz="2100" dirty="0">
                <a:latin typeface="+mj-ea"/>
                <a:ea typeface="+mj-ea"/>
              </a:rPr>
              <a:t>流程：在</a:t>
            </a:r>
            <a:r>
              <a:rPr lang="en-US" altLang="zh-TW" sz="2100" dirty="0">
                <a:latin typeface="+mj-ea"/>
                <a:ea typeface="+mj-ea"/>
              </a:rPr>
              <a:t>Servlet</a:t>
            </a:r>
            <a:r>
              <a:rPr lang="zh-TW" altLang="en-US" sz="2100" dirty="0">
                <a:latin typeface="+mj-ea"/>
                <a:ea typeface="+mj-ea"/>
              </a:rPr>
              <a:t>的</a:t>
            </a:r>
            <a:r>
              <a:rPr lang="en-US" altLang="zh-TW" sz="2100" dirty="0">
                <a:latin typeface="+mj-ea"/>
                <a:ea typeface="+mj-ea"/>
              </a:rPr>
              <a:t>destroy(</a:t>
            </a:r>
            <a:r>
              <a:rPr lang="zh-TW" altLang="en-US" sz="2100" dirty="0">
                <a:latin typeface="+mj-ea"/>
                <a:ea typeface="+mj-ea"/>
              </a:rPr>
              <a:t> </a:t>
            </a:r>
            <a:r>
              <a:rPr lang="en-US" altLang="zh-TW" sz="2100" dirty="0">
                <a:latin typeface="+mj-ea"/>
                <a:ea typeface="+mj-ea"/>
              </a:rPr>
              <a:t>)</a:t>
            </a:r>
            <a:r>
              <a:rPr lang="zh-TW" altLang="en-US" sz="2100" dirty="0">
                <a:latin typeface="+mj-ea"/>
                <a:ea typeface="+mj-ea"/>
              </a:rPr>
              <a:t>裡進行狀態保存，待下次</a:t>
            </a:r>
            <a:r>
              <a:rPr lang="en-US" altLang="zh-TW" sz="2100" dirty="0" err="1">
                <a:latin typeface="+mj-ea"/>
                <a:ea typeface="+mj-ea"/>
              </a:rPr>
              <a:t>init</a:t>
            </a:r>
            <a:r>
              <a:rPr lang="en-US" altLang="zh-TW" sz="2100" dirty="0">
                <a:latin typeface="+mj-ea"/>
                <a:ea typeface="+mj-ea"/>
              </a:rPr>
              <a:t>( )</a:t>
            </a:r>
            <a:r>
              <a:rPr lang="zh-TW" altLang="en-US" sz="2100" dirty="0">
                <a:latin typeface="+mj-ea"/>
                <a:ea typeface="+mj-ea"/>
              </a:rPr>
              <a:t>時取回保存狀態</a:t>
            </a:r>
            <a:endParaRPr lang="en-US" altLang="zh-TW" sz="2100" dirty="0">
              <a:latin typeface="+mj-ea"/>
              <a:ea typeface="+mj-ea"/>
            </a:endParaRPr>
          </a:p>
          <a:p>
            <a:r>
              <a:rPr lang="zh-TW" altLang="en-US" sz="2100" dirty="0">
                <a:latin typeface="+mj-ea"/>
                <a:ea typeface="+mj-ea"/>
              </a:rPr>
              <a:t>注意事項：</a:t>
            </a:r>
            <a:endParaRPr lang="en-US" altLang="zh-TW" sz="2100" dirty="0">
              <a:latin typeface="+mj-ea"/>
              <a:ea typeface="+mj-ea"/>
            </a:endParaRPr>
          </a:p>
          <a:p>
            <a:pPr lvl="1"/>
            <a:r>
              <a:rPr lang="zh-TW" altLang="en-US" sz="1900" dirty="0">
                <a:latin typeface="+mj-ea"/>
                <a:ea typeface="+mj-ea"/>
              </a:rPr>
              <a:t>儲存狀態，可使用</a:t>
            </a:r>
            <a:r>
              <a:rPr lang="en-US" altLang="zh-TW" sz="1900" dirty="0">
                <a:latin typeface="+mj-ea"/>
                <a:ea typeface="+mj-ea"/>
              </a:rPr>
              <a:t>JAVA IO</a:t>
            </a:r>
            <a:r>
              <a:rPr lang="zh-TW" altLang="en-US" sz="1900" dirty="0">
                <a:latin typeface="+mj-ea"/>
                <a:ea typeface="+mj-ea"/>
              </a:rPr>
              <a:t>保存資料，或者存入資料庫，視需要而定</a:t>
            </a:r>
            <a:endParaRPr lang="en-US" altLang="zh-TW" sz="1900" dirty="0">
              <a:latin typeface="+mj-ea"/>
              <a:ea typeface="+mj-ea"/>
            </a:endParaRPr>
          </a:p>
          <a:p>
            <a:pPr lvl="1"/>
            <a:r>
              <a:rPr lang="zh-TW" altLang="en-US" sz="1900" dirty="0">
                <a:latin typeface="+mj-ea"/>
                <a:ea typeface="+mj-ea"/>
              </a:rPr>
              <a:t>如果</a:t>
            </a:r>
            <a:r>
              <a:rPr lang="en-US" altLang="zh-TW" sz="1900" dirty="0">
                <a:latin typeface="+mj-ea"/>
                <a:ea typeface="+mj-ea"/>
              </a:rPr>
              <a:t>Server</a:t>
            </a:r>
            <a:r>
              <a:rPr lang="zh-TW" altLang="en-US" sz="1900" dirty="0">
                <a:latin typeface="+mj-ea"/>
                <a:ea typeface="+mj-ea"/>
              </a:rPr>
              <a:t>因為</a:t>
            </a:r>
            <a:r>
              <a:rPr lang="zh-TW" altLang="en-US" sz="1900" dirty="0">
                <a:solidFill>
                  <a:srgbClr val="FF0000"/>
                </a:solidFill>
                <a:latin typeface="+mj-ea"/>
                <a:ea typeface="+mj-ea"/>
              </a:rPr>
              <a:t>當機</a:t>
            </a:r>
            <a:r>
              <a:rPr lang="zh-TW" altLang="en-US" sz="1900" dirty="0">
                <a:latin typeface="+mj-ea"/>
                <a:ea typeface="+mj-ea"/>
              </a:rPr>
              <a:t>而停止，則不會呼叫</a:t>
            </a:r>
            <a:r>
              <a:rPr lang="en-US" altLang="zh-TW" sz="1900" dirty="0">
                <a:latin typeface="+mj-ea"/>
                <a:ea typeface="+mj-ea"/>
              </a:rPr>
              <a:t>servlet</a:t>
            </a:r>
            <a:r>
              <a:rPr lang="zh-TW" altLang="en-US" sz="1900" dirty="0">
                <a:latin typeface="+mj-ea"/>
                <a:ea typeface="+mj-ea"/>
              </a:rPr>
              <a:t>的</a:t>
            </a:r>
            <a:r>
              <a:rPr lang="en-US" altLang="zh-TW" sz="1900" dirty="0">
                <a:latin typeface="+mj-ea"/>
                <a:ea typeface="+mj-ea"/>
              </a:rPr>
              <a:t>destroy(</a:t>
            </a:r>
            <a:r>
              <a:rPr lang="zh-TW" altLang="en-US" sz="1900" dirty="0">
                <a:latin typeface="+mj-ea"/>
                <a:ea typeface="+mj-ea"/>
              </a:rPr>
              <a:t> </a:t>
            </a:r>
            <a:r>
              <a:rPr lang="en-US" altLang="zh-TW" sz="1900" dirty="0">
                <a:latin typeface="+mj-ea"/>
                <a:ea typeface="+mj-ea"/>
              </a:rPr>
              <a:t>)</a:t>
            </a:r>
            <a:r>
              <a:rPr lang="zh-TW" altLang="en-US" sz="1900" dirty="0">
                <a:latin typeface="+mj-ea"/>
                <a:ea typeface="+mj-ea"/>
              </a:rPr>
              <a:t>方法</a:t>
            </a:r>
            <a:endParaRPr lang="en-US" altLang="zh-TW" sz="1900" dirty="0">
              <a:latin typeface="+mj-ea"/>
              <a:ea typeface="+mj-ea"/>
            </a:endParaRPr>
          </a:p>
          <a:p>
            <a:pPr lvl="1"/>
            <a:endParaRPr lang="en-US" altLang="zh-TW" sz="1900" dirty="0">
              <a:latin typeface="+mj-ea"/>
              <a:ea typeface="+mj-ea"/>
            </a:endParaRPr>
          </a:p>
          <a:p>
            <a:pPr lvl="2"/>
            <a:endParaRPr lang="en-US" altLang="zh-TW" sz="1900" dirty="0">
              <a:latin typeface="+mj-ea"/>
              <a:ea typeface="+mj-ea"/>
            </a:endParaRPr>
          </a:p>
          <a:p>
            <a:pPr lvl="2"/>
            <a:endParaRPr lang="en-US" altLang="zh-TW" sz="1900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53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7561780" y="6272784"/>
            <a:ext cx="384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1-5-9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sz="1800" dirty="0">
                <a:latin typeface="+mj-ea"/>
                <a:ea typeface="+mj-ea"/>
              </a:rPr>
              <a:t>Initial </a:t>
            </a:r>
            <a:r>
              <a:rPr lang="zh-TW" altLang="en-US" sz="1800" dirty="0">
                <a:latin typeface="+mj-ea"/>
                <a:ea typeface="+mj-ea"/>
              </a:rPr>
              <a:t>與 </a:t>
            </a:r>
            <a:r>
              <a:rPr lang="en-US" altLang="zh-TW" sz="1800" dirty="0">
                <a:latin typeface="+mj-ea"/>
                <a:ea typeface="+mj-ea"/>
              </a:rPr>
              <a:t>Destroy </a:t>
            </a:r>
            <a:r>
              <a:rPr lang="zh-TW" altLang="en-US" sz="1800" dirty="0">
                <a:latin typeface="+mj-ea"/>
                <a:ea typeface="+mj-ea"/>
              </a:rPr>
              <a:t>的協同運作</a:t>
            </a:r>
          </a:p>
        </p:txBody>
      </p:sp>
    </p:spTree>
    <p:extLst>
      <p:ext uri="{BB962C8B-B14F-4D97-AF65-F5344CB8AC3E}">
        <p14:creationId xmlns:p14="http://schemas.microsoft.com/office/powerpoint/2010/main" val="1125470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第六節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取得</a:t>
            </a:r>
            <a:r>
              <a:rPr lang="en-US" altLang="zh-TW" sz="8900" b="1" cap="all" dirty="0" err="1">
                <a:latin typeface="+mj-lt"/>
                <a:ea typeface="+mj-ea"/>
                <a:cs typeface="+mj-cs"/>
              </a:rPr>
              <a:t>Server&amp;client</a:t>
            </a: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的相關資訊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54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3808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>
                <a:latin typeface="Consolas" panose="020B0609020204030204" pitchFamily="49" charset="0"/>
                <a:ea typeface="+mj-ea"/>
              </a:rPr>
              <a:t> </a:t>
            </a:r>
            <a:endParaRPr lang="en-US" altLang="zh-TW" sz="36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機器的資訊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request.getServerName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取得伺服器名稱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int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request.getServerPort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取得伺服器通訊埠號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context.setAttribute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(String name,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Object value):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將指定物件存入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中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Object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context.getAttribute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(String name):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取出指定物件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注意型別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context.removeAttribute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(String name):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移除指定物件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Enumeration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context.getAttributeNames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取得所有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中的屬性名稱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註：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javax.servlet.context.tempdir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是伺服器強制規定一定要有的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Attribute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初始參數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getInitParameter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(String name):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取得指定初始參數值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Enumeration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getInitParameterNames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列舉所有初始參數名稱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名稱、環境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getServletName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註冊的名稱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55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50840" y="6272784"/>
            <a:ext cx="27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1-6-1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+mj-ea"/>
                <a:ea typeface="+mj-ea"/>
              </a:rPr>
              <a:t>取得</a:t>
            </a:r>
            <a:r>
              <a:rPr lang="en-US" altLang="zh-TW" sz="1800" dirty="0">
                <a:latin typeface="+mj-ea"/>
                <a:ea typeface="+mj-ea"/>
              </a:rPr>
              <a:t>Server</a:t>
            </a:r>
            <a:r>
              <a:rPr lang="zh-TW" altLang="en-US" sz="1800" dirty="0">
                <a:latin typeface="+mj-ea"/>
                <a:ea typeface="+mj-ea"/>
              </a:rPr>
              <a:t>的資訊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D7A558A-C4A4-45FC-9CDA-4596FBDFBB65}"/>
              </a:ext>
            </a:extLst>
          </p:cNvPr>
          <p:cNvSpPr txBox="1"/>
          <p:nvPr/>
        </p:nvSpPr>
        <p:spPr>
          <a:xfrm>
            <a:off x="3210434" y="1850690"/>
            <a:ext cx="57711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物件：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getServletContext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 );</a:t>
            </a:r>
            <a:endParaRPr lang="zh-TW" altLang="en-US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D70F5D-B115-4D82-B9BD-EC7EA3850FB8}"/>
              </a:ext>
            </a:extLst>
          </p:cNvPr>
          <p:cNvSpPr txBox="1"/>
          <p:nvPr/>
        </p:nvSpPr>
        <p:spPr>
          <a:xfrm>
            <a:off x="144544" y="86523"/>
            <a:ext cx="34659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>
                <a:latin typeface="+mj-ea"/>
                <a:ea typeface="+mj-ea"/>
              </a:rPr>
              <a:t>取得</a:t>
            </a:r>
            <a:r>
              <a:rPr lang="en-US" altLang="zh-TW" sz="3600">
                <a:latin typeface="+mj-ea"/>
                <a:ea typeface="+mj-ea"/>
              </a:rPr>
              <a:t>Server</a:t>
            </a:r>
            <a:r>
              <a:rPr lang="zh-TW" altLang="en-US" sz="3600">
                <a:latin typeface="+mj-ea"/>
                <a:ea typeface="+mj-ea"/>
              </a:rPr>
              <a:t>資訊</a:t>
            </a:r>
            <a:endParaRPr lang="en-US" altLang="zh-TW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>
                <a:latin typeface="Consolas" panose="020B0609020204030204" pitchFamily="49" charset="0"/>
                <a:ea typeface="+mj-ea"/>
              </a:rPr>
              <a:t> </a:t>
            </a:r>
            <a:endParaRPr lang="en-US" altLang="zh-TW" sz="36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取得</a:t>
            </a:r>
            <a:r>
              <a:rPr lang="en-US" altLang="zh-TW" dirty="0">
                <a:latin typeface="+mj-ea"/>
                <a:ea typeface="+mj-ea"/>
              </a:rPr>
              <a:t>Client</a:t>
            </a:r>
            <a:r>
              <a:rPr lang="zh-TW" altLang="en-US" dirty="0">
                <a:latin typeface="+mj-ea"/>
                <a:ea typeface="+mj-ea"/>
              </a:rPr>
              <a:t>機器的資訊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sz="2000" dirty="0">
                <a:latin typeface="+mj-ea"/>
                <a:ea typeface="+mj-ea"/>
              </a:rPr>
              <a:t>String </a:t>
            </a:r>
            <a:r>
              <a:rPr lang="en-US" altLang="zh-TW" sz="2000" dirty="0" err="1">
                <a:latin typeface="+mj-ea"/>
                <a:ea typeface="+mj-ea"/>
              </a:rPr>
              <a:t>request.getRemoteAddr</a:t>
            </a:r>
            <a:r>
              <a:rPr lang="en-US" altLang="zh-TW" sz="2000" dirty="0">
                <a:latin typeface="+mj-ea"/>
                <a:ea typeface="+mj-ea"/>
              </a:rPr>
              <a:t>( ):</a:t>
            </a:r>
            <a:r>
              <a:rPr lang="zh-TW" altLang="en-US" sz="2000" dirty="0">
                <a:latin typeface="+mj-ea"/>
                <a:ea typeface="+mj-ea"/>
              </a:rPr>
              <a:t> 取得</a:t>
            </a:r>
            <a:r>
              <a:rPr lang="en-US" altLang="zh-TW" sz="2000" dirty="0">
                <a:latin typeface="+mj-ea"/>
                <a:ea typeface="+mj-ea"/>
              </a:rPr>
              <a:t>Client</a:t>
            </a:r>
            <a:r>
              <a:rPr lang="zh-TW" altLang="en-US" sz="2000" dirty="0">
                <a:latin typeface="+mj-ea"/>
                <a:ea typeface="+mj-ea"/>
              </a:rPr>
              <a:t>端機器的</a:t>
            </a:r>
            <a:r>
              <a:rPr lang="en-US" altLang="zh-TW" sz="2000" dirty="0">
                <a:latin typeface="+mj-ea"/>
                <a:ea typeface="+mj-ea"/>
              </a:rPr>
              <a:t>IP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Address</a:t>
            </a:r>
          </a:p>
          <a:p>
            <a:pPr lvl="1"/>
            <a:r>
              <a:rPr lang="en-US" altLang="zh-TW" sz="2000" dirty="0">
                <a:latin typeface="+mj-ea"/>
                <a:ea typeface="+mj-ea"/>
              </a:rPr>
              <a:t>String </a:t>
            </a:r>
            <a:r>
              <a:rPr lang="en-US" altLang="zh-TW" sz="2000" dirty="0" err="1">
                <a:latin typeface="+mj-ea"/>
                <a:ea typeface="+mj-ea"/>
              </a:rPr>
              <a:t>request.getRemoteHost</a:t>
            </a:r>
            <a:r>
              <a:rPr lang="en-US" altLang="zh-TW" sz="2000" dirty="0">
                <a:latin typeface="+mj-ea"/>
                <a:ea typeface="+mj-ea"/>
              </a:rPr>
              <a:t>( ): </a:t>
            </a:r>
            <a:r>
              <a:rPr lang="zh-TW" altLang="en-US" sz="2000" dirty="0">
                <a:latin typeface="+mj-ea"/>
                <a:ea typeface="+mj-ea"/>
              </a:rPr>
              <a:t>取得</a:t>
            </a:r>
            <a:r>
              <a:rPr lang="en-US" altLang="zh-TW" sz="2000" dirty="0">
                <a:latin typeface="+mj-ea"/>
                <a:ea typeface="+mj-ea"/>
              </a:rPr>
              <a:t>Client</a:t>
            </a:r>
            <a:r>
              <a:rPr lang="zh-TW" altLang="en-US" sz="2000" dirty="0">
                <a:latin typeface="+mj-ea"/>
                <a:ea typeface="+mj-ea"/>
              </a:rPr>
              <a:t>端機器的主機名稱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取得</a:t>
            </a:r>
            <a:r>
              <a:rPr lang="en-US" altLang="zh-TW" dirty="0">
                <a:latin typeface="+mj-ea"/>
                <a:ea typeface="+mj-ea"/>
              </a:rPr>
              <a:t>Request</a:t>
            </a:r>
            <a:r>
              <a:rPr lang="zh-TW" altLang="en-US" dirty="0">
                <a:latin typeface="+mj-ea"/>
                <a:ea typeface="+mj-ea"/>
              </a:rPr>
              <a:t>參數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String request. </a:t>
            </a:r>
            <a:r>
              <a:rPr lang="en-US" altLang="zh-TW" dirty="0" err="1">
                <a:latin typeface="+mj-ea"/>
                <a:ea typeface="+mj-ea"/>
              </a:rPr>
              <a:t>getParameter</a:t>
            </a:r>
            <a:r>
              <a:rPr lang="en-US" altLang="zh-TW" dirty="0">
                <a:latin typeface="+mj-ea"/>
                <a:ea typeface="+mj-ea"/>
              </a:rPr>
              <a:t>(String name)</a:t>
            </a:r>
            <a:r>
              <a:rPr lang="zh-TW" altLang="en-US" dirty="0">
                <a:latin typeface="+mj-ea"/>
                <a:ea typeface="+mj-ea"/>
              </a:rPr>
              <a:t>：使用參數名稱取得</a:t>
            </a:r>
            <a:r>
              <a:rPr lang="en-US" altLang="zh-TW" dirty="0">
                <a:latin typeface="+mj-ea"/>
                <a:ea typeface="+mj-ea"/>
              </a:rPr>
              <a:t>Client</a:t>
            </a:r>
            <a:r>
              <a:rPr lang="zh-TW" altLang="en-US" dirty="0">
                <a:latin typeface="+mj-ea"/>
                <a:ea typeface="+mj-ea"/>
              </a:rPr>
              <a:t>端傳送過來的單一參數值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Map&lt;String, String[ ]&gt; </a:t>
            </a:r>
            <a:r>
              <a:rPr lang="en-US" altLang="zh-TW" dirty="0" err="1">
                <a:latin typeface="+mj-ea"/>
                <a:ea typeface="+mj-ea"/>
              </a:rPr>
              <a:t>request.getParameterMap</a:t>
            </a:r>
            <a:r>
              <a:rPr lang="en-US" altLang="zh-TW" dirty="0">
                <a:latin typeface="+mj-ea"/>
                <a:ea typeface="+mj-ea"/>
              </a:rPr>
              <a:t>( )</a:t>
            </a:r>
            <a:r>
              <a:rPr lang="zh-TW" altLang="en-US" dirty="0">
                <a:latin typeface="+mj-ea"/>
                <a:ea typeface="+mj-ea"/>
              </a:rPr>
              <a:t>：取得所有參數名稱、參數值，以</a:t>
            </a:r>
            <a:r>
              <a:rPr lang="en-US" altLang="zh-TW" dirty="0">
                <a:latin typeface="+mj-ea"/>
                <a:ea typeface="+mj-ea"/>
              </a:rPr>
              <a:t>Key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Value</a:t>
            </a:r>
            <a:r>
              <a:rPr lang="zh-TW" altLang="en-US" dirty="0">
                <a:latin typeface="+mj-ea"/>
                <a:ea typeface="+mj-ea"/>
              </a:rPr>
              <a:t>方式存成</a:t>
            </a:r>
            <a:r>
              <a:rPr lang="en-US" altLang="zh-TW" dirty="0">
                <a:latin typeface="+mj-ea"/>
                <a:ea typeface="+mj-ea"/>
              </a:rPr>
              <a:t>Map</a:t>
            </a:r>
            <a:r>
              <a:rPr lang="zh-TW" altLang="en-US" dirty="0">
                <a:latin typeface="+mj-ea"/>
                <a:ea typeface="+mj-ea"/>
              </a:rPr>
              <a:t>物件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Enumeration&lt;String&gt; request. </a:t>
            </a:r>
            <a:r>
              <a:rPr lang="en-US" altLang="zh-TW" dirty="0" err="1">
                <a:latin typeface="+mj-ea"/>
                <a:ea typeface="+mj-ea"/>
              </a:rPr>
              <a:t>getParameterNames</a:t>
            </a:r>
            <a:r>
              <a:rPr lang="en-US" altLang="zh-TW" dirty="0">
                <a:latin typeface="+mj-ea"/>
                <a:ea typeface="+mj-ea"/>
              </a:rPr>
              <a:t>( )</a:t>
            </a:r>
            <a:r>
              <a:rPr lang="zh-TW" altLang="en-US" dirty="0">
                <a:latin typeface="+mj-ea"/>
                <a:ea typeface="+mj-ea"/>
              </a:rPr>
              <a:t>：列舉所有參數名稱，存成</a:t>
            </a:r>
            <a:r>
              <a:rPr lang="en-US" altLang="zh-TW" dirty="0">
                <a:latin typeface="+mj-ea"/>
                <a:ea typeface="+mj-ea"/>
              </a:rPr>
              <a:t>Enumeration</a:t>
            </a:r>
            <a:r>
              <a:rPr lang="zh-TW" altLang="en-US" dirty="0">
                <a:latin typeface="+mj-ea"/>
                <a:ea typeface="+mj-ea"/>
              </a:rPr>
              <a:t>物件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String[ ] request. </a:t>
            </a:r>
            <a:r>
              <a:rPr lang="en-US" altLang="zh-TW" dirty="0" err="1">
                <a:latin typeface="+mj-ea"/>
                <a:ea typeface="+mj-ea"/>
              </a:rPr>
              <a:t>getParameterValues</a:t>
            </a:r>
            <a:r>
              <a:rPr lang="en-US" altLang="zh-TW" dirty="0">
                <a:latin typeface="+mj-ea"/>
                <a:ea typeface="+mj-ea"/>
              </a:rPr>
              <a:t>(String name)</a:t>
            </a:r>
            <a:r>
              <a:rPr lang="zh-TW" altLang="en-US" dirty="0">
                <a:latin typeface="+mj-ea"/>
                <a:ea typeface="+mj-ea"/>
              </a:rPr>
              <a:t>：使用參數名稱取得</a:t>
            </a:r>
            <a:r>
              <a:rPr lang="en-US" altLang="zh-TW" dirty="0">
                <a:latin typeface="+mj-ea"/>
                <a:ea typeface="+mj-ea"/>
              </a:rPr>
              <a:t>Client</a:t>
            </a:r>
            <a:r>
              <a:rPr lang="zh-TW" altLang="en-US" dirty="0">
                <a:latin typeface="+mj-ea"/>
                <a:ea typeface="+mj-ea"/>
              </a:rPr>
              <a:t>端傳過來的所有參數值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String </a:t>
            </a:r>
            <a:r>
              <a:rPr lang="en-US" altLang="zh-TW" dirty="0" err="1">
                <a:latin typeface="+mj-ea"/>
                <a:ea typeface="+mj-ea"/>
              </a:rPr>
              <a:t>request.getQueryString</a:t>
            </a:r>
            <a:r>
              <a:rPr lang="en-US" altLang="zh-TW" dirty="0">
                <a:latin typeface="+mj-ea"/>
                <a:ea typeface="+mj-ea"/>
              </a:rPr>
              <a:t>( ): </a:t>
            </a:r>
            <a:r>
              <a:rPr lang="zh-TW" altLang="en-US" dirty="0">
                <a:latin typeface="+mj-ea"/>
                <a:ea typeface="+mj-ea"/>
              </a:rPr>
              <a:t>取得查詢字串，較</a:t>
            </a:r>
            <a:r>
              <a:rPr lang="zh-TW" altLang="en-US">
                <a:latin typeface="+mj-ea"/>
                <a:ea typeface="+mj-ea"/>
              </a:rPr>
              <a:t>少使用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56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50840" y="6272784"/>
            <a:ext cx="27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1-6-2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+mj-ea"/>
                <a:ea typeface="+mj-ea"/>
              </a:rPr>
              <a:t>取得</a:t>
            </a:r>
            <a:r>
              <a:rPr lang="en-US" altLang="zh-TW" sz="1800" dirty="0">
                <a:latin typeface="+mj-ea"/>
                <a:ea typeface="+mj-ea"/>
              </a:rPr>
              <a:t>Client</a:t>
            </a:r>
            <a:r>
              <a:rPr lang="zh-TW" altLang="en-US" sz="1800" dirty="0">
                <a:latin typeface="+mj-ea"/>
                <a:ea typeface="+mj-ea"/>
              </a:rPr>
              <a:t>的資訊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DD3859-68E3-41E3-B64B-E6F6552E77BE}"/>
              </a:ext>
            </a:extLst>
          </p:cNvPr>
          <p:cNvSpPr txBox="1"/>
          <p:nvPr/>
        </p:nvSpPr>
        <p:spPr>
          <a:xfrm>
            <a:off x="153971" y="83979"/>
            <a:ext cx="33353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>
                <a:latin typeface="+mj-ea"/>
                <a:ea typeface="+mj-ea"/>
              </a:rPr>
              <a:t>取得</a:t>
            </a:r>
            <a:r>
              <a:rPr lang="en-US" altLang="zh-TW" sz="3600">
                <a:latin typeface="+mj-ea"/>
                <a:ea typeface="+mj-ea"/>
              </a:rPr>
              <a:t>Client</a:t>
            </a:r>
            <a:r>
              <a:rPr lang="zh-TW" altLang="en-US" sz="3600">
                <a:latin typeface="+mj-ea"/>
                <a:ea typeface="+mj-ea"/>
              </a:rPr>
              <a:t>資訊</a:t>
            </a:r>
            <a:endParaRPr lang="en-US" altLang="zh-TW" sz="3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3595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>
                <a:latin typeface="Consolas" panose="020B0609020204030204" pitchFamily="49" charset="0"/>
                <a:ea typeface="+mj-ea"/>
              </a:rPr>
              <a:t> </a:t>
            </a:r>
            <a:endParaRPr lang="en-US" altLang="zh-TW" sz="360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【URI】http://localhost:8080/</a:t>
            </a:r>
            <a:r>
              <a:rPr lang="en-US" altLang="zh-TW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MyWebApp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PathTest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?</a:t>
            </a:r>
            <a:r>
              <a:rPr lang="en-US" altLang="zh-TW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name=allen&amp;age=18</a:t>
            </a:r>
          </a:p>
          <a:p>
            <a:pPr marL="457200" indent="-457200">
              <a:buClrTx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request.getScheme( )=http</a:t>
            </a:r>
          </a:p>
          <a:p>
            <a:pPr marL="457200" indent="-457200">
              <a:buClrTx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request.getServerName( )=localhost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request.getServerPort( )=8080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request.getContextPath( )=/MyWebApp		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00">
                <a:latin typeface="Consolas" panose="020B0609020204030204" pitchFamily="49" charset="0"/>
                <a:ea typeface="+mj-ea"/>
              </a:rPr>
              <a:t>環境路徑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Context Path】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request.getServletPath( )=/PathTest		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【Servlet</a:t>
            </a:r>
            <a:r>
              <a:rPr lang="zh-TW" altLang="en-US" sz="1600">
                <a:latin typeface="Consolas" panose="020B0609020204030204" pitchFamily="49" charset="0"/>
                <a:ea typeface="+mj-ea"/>
              </a:rPr>
              <a:t>路徑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Servlet Path】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request.getPathInfo( )=/myServlet		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00">
                <a:latin typeface="Consolas" panose="020B0609020204030204" pitchFamily="49" charset="0"/>
                <a:ea typeface="+mj-ea"/>
              </a:rPr>
              <a:t>額外路徑資訊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Extra Path Informathion】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request.getPathTranslated( )=C:\apache-tomcat-9.0.45\webapps</a:t>
            </a:r>
            <a:r>
              <a:rPr lang="en-US" altLang="zh-TW" sz="160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\MyWebApp</a:t>
            </a:r>
            <a:r>
              <a:rPr lang="en-US" altLang="zh-TW" sz="160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\myServlet    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00">
                <a:latin typeface="Consolas" panose="020B0609020204030204" pitchFamily="49" charset="0"/>
                <a:ea typeface="+mj-ea"/>
              </a:rPr>
              <a:t>前者的絕對路徑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request.getRequestURI( )=</a:t>
            </a:r>
            <a:r>
              <a:rPr lang="en-US" altLang="zh-TW" sz="160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/MyWebApp</a:t>
            </a:r>
            <a:r>
              <a:rPr lang="en-US" altLang="zh-TW" sz="160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/PathTest</a:t>
            </a:r>
            <a:r>
              <a:rPr lang="en-US" altLang="zh-TW" sz="160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/myServlet		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【URI</a:t>
            </a:r>
            <a:r>
              <a:rPr lang="zh-TW" altLang="en-US" sz="1600">
                <a:latin typeface="Consolas" panose="020B0609020204030204" pitchFamily="49" charset="0"/>
                <a:ea typeface="+mj-ea"/>
              </a:rPr>
              <a:t>路徑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request.getQueryString( )=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name=allen&amp;age=18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  ||  null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request.getProtocol( )=HTTP/1.1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request.getMethod( )=GET  ||  POST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request.getContentType( )=null </a:t>
            </a:r>
            <a:r>
              <a:rPr lang="zh-TW" altLang="en-US" sz="16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600">
                <a:latin typeface="Consolas" panose="020B0609020204030204" pitchFamily="49" charset="0"/>
                <a:ea typeface="+mj-ea"/>
              </a:rPr>
              <a:t>||  application/x-www-form-urlencoded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request.getContentLength( )=null  ||  17</a:t>
            </a:r>
            <a:endParaRPr lang="en-US" altLang="zh-TW" sz="1600" dirty="0">
              <a:latin typeface="Consolas" panose="020B0609020204030204" pitchFamily="49" charset="0"/>
              <a:ea typeface="+mj-ea"/>
            </a:endParaRPr>
          </a:p>
          <a:p>
            <a:pPr lvl="1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57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196651" y="6272784"/>
            <a:ext cx="27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1-6-3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+mj-ea"/>
                <a:ea typeface="+mj-ea"/>
              </a:rPr>
              <a:t>取得</a:t>
            </a:r>
            <a:r>
              <a:rPr lang="zh-TW" altLang="en-US" dirty="0">
                <a:latin typeface="+mj-ea"/>
                <a:ea typeface="+mj-ea"/>
              </a:rPr>
              <a:t>路徑</a:t>
            </a:r>
            <a:r>
              <a:rPr lang="zh-TW" altLang="en-US" sz="1800" dirty="0">
                <a:latin typeface="+mj-ea"/>
                <a:ea typeface="+mj-ea"/>
              </a:rPr>
              <a:t>資訊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73EA60-5A36-4952-B05C-5402C39673E7}"/>
              </a:ext>
            </a:extLst>
          </p:cNvPr>
          <p:cNvSpPr txBox="1"/>
          <p:nvPr/>
        </p:nvSpPr>
        <p:spPr>
          <a:xfrm>
            <a:off x="169431" y="91217"/>
            <a:ext cx="3016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>
                <a:latin typeface="Consolas" panose="020B0609020204030204" pitchFamily="49" charset="0"/>
                <a:ea typeface="+mj-ea"/>
              </a:rPr>
              <a:t>取得路徑資訊</a:t>
            </a:r>
            <a:endParaRPr lang="en-US" altLang="zh-TW" sz="36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9307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14" y="215884"/>
            <a:ext cx="10485875" cy="632210"/>
          </a:xfrm>
        </p:spPr>
        <p:txBody>
          <a:bodyPr>
            <a:noAutofit/>
          </a:bodyPr>
          <a:lstStyle/>
          <a:p>
            <a:pPr marL="617220" lvl="1" indent="-342900">
              <a:buClrTx/>
              <a:buFont typeface="+mj-lt"/>
              <a:buAutoNum type="arabicPeriod" startAt="14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String context.getRealPath(String virtualpath)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轉換指定的虛擬路徑為真實檔案路徑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891540" lvl="2" indent="-342900">
              <a:buClrTx/>
              <a:buFont typeface="+mj-lt"/>
              <a:buAutoNum type="arabicPeriod" startAt="14"/>
            </a:pP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java.net.URL context.getResource(String uripath)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傳回指定的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uripath(uripath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必須以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/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開頭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物件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取得物件後，可使用其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openStream(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方法，在使用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IO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做下一步的處理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endParaRPr lang="en-US" altLang="zh-TW" sz="1600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java.io.InputStream context.getResourceAsStream(String uripath)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與上方方法相似，但直接取得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InputStream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物件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String context.getMimeType(String file)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根據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file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檔案的副檔名回傳所對應的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MIME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Type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常見的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MIME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Type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有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context.getMimeType("xxx.html")=text/html</a:t>
            </a: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context.getMimeType("xxx.txt")=text/plain</a:t>
            </a: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context.getMimeType("xxx.html")=image/gif</a:t>
            </a: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context.getMimeType("xxx.html")=image/jpeg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伺服器的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web.xmlj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內通常會有一組「副檔名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-MIME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Type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」的對照表，我們也可以在自己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內的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中對其做修改或擴充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822960" lvl="3" indent="0">
              <a:buClrTx/>
              <a:buNone/>
            </a:pP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822960" lvl="3" indent="0">
              <a:buClrTx/>
              <a:buNone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58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196651" y="6272784"/>
            <a:ext cx="27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1-6-4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+mj-ea"/>
                <a:ea typeface="+mj-ea"/>
              </a:rPr>
              <a:t>取得</a:t>
            </a:r>
            <a:r>
              <a:rPr lang="zh-TW" altLang="en-US" dirty="0">
                <a:latin typeface="+mj-ea"/>
                <a:ea typeface="+mj-ea"/>
              </a:rPr>
              <a:t>路徑</a:t>
            </a:r>
            <a:r>
              <a:rPr lang="zh-TW" altLang="en-US" sz="1800" dirty="0">
                <a:latin typeface="+mj-ea"/>
                <a:ea typeface="+mj-ea"/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951827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4931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Collection&lt;Part&gt; request.getParts( 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如果有多個檔案要上傳，可使用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getParts( )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方法，會回傳一個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Collection&lt;Part&gt;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物件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Part request.getPart(String name)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其中參數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name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代表檔案上傳欄位的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name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屬性，此方法會回傳一個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Part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物件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part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物件的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getInputStream( )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方法，可取得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java.io.Inputstream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物件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表單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(form)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必須符合下列格式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548640" lvl="2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&lt;form action="xxxServlet" method="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post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"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enctype="multipart/form-data"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&gt;</a:t>
            </a: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&lt;input type="file" name="xxxName"&gt;</a:t>
            </a: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&lt;input type="submit" name="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上傳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"&gt;</a:t>
            </a:r>
          </a:p>
          <a:p>
            <a:pPr marL="548640" lvl="2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&lt;/form&gt;</a:t>
            </a:r>
          </a:p>
          <a:p>
            <a:pPr lvl="1">
              <a:buClrTx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sevlet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必須有相對應的設定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@MultipartConfig(location="C:/JavaWeb/")</a:t>
            </a:r>
          </a:p>
          <a:p>
            <a:pPr lvl="2">
              <a:buClrTx/>
            </a:pPr>
            <a:r>
              <a:rPr lang="zh-TW" altLang="en-US" sz="1400">
                <a:latin typeface="Consolas" panose="020B0609020204030204" pitchFamily="49" charset="0"/>
                <a:ea typeface="+mj-ea"/>
              </a:rPr>
              <a:t>其他設定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:fileSizeThreshold(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寫入暫存而非硬碟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maxFileSize(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單檔最大檔案限制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maxRequestSize(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總檔案最大限制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59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02219" y="6272784"/>
            <a:ext cx="18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1-6-5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zh-TW" altLang="en-US" sz="1800">
                <a:latin typeface="+mj-ea"/>
                <a:ea typeface="+mj-ea"/>
              </a:rPr>
              <a:t>檔案上傳</a:t>
            </a:r>
            <a:endParaRPr lang="zh-TW" altLang="en-US" sz="1800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0E7DB7-3F06-4BDD-8CC5-A3C23475C67E}"/>
              </a:ext>
            </a:extLst>
          </p:cNvPr>
          <p:cNvSpPr txBox="1"/>
          <p:nvPr/>
        </p:nvSpPr>
        <p:spPr>
          <a:xfrm>
            <a:off x="194695" y="126402"/>
            <a:ext cx="860051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2300">
                <a:latin typeface="Consolas" panose="020B0609020204030204" pitchFamily="49" charset="0"/>
                <a:ea typeface="+mj-ea"/>
              </a:rPr>
              <a:t>Servlet 3.0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 新增了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Part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介面，讓我們方便的進行檔案上傳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618D0-AC86-49DE-BE0F-793135804A47}"/>
              </a:ext>
            </a:extLst>
          </p:cNvPr>
          <p:cNvSpPr txBox="1"/>
          <p:nvPr/>
        </p:nvSpPr>
        <p:spPr>
          <a:xfrm>
            <a:off x="6447934" y="3327661"/>
            <a:ext cx="17043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Content-Type</a:t>
            </a:r>
            <a:endParaRPr lang="zh-TW" altLang="en-US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5C3F187-25F8-46A1-BFD9-8C5021C4EA0A}"/>
              </a:ext>
            </a:extLst>
          </p:cNvPr>
          <p:cNvCxnSpPr>
            <a:endCxn id="9" idx="0"/>
          </p:cNvCxnSpPr>
          <p:nvPr/>
        </p:nvCxnSpPr>
        <p:spPr>
          <a:xfrm>
            <a:off x="6806153" y="2912882"/>
            <a:ext cx="493938" cy="4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1515501-017F-48D3-B273-6A87D255DEEC}"/>
              </a:ext>
            </a:extLst>
          </p:cNvPr>
          <p:cNvSpPr txBox="1"/>
          <p:nvPr/>
        </p:nvSpPr>
        <p:spPr>
          <a:xfrm>
            <a:off x="104456" y="190367"/>
            <a:ext cx="223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OSI 7 Layer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B2D7C6-8CAA-4A8B-8A0E-5A04AB80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3" y="828672"/>
            <a:ext cx="2027424" cy="5921154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63B5F1-9F4C-43EC-BB67-3845371984D3}"/>
              </a:ext>
            </a:extLst>
          </p:cNvPr>
          <p:cNvCxnSpPr>
            <a:cxnSpLocks/>
          </p:cNvCxnSpPr>
          <p:nvPr/>
        </p:nvCxnSpPr>
        <p:spPr>
          <a:xfrm flipV="1">
            <a:off x="2294647" y="1263721"/>
            <a:ext cx="345811" cy="307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524144" y="6283037"/>
            <a:ext cx="18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1-1-3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協定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738ADE2-0EB1-40D8-AD24-F03AD045700F}"/>
              </a:ext>
            </a:extLst>
          </p:cNvPr>
          <p:cNvSpPr txBox="1"/>
          <p:nvPr/>
        </p:nvSpPr>
        <p:spPr>
          <a:xfrm>
            <a:off x="3137850" y="2675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D4F3DF-F911-4DA6-8519-C6EE70C11E8B}"/>
              </a:ext>
            </a:extLst>
          </p:cNvPr>
          <p:cNvSpPr txBox="1"/>
          <p:nvPr/>
        </p:nvSpPr>
        <p:spPr>
          <a:xfrm>
            <a:off x="2728985" y="364624"/>
            <a:ext cx="935855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【HTTP】</a:t>
            </a:r>
            <a:r>
              <a:rPr lang="en-US" altLang="zh-TW">
                <a:latin typeface="+mj-ea"/>
                <a:ea typeface="+mj-ea"/>
                <a:cs typeface="Times New Roman" panose="02020603050405020304" pitchFamily="18" charset="0"/>
              </a:rPr>
              <a:t> ( </a:t>
            </a:r>
            <a:r>
              <a:rPr lang="en-US" altLang="zh-TW" i="0" err="1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HyperText</a:t>
            </a:r>
            <a:r>
              <a:rPr lang="en-US" altLang="zh-TW" i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Transfer Protocol </a:t>
            </a:r>
            <a:r>
              <a:rPr lang="en-US" altLang="zh-TW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ea"/>
                <a:ea typeface="+mj-ea"/>
                <a:cs typeface="Times New Roman" panose="02020603050405020304" pitchFamily="18" charset="0"/>
              </a:rPr>
              <a:t>：超文本傳輸協定</a:t>
            </a:r>
            <a:endParaRPr lang="en-US" altLang="zh-TW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zh-TW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>
                <a:latin typeface="+mj-ea"/>
                <a:ea typeface="+mj-ea"/>
              </a:rPr>
              <a:t>是一種</a:t>
            </a:r>
            <a:r>
              <a:rPr lang="zh-TW" altLang="en-US">
                <a:solidFill>
                  <a:srgbClr val="FF0000"/>
                </a:solidFill>
                <a:latin typeface="+mj-ea"/>
                <a:ea typeface="+mj-ea"/>
              </a:rPr>
              <a:t>伺服器</a:t>
            </a:r>
            <a:r>
              <a:rPr lang="en-US" altLang="zh-TW">
                <a:solidFill>
                  <a:srgbClr val="FF0000"/>
                </a:solidFill>
                <a:latin typeface="+mj-ea"/>
                <a:ea typeface="+mj-ea"/>
              </a:rPr>
              <a:t>(server)</a:t>
            </a:r>
            <a:r>
              <a:rPr lang="zh-TW" altLang="en-US">
                <a:solidFill>
                  <a:srgbClr val="FF0000"/>
                </a:solidFill>
                <a:latin typeface="+mj-ea"/>
                <a:ea typeface="+mj-ea"/>
              </a:rPr>
              <a:t>與客戶端</a:t>
            </a:r>
            <a:r>
              <a:rPr lang="en-US" altLang="zh-TW">
                <a:solidFill>
                  <a:srgbClr val="FF0000"/>
                </a:solidFill>
                <a:latin typeface="+mj-ea"/>
                <a:ea typeface="+mj-ea"/>
              </a:rPr>
              <a:t>(client)</a:t>
            </a:r>
            <a:r>
              <a:rPr lang="zh-TW" altLang="en-US">
                <a:latin typeface="+mj-ea"/>
                <a:ea typeface="+mj-ea"/>
              </a:rPr>
              <a:t>溝通的通訊協定</a:t>
            </a:r>
            <a:endParaRPr lang="en-US" altLang="zh-TW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TW" altLang="en-US">
                <a:latin typeface="+mj-ea"/>
                <a:ea typeface="+mj-ea"/>
              </a:rPr>
              <a:t>現行版本為</a:t>
            </a:r>
            <a:r>
              <a:rPr lang="en-US" altLang="zh-TW">
                <a:latin typeface="+mj-ea"/>
                <a:ea typeface="+mj-ea"/>
              </a:rPr>
              <a:t>HTTP1.1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HTTP2.0</a:t>
            </a:r>
          </a:p>
          <a:p>
            <a:pPr marL="342900" indent="-342900">
              <a:buAutoNum type="arabicPeriod"/>
            </a:pPr>
            <a:r>
              <a:rPr lang="zh-TW" altLang="en-US">
                <a:latin typeface="+mj-ea"/>
                <a:ea typeface="+mj-ea"/>
              </a:rPr>
              <a:t>明文傳輸</a:t>
            </a:r>
            <a:endParaRPr lang="en-US" altLang="zh-TW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TW" altLang="en-US">
                <a:latin typeface="+mj-ea"/>
                <a:ea typeface="+mj-ea"/>
              </a:rPr>
              <a:t>兩大基本特性：</a:t>
            </a:r>
            <a:r>
              <a:rPr lang="zh-TW" altLang="en-US">
                <a:solidFill>
                  <a:srgbClr val="FF0000"/>
                </a:solidFill>
                <a:latin typeface="+mj-ea"/>
                <a:ea typeface="+mj-ea"/>
              </a:rPr>
              <a:t>基於請求與回應模型、無狀態協定</a:t>
            </a:r>
            <a:endParaRPr lang="en-US" altLang="zh-TW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>
                <a:latin typeface="+mj-ea"/>
                <a:ea typeface="+mj-ea"/>
              </a:rPr>
              <a:t>八項請求方法</a:t>
            </a:r>
            <a:r>
              <a:rPr lang="en-US" altLang="zh-TW">
                <a:latin typeface="+mj-ea"/>
                <a:ea typeface="+mj-ea"/>
              </a:rPr>
              <a:t>(</a:t>
            </a:r>
            <a:r>
              <a:rPr lang="en-US" altLang="zh-TW">
                <a:solidFill>
                  <a:srgbClr val="FF0000"/>
                </a:solidFill>
                <a:latin typeface="+mj-ea"/>
                <a:ea typeface="+mj-ea"/>
              </a:rPr>
              <a:t>GET</a:t>
            </a:r>
            <a:r>
              <a:rPr lang="zh-TW" altLang="en-US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TW">
                <a:solidFill>
                  <a:srgbClr val="FF0000"/>
                </a:solidFill>
                <a:latin typeface="+mj-ea"/>
                <a:ea typeface="+mj-ea"/>
              </a:rPr>
              <a:t>POST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HEAD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PUT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DELETE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OPTIONS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TRACE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CONNECT)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B7241CF-AD69-4007-B6A6-6816C88058CD}"/>
              </a:ext>
            </a:extLst>
          </p:cNvPr>
          <p:cNvGrpSpPr/>
          <p:nvPr/>
        </p:nvGrpSpPr>
        <p:grpSpPr>
          <a:xfrm>
            <a:off x="625914" y="2017921"/>
            <a:ext cx="1446642" cy="4634448"/>
            <a:chOff x="625914" y="2017921"/>
            <a:chExt cx="1446642" cy="463444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09B2F18-9ED9-433F-8251-442B6B30D311}"/>
                </a:ext>
              </a:extLst>
            </p:cNvPr>
            <p:cNvSpPr/>
            <p:nvPr/>
          </p:nvSpPr>
          <p:spPr>
            <a:xfrm>
              <a:off x="658750" y="2017921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C44BBF-288B-4F04-926D-3C708899DC02}"/>
                </a:ext>
              </a:extLst>
            </p:cNvPr>
            <p:cNvSpPr/>
            <p:nvPr/>
          </p:nvSpPr>
          <p:spPr>
            <a:xfrm>
              <a:off x="658750" y="2771454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AA0681-063B-4588-8814-3EAC375DA28F}"/>
                </a:ext>
              </a:extLst>
            </p:cNvPr>
            <p:cNvSpPr/>
            <p:nvPr/>
          </p:nvSpPr>
          <p:spPr>
            <a:xfrm>
              <a:off x="658750" y="3535943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FFC558-4B2D-48A3-BC8B-BDF9F95649C3}"/>
                </a:ext>
              </a:extLst>
            </p:cNvPr>
            <p:cNvSpPr/>
            <p:nvPr/>
          </p:nvSpPr>
          <p:spPr>
            <a:xfrm>
              <a:off x="625914" y="4378395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B4C3E1-39ED-46D0-8D97-5CDA7C0016D5}"/>
                </a:ext>
              </a:extLst>
            </p:cNvPr>
            <p:cNvSpPr/>
            <p:nvPr/>
          </p:nvSpPr>
          <p:spPr>
            <a:xfrm>
              <a:off x="658750" y="5160893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644631B-D838-4C77-87B3-E70E42C68C73}"/>
                </a:ext>
              </a:extLst>
            </p:cNvPr>
            <p:cNvSpPr/>
            <p:nvPr/>
          </p:nvSpPr>
          <p:spPr>
            <a:xfrm>
              <a:off x="658750" y="5994823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6301EB-3686-478A-947C-EB08AC008626}"/>
              </a:ext>
            </a:extLst>
          </p:cNvPr>
          <p:cNvSpPr txBox="1"/>
          <p:nvPr/>
        </p:nvSpPr>
        <p:spPr>
          <a:xfrm>
            <a:off x="2728985" y="2689706"/>
            <a:ext cx="6118260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兩大基本特性：</a:t>
            </a:r>
            <a:endParaRPr lang="en-US" altLang="zh-TW">
              <a:latin typeface="+mj-ea"/>
              <a:ea typeface="+mj-ea"/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>
                <a:latin typeface="+mj-ea"/>
                <a:ea typeface="+mj-ea"/>
              </a:rPr>
              <a:t>基於請求</a:t>
            </a:r>
            <a:r>
              <a:rPr lang="en-US" altLang="zh-TW">
                <a:latin typeface="+mj-ea"/>
                <a:ea typeface="+mj-ea"/>
              </a:rPr>
              <a:t>(Request)/</a:t>
            </a:r>
            <a:r>
              <a:rPr lang="zh-TW" altLang="en-US">
                <a:latin typeface="+mj-ea"/>
                <a:ea typeface="+mj-ea"/>
              </a:rPr>
              <a:t>回應</a:t>
            </a:r>
            <a:r>
              <a:rPr lang="en-US" altLang="zh-TW">
                <a:latin typeface="+mj-ea"/>
                <a:ea typeface="+mj-ea"/>
              </a:rPr>
              <a:t>(Response)</a:t>
            </a:r>
            <a:r>
              <a:rPr lang="zh-TW" altLang="en-US">
                <a:latin typeface="+mj-ea"/>
                <a:ea typeface="+mj-ea"/>
              </a:rPr>
              <a:t>模型</a:t>
            </a:r>
            <a:endParaRPr lang="en-US" altLang="zh-TW">
              <a:latin typeface="+mj-ea"/>
              <a:ea typeface="+mj-ea"/>
            </a:endParaRP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TW" altLang="en-US">
                <a:latin typeface="+mj-ea"/>
                <a:ea typeface="+mj-ea"/>
              </a:rPr>
              <a:t>沒有請求，就沒有回應。</a:t>
            </a:r>
            <a:endParaRPr lang="en-US" altLang="zh-TW">
              <a:latin typeface="+mj-ea"/>
              <a:ea typeface="+mj-ea"/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>
                <a:latin typeface="+mj-ea"/>
                <a:ea typeface="+mj-ea"/>
              </a:rPr>
              <a:t>無狀態</a:t>
            </a:r>
            <a:r>
              <a:rPr lang="en-US" altLang="zh-TW">
                <a:latin typeface="+mj-ea"/>
                <a:ea typeface="+mj-ea"/>
              </a:rPr>
              <a:t>(Stateless)</a:t>
            </a:r>
            <a:r>
              <a:rPr lang="zh-TW" altLang="en-US">
                <a:latin typeface="+mj-ea"/>
                <a:ea typeface="+mj-ea"/>
              </a:rPr>
              <a:t>協定</a:t>
            </a:r>
            <a:endParaRPr lang="en-US" altLang="zh-TW">
              <a:latin typeface="+mj-ea"/>
              <a:ea typeface="+mj-ea"/>
            </a:endParaRP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TW" altLang="en-US">
                <a:latin typeface="+mj-ea"/>
                <a:ea typeface="+mj-ea"/>
              </a:rPr>
              <a:t>回應結束後，不會記得使用者的狀態。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BF2D46-3697-42AB-B815-B7A2EAE5C294}"/>
              </a:ext>
            </a:extLst>
          </p:cNvPr>
          <p:cNvSpPr txBox="1"/>
          <p:nvPr/>
        </p:nvSpPr>
        <p:spPr>
          <a:xfrm>
            <a:off x="2728984" y="4823295"/>
            <a:ext cx="80372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通訊協定：</a:t>
            </a:r>
            <a:endParaRPr lang="en-US" altLang="zh-TW">
              <a:latin typeface="+mj-ea"/>
              <a:ea typeface="+mj-ea"/>
            </a:endParaRPr>
          </a:p>
          <a:p>
            <a:r>
              <a:rPr lang="zh-TW" altLang="en-US">
                <a:latin typeface="+mj-ea"/>
                <a:ea typeface="+mj-ea"/>
              </a:rPr>
              <a:t>通訊協定基本上就是兩台電腦之間的對話方式；根據不同的連線方式與使用的網路服務而定，會有不同的通訊協定。</a:t>
            </a:r>
          </a:p>
          <a:p>
            <a:endParaRPr lang="en-US" altLang="zh-TW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62699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>
                <a:latin typeface="+mj-lt"/>
                <a:ea typeface="+mj-ea"/>
                <a:cs typeface="+mj-cs"/>
              </a:rPr>
              <a:t>第七節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>
                <a:latin typeface="+mj-lt"/>
                <a:ea typeface="+mj-ea"/>
                <a:cs typeface="+mj-cs"/>
              </a:rPr>
              <a:t>Response</a:t>
            </a:r>
            <a:r>
              <a:rPr lang="zh-TW" altLang="en-US" sz="8900" b="1" cap="all">
                <a:latin typeface="+mj-lt"/>
                <a:ea typeface="+mj-ea"/>
                <a:cs typeface="+mj-cs"/>
              </a:rPr>
              <a:t> </a:t>
            </a:r>
            <a:r>
              <a:rPr lang="en-US" altLang="zh-TW" sz="8900" b="1" cap="all">
                <a:latin typeface="+mj-lt"/>
                <a:ea typeface="+mj-ea"/>
                <a:cs typeface="+mj-cs"/>
              </a:rPr>
              <a:t>Header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>
                <a:latin typeface="+mj-lt"/>
                <a:ea typeface="+mj-ea"/>
                <a:cs typeface="+mj-cs"/>
              </a:rPr>
              <a:t>相關應用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60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37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47504" y="627278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1-7-1 </a:t>
            </a:r>
            <a:r>
              <a:rPr lang="zh-TW" altLang="en-US">
                <a:latin typeface="+mj-ea"/>
                <a:ea typeface="+mj-ea"/>
              </a:rPr>
              <a:t>重點提要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320040" y="220091"/>
            <a:ext cx="113111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>
                <a:latin typeface="+mj-ea"/>
                <a:ea typeface="+mj-ea"/>
              </a:rPr>
              <a:t>重點提要：</a:t>
            </a:r>
            <a:endParaRPr lang="en-US" altLang="zh-TW" sz="300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傳送</a:t>
            </a:r>
            <a:r>
              <a:rPr lang="en-US" altLang="zh-TW" sz="3000">
                <a:latin typeface="+mj-ea"/>
                <a:ea typeface="+mj-ea"/>
              </a:rPr>
              <a:t>HTML</a:t>
            </a:r>
            <a:r>
              <a:rPr lang="zh-TW" altLang="en-US" sz="3000">
                <a:latin typeface="+mj-ea"/>
                <a:ea typeface="+mj-ea"/>
              </a:rPr>
              <a:t>資訊的基本觀念</a:t>
            </a:r>
            <a:endParaRPr lang="en-US" altLang="zh-TW" sz="300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資料型態</a:t>
            </a:r>
            <a:r>
              <a:rPr lang="en-US" altLang="zh-TW" sz="3000">
                <a:latin typeface="+mj-ea"/>
                <a:ea typeface="+mj-ea"/>
              </a:rPr>
              <a:t>&amp;</a:t>
            </a:r>
            <a:r>
              <a:rPr lang="zh-TW" altLang="en-US" sz="3000">
                <a:latin typeface="+mj-ea"/>
                <a:ea typeface="+mj-ea"/>
              </a:rPr>
              <a:t>輸出資料流</a:t>
            </a:r>
            <a:endParaRPr lang="en-US" altLang="zh-TW" sz="300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狀態碼</a:t>
            </a:r>
            <a:r>
              <a:rPr lang="en-US" altLang="zh-TW" sz="3000">
                <a:latin typeface="+mj-ea"/>
                <a:ea typeface="+mj-ea"/>
              </a:rPr>
              <a:t>(Status Code)</a:t>
            </a:r>
            <a:r>
              <a:rPr lang="zh-TW" altLang="en-US" sz="3000">
                <a:latin typeface="+mj-ea"/>
                <a:ea typeface="+mj-ea"/>
              </a:rPr>
              <a:t>設定</a:t>
            </a:r>
            <a:endParaRPr lang="en-US" altLang="zh-TW" sz="300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回應標頭</a:t>
            </a:r>
            <a:r>
              <a:rPr lang="en-US" altLang="zh-TW" sz="3000">
                <a:latin typeface="+mj-ea"/>
                <a:ea typeface="+mj-ea"/>
              </a:rPr>
              <a:t>(Response Header)</a:t>
            </a:r>
            <a:r>
              <a:rPr lang="zh-TW" altLang="en-US" sz="3000">
                <a:latin typeface="+mj-ea"/>
                <a:ea typeface="+mj-ea"/>
              </a:rPr>
              <a:t>設定</a:t>
            </a:r>
            <a:endParaRPr lang="en-US" altLang="zh-TW" sz="3000">
              <a:latin typeface="+mj-ea"/>
              <a:ea typeface="+mj-ea"/>
            </a:endParaRPr>
          </a:p>
          <a:p>
            <a:endParaRPr lang="en-US" altLang="zh-TW" sz="300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256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510556" y="627278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1-7-2 </a:t>
            </a:r>
            <a:r>
              <a:rPr lang="zh-TW" altLang="en-US">
                <a:latin typeface="+mj-ea"/>
                <a:ea typeface="+mj-ea"/>
              </a:rPr>
              <a:t>傳送</a:t>
            </a:r>
            <a:r>
              <a:rPr lang="en-US" altLang="zh-TW">
                <a:latin typeface="+mj-ea"/>
                <a:ea typeface="+mj-ea"/>
              </a:rPr>
              <a:t>HTML</a:t>
            </a:r>
            <a:r>
              <a:rPr lang="zh-TW" altLang="en-US">
                <a:latin typeface="+mj-ea"/>
                <a:ea typeface="+mj-ea"/>
              </a:rPr>
              <a:t>基本觀念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320040" y="220091"/>
            <a:ext cx="11369197" cy="471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>
                <a:latin typeface="+mj-ea"/>
                <a:ea typeface="+mj-ea"/>
              </a:rPr>
              <a:t> </a:t>
            </a:r>
            <a:endParaRPr lang="en-US" altLang="zh-TW" sz="3000">
              <a:latin typeface="+mj-ea"/>
              <a:ea typeface="+mj-ea"/>
            </a:endParaRPr>
          </a:p>
          <a:p>
            <a:pPr lvl="1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Content(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回應內容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」是回應客戶端時的主要內容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對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網頁而言，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就是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本身文字檔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對圖像而言，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則是構成其影像的位元組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(byte)</a:t>
            </a:r>
          </a:p>
          <a:p>
            <a:pPr lvl="1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以底層的觀點來看，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伺服器其實是將「整個回應」當成一連串的位元組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(byte)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傳給客戶端。所以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HTTP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協定規定伺服器必須：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先送出「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Status Line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」和「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Header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後才能送出「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以便客戶端能先解讀「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Status Line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」和「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Header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」，才能接續解讀之後送過來的「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」位元組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endParaRPr lang="en-US" altLang="zh-TW" sz="1600">
              <a:latin typeface="Consolas" panose="020B0609020204030204" pitchFamily="49" charset="0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166B0E-774F-4245-8D0F-3AE975143000}"/>
              </a:ext>
            </a:extLst>
          </p:cNvPr>
          <p:cNvSpPr txBox="1"/>
          <p:nvPr/>
        </p:nvSpPr>
        <p:spPr>
          <a:xfrm>
            <a:off x="200320" y="131524"/>
            <a:ext cx="541805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傳送</a:t>
            </a:r>
            <a:r>
              <a:rPr lang="en-US" altLang="zh-TW" sz="3000">
                <a:latin typeface="+mj-ea"/>
                <a:ea typeface="+mj-ea"/>
              </a:rPr>
              <a:t>HTML</a:t>
            </a:r>
            <a:r>
              <a:rPr lang="zh-TW" altLang="en-US" sz="3000">
                <a:latin typeface="+mj-ea"/>
                <a:ea typeface="+mj-ea"/>
              </a:rPr>
              <a:t>資訊的基本觀念</a:t>
            </a:r>
            <a:endParaRPr lang="en-US" altLang="zh-TW" sz="30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6201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318ABBA-322C-4CA0-80B7-71F6FA2B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21" y="2879848"/>
            <a:ext cx="1143000" cy="1438275"/>
          </a:xfrm>
          <a:prstGeom prst="rect">
            <a:avLst/>
          </a:prstGeom>
        </p:spPr>
      </p:pic>
      <p:pic>
        <p:nvPicPr>
          <p:cNvPr id="15" name="圖片 14" descr="一張含有 文字, 顯示 的圖片&#10;&#10;自動產生的描述">
            <a:extLst>
              <a:ext uri="{FF2B5EF4-FFF2-40B4-BE49-F238E27FC236}">
                <a16:creationId xmlns:a16="http://schemas.microsoft.com/office/drawing/2014/main" id="{091C1A97-9757-4292-A7E3-6C4900D0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56" y="2970601"/>
            <a:ext cx="1347522" cy="1347522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F0A7C95-400F-485A-9464-47B3BEA9B368}"/>
              </a:ext>
            </a:extLst>
          </p:cNvPr>
          <p:cNvCxnSpPr>
            <a:cxnSpLocks/>
          </p:cNvCxnSpPr>
          <p:nvPr/>
        </p:nvCxnSpPr>
        <p:spPr>
          <a:xfrm>
            <a:off x="4085314" y="3276660"/>
            <a:ext cx="354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B0E22CE-F611-4FF3-9D8C-76E17A1F683F}"/>
              </a:ext>
            </a:extLst>
          </p:cNvPr>
          <p:cNvCxnSpPr>
            <a:cxnSpLocks/>
          </p:cNvCxnSpPr>
          <p:nvPr/>
        </p:nvCxnSpPr>
        <p:spPr>
          <a:xfrm flipH="1">
            <a:off x="4085314" y="3814872"/>
            <a:ext cx="3540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B0E937-FA5C-4E50-87D0-32E702475FFE}"/>
              </a:ext>
            </a:extLst>
          </p:cNvPr>
          <p:cNvSpPr txBox="1"/>
          <p:nvPr/>
        </p:nvSpPr>
        <p:spPr>
          <a:xfrm>
            <a:off x="5051862" y="2807103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C2C9DD-F97A-42D0-9C13-4EC9F07368B8}"/>
              </a:ext>
            </a:extLst>
          </p:cNvPr>
          <p:cNvSpPr txBox="1"/>
          <p:nvPr/>
        </p:nvSpPr>
        <p:spPr>
          <a:xfrm>
            <a:off x="4997873" y="3983752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E224C9F-3B25-4A30-A757-DA1192ED4AF7}"/>
              </a:ext>
            </a:extLst>
          </p:cNvPr>
          <p:cNvSpPr txBox="1"/>
          <p:nvPr/>
        </p:nvSpPr>
        <p:spPr>
          <a:xfrm>
            <a:off x="1448881" y="246277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3BF5D7F-3E64-4B49-9830-BF7C32F42CED}"/>
              </a:ext>
            </a:extLst>
          </p:cNvPr>
          <p:cNvSpPr txBox="1"/>
          <p:nvPr/>
        </p:nvSpPr>
        <p:spPr>
          <a:xfrm>
            <a:off x="9819682" y="2462773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EDE2FC90-15A8-44D9-8974-1EB215BE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75794"/>
              </p:ext>
            </p:extLst>
          </p:nvPr>
        </p:nvGraphicFramePr>
        <p:xfrm>
          <a:off x="1407226" y="179994"/>
          <a:ext cx="6218741" cy="2039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125">
                  <a:extLst>
                    <a:ext uri="{9D8B030D-6E8A-4147-A177-3AD203B41FA5}">
                      <a16:colId xmlns:a16="http://schemas.microsoft.com/office/drawing/2014/main" val="57161215"/>
                    </a:ext>
                  </a:extLst>
                </a:gridCol>
                <a:gridCol w="4590616">
                  <a:extLst>
                    <a:ext uri="{9D8B030D-6E8A-4147-A177-3AD203B41FA5}">
                      <a16:colId xmlns:a16="http://schemas.microsoft.com/office/drawing/2014/main" val="3234696926"/>
                    </a:ext>
                  </a:extLst>
                </a:gridCol>
              </a:tblGrid>
              <a:tr h="327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Request Line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Post  /index.html  HTTP/1.1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843135"/>
                  </a:ext>
                </a:extLst>
              </a:tr>
              <a:tr h="1249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Request Header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Accept: image/gif,…</a:t>
                      </a:r>
                    </a:p>
                    <a:p>
                      <a:pPr algn="ctr"/>
                      <a:r>
                        <a:rPr lang="en-US" altLang="zh-TW" sz="1400"/>
                        <a:t>Accept-Language:zh-TW, en-US…</a:t>
                      </a:r>
                    </a:p>
                    <a:p>
                      <a:pPr algn="ctr"/>
                      <a:r>
                        <a:rPr lang="en-US" altLang="zh-TW" sz="1400"/>
                        <a:t>……</a:t>
                      </a:r>
                    </a:p>
                    <a:p>
                      <a:pPr algn="ctr"/>
                      <a:r>
                        <a:rPr lang="en-US" altLang="zh-TW" sz="1400"/>
                        <a:t>Content-Type: application/x-www-form-urlencoded</a:t>
                      </a:r>
                    </a:p>
                    <a:p>
                      <a:pPr algn="ctr"/>
                      <a:r>
                        <a:rPr lang="en-US" altLang="zh-TW" sz="1400"/>
                        <a:t>Content-Length: 27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983022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Request Content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name=allen&amp;age=18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22648"/>
                  </a:ext>
                </a:extLst>
              </a:tr>
            </a:tbl>
          </a:graphicData>
        </a:graphic>
      </p:graphicFrame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DEA95FF-D00A-4D86-9741-A84E6C88DADA}"/>
              </a:ext>
            </a:extLst>
          </p:cNvPr>
          <p:cNvCxnSpPr/>
          <p:nvPr/>
        </p:nvCxnSpPr>
        <p:spPr>
          <a:xfrm flipH="1" flipV="1">
            <a:off x="945217" y="603315"/>
            <a:ext cx="273377" cy="1859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D3E898A-15AD-46D6-A633-252FD2C7C9AD}"/>
              </a:ext>
            </a:extLst>
          </p:cNvPr>
          <p:cNvCxnSpPr>
            <a:cxnSpLocks/>
          </p:cNvCxnSpPr>
          <p:nvPr/>
        </p:nvCxnSpPr>
        <p:spPr>
          <a:xfrm flipV="1">
            <a:off x="2655217" y="2373776"/>
            <a:ext cx="3200423" cy="543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26">
            <a:extLst>
              <a:ext uri="{FF2B5EF4-FFF2-40B4-BE49-F238E27FC236}">
                <a16:creationId xmlns:a16="http://schemas.microsoft.com/office/drawing/2014/main" id="{04945D4D-16ED-4EF6-A044-652403F7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33821"/>
              </p:ext>
            </p:extLst>
          </p:nvPr>
        </p:nvGraphicFramePr>
        <p:xfrm>
          <a:off x="2851098" y="4638637"/>
          <a:ext cx="6556853" cy="2039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1158">
                  <a:extLst>
                    <a:ext uri="{9D8B030D-6E8A-4147-A177-3AD203B41FA5}">
                      <a16:colId xmlns:a16="http://schemas.microsoft.com/office/drawing/2014/main" val="57161215"/>
                    </a:ext>
                  </a:extLst>
                </a:gridCol>
                <a:gridCol w="4675695">
                  <a:extLst>
                    <a:ext uri="{9D8B030D-6E8A-4147-A177-3AD203B41FA5}">
                      <a16:colId xmlns:a16="http://schemas.microsoft.com/office/drawing/2014/main" val="3234696926"/>
                    </a:ext>
                  </a:extLst>
                </a:gridCol>
              </a:tblGrid>
              <a:tr h="327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Status Line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HTTP/1.1  200  OK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843135"/>
                  </a:ext>
                </a:extLst>
              </a:tr>
              <a:tr h="1249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Response Header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Accept-Ranges: bytes</a:t>
                      </a:r>
                    </a:p>
                    <a:p>
                      <a:pPr algn="ctr"/>
                      <a:r>
                        <a:rPr lang="en-US" altLang="zh-TW" sz="1400"/>
                        <a:t>…</a:t>
                      </a:r>
                    </a:p>
                    <a:p>
                      <a:pPr algn="ctr"/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Content-Type: text/html</a:t>
                      </a:r>
                    </a:p>
                    <a:p>
                      <a:pPr algn="ctr"/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Content-Length: 251</a:t>
                      </a:r>
                    </a:p>
                    <a:p>
                      <a:pPr algn="ctr"/>
                      <a:r>
                        <a:rPr lang="en-US" altLang="zh-TW" sz="140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983022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Response Content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&lt;html&gt;…&lt;/html&gt;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22648"/>
                  </a:ext>
                </a:extLst>
              </a:tr>
            </a:tbl>
          </a:graphicData>
        </a:graphic>
      </p:graphicFrame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5D9E20E-16E0-4CB1-A0B7-9236C7ED3E06}"/>
              </a:ext>
            </a:extLst>
          </p:cNvPr>
          <p:cNvCxnSpPr/>
          <p:nvPr/>
        </p:nvCxnSpPr>
        <p:spPr>
          <a:xfrm flipH="1">
            <a:off x="7202078" y="3983752"/>
            <a:ext cx="2205873" cy="47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E236C19-B8EF-4364-A0DD-A5FEFC175FE7}"/>
              </a:ext>
            </a:extLst>
          </p:cNvPr>
          <p:cNvCxnSpPr>
            <a:cxnSpLocks/>
          </p:cNvCxnSpPr>
          <p:nvPr/>
        </p:nvCxnSpPr>
        <p:spPr>
          <a:xfrm flipH="1">
            <a:off x="9692021" y="4365866"/>
            <a:ext cx="895980" cy="1695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592109" y="626857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1-7-3 </a:t>
            </a:r>
            <a:r>
              <a:rPr lang="zh-TW" altLang="en-US">
                <a:latin typeface="+mj-ea"/>
                <a:ea typeface="+mj-ea"/>
              </a:rPr>
              <a:t>請求</a:t>
            </a:r>
            <a:r>
              <a:rPr lang="en-US" altLang="zh-TW">
                <a:latin typeface="+mj-ea"/>
                <a:ea typeface="+mj-ea"/>
              </a:rPr>
              <a:t>/</a:t>
            </a:r>
            <a:r>
              <a:rPr lang="zh-TW" altLang="en-US">
                <a:latin typeface="+mj-ea"/>
                <a:ea typeface="+mj-ea"/>
              </a:rPr>
              <a:t>回應</a:t>
            </a:r>
          </a:p>
        </p:txBody>
      </p:sp>
    </p:spTree>
    <p:extLst>
      <p:ext uri="{BB962C8B-B14F-4D97-AF65-F5344CB8AC3E}">
        <p14:creationId xmlns:p14="http://schemas.microsoft.com/office/powerpoint/2010/main" val="4041723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58098" y="62685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1-7-4 </a:t>
            </a:r>
            <a:r>
              <a:rPr lang="zh-TW" altLang="en-US">
                <a:latin typeface="+mj-ea"/>
                <a:ea typeface="+mj-ea"/>
              </a:rPr>
              <a:t>回應方法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4931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文字資料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response.setContentType("text/html;charset=UTF-8")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設定編碼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response.getWriter(</a:t>
            </a:r>
            <a:r>
              <a:rPr lang="zh-TW" altLang="en-US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PrintWriter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物件進行字元輸出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二進制資料流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response.setContentType("image/gif")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設定輸出格式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response.getOutputStream(</a:t>
            </a:r>
            <a:r>
              <a:rPr lang="zh-TW" altLang="en-US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ServletOutputStream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物件進行輸出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>
                <a:latin typeface="Consolas" panose="020B0609020204030204" pitchFamily="49" charset="0"/>
                <a:ea typeface="+mj-ea"/>
              </a:rPr>
              <a:t>注意事項：以上兩個方法只能擇一使用，否則會產生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java.lang.IllegalStateException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例外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29444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2.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回應資料方法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532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58098" y="626857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1-7-5 </a:t>
            </a:r>
            <a:r>
              <a:rPr lang="zh-TW" altLang="en-US">
                <a:latin typeface="+mj-ea"/>
                <a:ea typeface="+mj-ea"/>
              </a:rPr>
              <a:t>狀態碼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000">
                <a:latin typeface="Consolas" panose="020B0609020204030204" pitchFamily="49" charset="0"/>
                <a:ea typeface="+mj-ea"/>
              </a:rPr>
              <a:t>狀態碼分類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>
                <a:latin typeface="Consolas" panose="020B0609020204030204" pitchFamily="49" charset="0"/>
                <a:ea typeface="+mj-ea"/>
              </a:rPr>
              <a:t>1xx: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 資訊性，指出客戶端應繼續回應其他動作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>
                <a:latin typeface="Consolas" panose="020B0609020204030204" pitchFamily="49" charset="0"/>
                <a:ea typeface="+mj-ea"/>
              </a:rPr>
              <a:t>2xx: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18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成功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完成客戶端請求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>
                <a:latin typeface="Consolas" panose="020B0609020204030204" pitchFamily="49" charset="0"/>
                <a:ea typeface="+mj-ea"/>
              </a:rPr>
              <a:t>3xx: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18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重導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客戶端的請求至他處，進行下一步動作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>
                <a:latin typeface="Consolas" panose="020B0609020204030204" pitchFamily="49" charset="0"/>
                <a:ea typeface="+mj-ea"/>
              </a:rPr>
              <a:t>4xx: </a:t>
            </a:r>
            <a:r>
              <a:rPr lang="zh-TW" altLang="en-US" sz="18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客戶端錯誤</a:t>
            </a:r>
            <a:endParaRPr lang="en-US" altLang="zh-TW" sz="180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>
                <a:latin typeface="Consolas" panose="020B0609020204030204" pitchFamily="49" charset="0"/>
                <a:ea typeface="+mj-ea"/>
              </a:rPr>
              <a:t>5xx: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18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伺服器端錯誤</a:t>
            </a:r>
            <a:endParaRPr lang="en-US" altLang="zh-TW" sz="180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>
                <a:latin typeface="Consolas" panose="020B0609020204030204" pitchFamily="49" charset="0"/>
                <a:ea typeface="+mj-ea"/>
              </a:rPr>
              <a:t>設定狀態碼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>
                <a:latin typeface="Consolas" panose="020B0609020204030204" pitchFamily="49" charset="0"/>
                <a:ea typeface="+mj-ea"/>
              </a:rPr>
              <a:t>void response.setStatus(int sc):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HTTP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狀態碼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>
                <a:latin typeface="Consolas" panose="020B0609020204030204" pitchFamily="49" charset="0"/>
                <a:ea typeface="+mj-ea"/>
              </a:rPr>
              <a:t>void response.sendError(int sc, String msg)</a:t>
            </a:r>
          </a:p>
          <a:p>
            <a:pPr lvl="3">
              <a:buClrTx/>
            </a:pPr>
            <a:r>
              <a:rPr lang="zh-TW" altLang="en-US" sz="1800">
                <a:latin typeface="Consolas" panose="020B0609020204030204" pitchFamily="49" charset="0"/>
                <a:ea typeface="+mj-ea"/>
              </a:rPr>
              <a:t>與上述方法類似，但專門用於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在處理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的過程中發生的錯誤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1800">
                <a:latin typeface="Consolas" panose="020B0609020204030204" pitchFamily="49" charset="0"/>
                <a:ea typeface="+mj-ea"/>
              </a:rPr>
              <a:t>伺服器會代為產生一個錯誤訊息網頁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182264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3.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狀態碼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00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58098" y="62685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1-7-6 </a:t>
            </a:r>
            <a:r>
              <a:rPr lang="zh-TW" altLang="en-US" dirty="0">
                <a:latin typeface="+mj-ea"/>
                <a:ea typeface="+mj-ea"/>
              </a:rPr>
              <a:t>回應標頭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1700">
                <a:latin typeface="Consolas" panose="020B0609020204030204" pitchFamily="49" charset="0"/>
                <a:ea typeface="+mj-ea"/>
              </a:rPr>
              <a:t>藉由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Response Header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，可提供其他有關的額外資訊，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HTTP1.1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的各項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header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設定如下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void response.setHeader(String name, String value)</a:t>
            </a:r>
          </a:p>
          <a:p>
            <a:pPr lvl="3">
              <a:buClrTx/>
            </a:pPr>
            <a:r>
              <a:rPr lang="zh-TW" altLang="en-US" sz="1700">
                <a:latin typeface="Consolas" panose="020B0609020204030204" pitchFamily="49" charset="0"/>
                <a:ea typeface="+mj-ea"/>
              </a:rPr>
              <a:t>以上會將指定的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name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設定標頭值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1700">
                <a:latin typeface="Consolas" panose="020B0609020204030204" pitchFamily="49" charset="0"/>
                <a:ea typeface="+mj-ea"/>
              </a:rPr>
              <a:t>若指定的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name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已有標頭值，則新值會覆蓋舊值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void response.addHeader(String name, String value)</a:t>
            </a:r>
          </a:p>
          <a:p>
            <a:pPr lvl="3">
              <a:buClrTx/>
            </a:pPr>
            <a:r>
              <a:rPr lang="zh-TW" altLang="en-US" sz="1700">
                <a:latin typeface="Consolas" panose="020B0609020204030204" pitchFamily="49" charset="0"/>
                <a:ea typeface="+mj-ea"/>
              </a:rPr>
              <a:t>同一個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head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需要具有多個不同值的時候，新值附加於舊值之後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Header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值應用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response.setHeader("Location", String url):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網頁重導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response.setHeader("Refresh", String second):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指定秒數後刷新頁面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response.setHeader("Refresh", "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3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;URL=http://…"):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3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秒後導向指定頁面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response.setHeader("Cache-Control","no-store"):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禁止此文件被快取 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HTTP1.1</a:t>
            </a:r>
          </a:p>
          <a:p>
            <a:pPr lvl="2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response.setHeader("Pragma","no-cache"):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禁止此文件被快取 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HTTP1.0</a:t>
            </a:r>
          </a:p>
          <a:p>
            <a:pPr lvl="2">
              <a:buClrTx/>
            </a:pPr>
            <a:r>
              <a:rPr lang="en-US" altLang="zh-TW" sz="1700">
                <a:latin typeface="Consolas" panose="020B0609020204030204" pitchFamily="49" charset="0"/>
                <a:ea typeface="+mj-ea"/>
              </a:rPr>
              <a:t>response.setDateHeader("Expires","0"):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只該文件失效的時間，預設值為零表示立即失效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endParaRPr lang="en-US" altLang="zh-TW" sz="17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291615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4.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回應標頭設定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3588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第八節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 dirty="0">
                <a:latin typeface="+mj-lt"/>
                <a:ea typeface="+mj-ea"/>
                <a:cs typeface="+mj-cs"/>
              </a:rPr>
              <a:t>Session Tracking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67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12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47504" y="627278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1-8-1 </a:t>
            </a:r>
            <a:r>
              <a:rPr lang="zh-TW" altLang="en-US" dirty="0">
                <a:latin typeface="+mj-ea"/>
                <a:ea typeface="+mj-ea"/>
              </a:rPr>
              <a:t>重點提要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320040" y="220091"/>
            <a:ext cx="11311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+mj-ea"/>
                <a:ea typeface="+mj-ea"/>
              </a:rPr>
              <a:t>重點提要：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Session Tracking </a:t>
            </a:r>
            <a:r>
              <a:rPr lang="zh-TW" altLang="en-US" sz="3000" dirty="0">
                <a:latin typeface="+mj-ea"/>
                <a:ea typeface="+mj-ea"/>
              </a:rPr>
              <a:t>基本觀念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隱藏欄位</a:t>
            </a:r>
            <a:r>
              <a:rPr lang="en-US" altLang="zh-TW" sz="3000" dirty="0">
                <a:latin typeface="+mj-ea"/>
                <a:ea typeface="+mj-ea"/>
              </a:rPr>
              <a:t>(Hidden Form Field)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URL</a:t>
            </a:r>
            <a:r>
              <a:rPr lang="zh-TW" altLang="en-US" sz="3000" dirty="0">
                <a:latin typeface="+mj-ea"/>
                <a:ea typeface="+mj-ea"/>
              </a:rPr>
              <a:t>重寫</a:t>
            </a:r>
            <a:r>
              <a:rPr lang="en-US" altLang="zh-TW" sz="3000" dirty="0">
                <a:latin typeface="+mj-ea"/>
                <a:ea typeface="+mj-ea"/>
              </a:rPr>
              <a:t>(</a:t>
            </a:r>
            <a:r>
              <a:rPr lang="zh-TW" altLang="en-US" sz="3000" dirty="0">
                <a:latin typeface="+mj-ea"/>
                <a:ea typeface="+mj-ea"/>
              </a:rPr>
              <a:t> </a:t>
            </a:r>
            <a:r>
              <a:rPr lang="en-US" altLang="zh-TW" sz="3000" dirty="0">
                <a:latin typeface="+mj-ea"/>
                <a:ea typeface="+mj-ea"/>
              </a:rPr>
              <a:t>URL</a:t>
            </a:r>
            <a:r>
              <a:rPr lang="zh-TW" altLang="en-US" sz="3000" dirty="0">
                <a:latin typeface="+mj-ea"/>
                <a:ea typeface="+mj-ea"/>
              </a:rPr>
              <a:t> </a:t>
            </a:r>
            <a:r>
              <a:rPr lang="en-US" altLang="zh-TW" sz="3000" dirty="0">
                <a:latin typeface="+mj-ea"/>
                <a:ea typeface="+mj-ea"/>
              </a:rPr>
              <a:t>Rewriting 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使用</a:t>
            </a:r>
            <a:r>
              <a:rPr lang="en-US" altLang="zh-TW" sz="3000" dirty="0">
                <a:latin typeface="+mj-ea"/>
                <a:ea typeface="+mj-ea"/>
              </a:rPr>
              <a:t>Session Tracking API</a:t>
            </a:r>
          </a:p>
          <a:p>
            <a:endParaRPr lang="en-US" altLang="zh-TW" sz="3000" dirty="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9092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Stateful(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有狀態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Stateless(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無狀態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的通訊協定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【FTP】</a:t>
            </a:r>
          </a:p>
          <a:p>
            <a:pPr lvl="3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屬於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Stateful(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有狀態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的通訊協定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從使用者登入建立連線後，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會一直記住使用者，直到登出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【HTTP】</a:t>
            </a:r>
          </a:p>
          <a:p>
            <a:pPr lvl="3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屬於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Stateless(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無狀態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的通訊協定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無法記住使用者，它只關心請求與回應，一旦回應結束，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與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的連線也同時結束。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追蹤使用者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網站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(Server)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必須要有記住使用者的能力：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Ex.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購物車、登入等等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Session Tracking</a:t>
            </a:r>
          </a:p>
          <a:p>
            <a:pPr lvl="2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讓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能夠追蹤使用者的狀態稱之為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Session Tracking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，可以使前一個請求所傳送的資料能維持狀態到下一個請求，並辨認出是由相同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端所發出的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四種實作方法：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marL="1280160" lvl="3" indent="-457200">
              <a:buClrTx/>
              <a:buFont typeface="+mj-lt"/>
              <a:buAutoNum type="arabicPeriod"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隱藏欄位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marL="1280160" lvl="3" indent="-457200">
              <a:buClrTx/>
              <a:buFont typeface="+mj-lt"/>
              <a:buAutoNum type="arabicPeriod"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重寫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marL="1280160" lvl="3" indent="-457200">
              <a:buClrTx/>
              <a:buFont typeface="+mj-lt"/>
              <a:buAutoNum type="arabicPeriod"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Cookie</a:t>
            </a:r>
          </a:p>
          <a:p>
            <a:pPr marL="1280160" lvl="3" indent="-457200">
              <a:buClrTx/>
              <a:buFont typeface="+mj-lt"/>
              <a:buAutoNum type="arabicPeriod"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Session Tracking API</a:t>
            </a:r>
          </a:p>
          <a:p>
            <a:pPr lvl="1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7644364" y="6268577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1-8-2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Tracking</a:t>
            </a:r>
            <a:r>
              <a:rPr lang="zh-TW" altLang="en-US" dirty="0">
                <a:latin typeface="+mj-ea"/>
                <a:ea typeface="+mj-ea"/>
              </a:rPr>
              <a:t>基本觀念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99721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1.Session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Tracking 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基本觀念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413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48A10370-F42B-46C9-AD8A-BBD80B69559E}"/>
              </a:ext>
            </a:extLst>
          </p:cNvPr>
          <p:cNvSpPr/>
          <p:nvPr/>
        </p:nvSpPr>
        <p:spPr>
          <a:xfrm>
            <a:off x="1414662" y="855233"/>
            <a:ext cx="5774076" cy="3069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113178" y="6272784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1-1-4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 err="1">
                <a:latin typeface="+mj-ea"/>
                <a:ea typeface="+mj-ea"/>
              </a:rPr>
              <a:t>Server&amp;Client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7" name="圖片 36" descr="一張含有 杯子, 咖啡, 桌, 餐具 的圖片&#10;&#10;自動產生的描述">
            <a:extLst>
              <a:ext uri="{FF2B5EF4-FFF2-40B4-BE49-F238E27FC236}">
                <a16:creationId xmlns:a16="http://schemas.microsoft.com/office/drawing/2014/main" id="{B57CD435-F2FD-44B7-AB4E-8101EAD1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62" y="1720655"/>
            <a:ext cx="1343025" cy="134302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311216E7-2044-4BDC-8C64-2F349B54C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29" y="1716158"/>
            <a:ext cx="1143000" cy="1438275"/>
          </a:xfrm>
          <a:prstGeom prst="rect">
            <a:avLst/>
          </a:prstGeom>
        </p:spPr>
      </p:pic>
      <p:pic>
        <p:nvPicPr>
          <p:cNvPr id="51" name="圖片 50" descr="一張含有 文字, 顯示 的圖片&#10;&#10;自動產生的描述">
            <a:extLst>
              <a:ext uri="{FF2B5EF4-FFF2-40B4-BE49-F238E27FC236}">
                <a16:creationId xmlns:a16="http://schemas.microsoft.com/office/drawing/2014/main" id="{42F84208-1A82-4D36-A556-8C8A1A4C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4" y="1716158"/>
            <a:ext cx="1347522" cy="1347522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4F7ABCF-1550-4903-AEBF-4846D8A01C5D}"/>
              </a:ext>
            </a:extLst>
          </p:cNvPr>
          <p:cNvCxnSpPr>
            <a:cxnSpLocks/>
          </p:cNvCxnSpPr>
          <p:nvPr/>
        </p:nvCxnSpPr>
        <p:spPr>
          <a:xfrm>
            <a:off x="3681590" y="2211431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A080A57-4949-4F23-8A89-83275619A305}"/>
              </a:ext>
            </a:extLst>
          </p:cNvPr>
          <p:cNvCxnSpPr>
            <a:cxnSpLocks/>
          </p:cNvCxnSpPr>
          <p:nvPr/>
        </p:nvCxnSpPr>
        <p:spPr>
          <a:xfrm rot="10800000">
            <a:off x="3681590" y="2616079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6F2E1A2-EFC6-4635-A29B-45B8FC7769A7}"/>
              </a:ext>
            </a:extLst>
          </p:cNvPr>
          <p:cNvCxnSpPr>
            <a:cxnSpLocks/>
          </p:cNvCxnSpPr>
          <p:nvPr/>
        </p:nvCxnSpPr>
        <p:spPr>
          <a:xfrm>
            <a:off x="7359739" y="2217874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1584049-5FD7-437B-BC2B-AF128A20BD0A}"/>
              </a:ext>
            </a:extLst>
          </p:cNvPr>
          <p:cNvCxnSpPr>
            <a:cxnSpLocks/>
          </p:cNvCxnSpPr>
          <p:nvPr/>
        </p:nvCxnSpPr>
        <p:spPr>
          <a:xfrm rot="10800000">
            <a:off x="7359739" y="2622522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B44CFCC-A773-4934-B575-314CB2298785}"/>
              </a:ext>
            </a:extLst>
          </p:cNvPr>
          <p:cNvSpPr txBox="1"/>
          <p:nvPr/>
        </p:nvSpPr>
        <p:spPr>
          <a:xfrm>
            <a:off x="2831137" y="1064032"/>
            <a:ext cx="29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主從式架構</a:t>
            </a:r>
            <a:r>
              <a:rPr lang="en-US" altLang="zh-TW">
                <a:latin typeface="+mj-ea"/>
                <a:ea typeface="+mj-ea"/>
              </a:rPr>
              <a:t>(Client-Server)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9EF07EB-4846-4CEC-8721-A3E930362786}"/>
              </a:ext>
            </a:extLst>
          </p:cNvPr>
          <p:cNvSpPr txBox="1"/>
          <p:nvPr/>
        </p:nvSpPr>
        <p:spPr>
          <a:xfrm>
            <a:off x="1896045" y="3152805"/>
            <a:ext cx="13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Client</a:t>
            </a:r>
            <a:r>
              <a:rPr lang="zh-TW" altLang="en-US">
                <a:latin typeface="+mj-ea"/>
                <a:ea typeface="+mj-ea"/>
              </a:rPr>
              <a:t>端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電腦、手機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9CFBD43-B86B-45A4-A331-556673976E79}"/>
              </a:ext>
            </a:extLst>
          </p:cNvPr>
          <p:cNvSpPr txBox="1"/>
          <p:nvPr/>
        </p:nvSpPr>
        <p:spPr>
          <a:xfrm>
            <a:off x="5354898" y="3152804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Server</a:t>
            </a:r>
            <a:r>
              <a:rPr lang="zh-TW" altLang="en-US">
                <a:latin typeface="+mj-ea"/>
                <a:ea typeface="+mj-ea"/>
              </a:rPr>
              <a:t>端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伺服器、雲端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46BF30A-E8B9-4704-A1E6-0A183DA1C02E}"/>
              </a:ext>
            </a:extLst>
          </p:cNvPr>
          <p:cNvSpPr txBox="1"/>
          <p:nvPr/>
        </p:nvSpPr>
        <p:spPr>
          <a:xfrm>
            <a:off x="9248490" y="3148987"/>
            <a:ext cx="11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err="1">
                <a:latin typeface="+mj-ea"/>
                <a:ea typeface="+mj-ea"/>
              </a:rPr>
              <a:t>DataBase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E344556-EB2B-493F-B0FC-1AB8CB13D975}"/>
              </a:ext>
            </a:extLst>
          </p:cNvPr>
          <p:cNvSpPr txBox="1"/>
          <p:nvPr/>
        </p:nvSpPr>
        <p:spPr>
          <a:xfrm>
            <a:off x="3102796" y="2246747"/>
            <a:ext cx="24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通訊協定溝通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91260EE-21EF-40F2-8B60-368DDB0442E2}"/>
              </a:ext>
            </a:extLst>
          </p:cNvPr>
          <p:cNvSpPr txBox="1"/>
          <p:nvPr/>
        </p:nvSpPr>
        <p:spPr>
          <a:xfrm>
            <a:off x="7608593" y="225319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JDBC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6F63A33-E901-4857-8A20-716CAE865647}"/>
              </a:ext>
            </a:extLst>
          </p:cNvPr>
          <p:cNvSpPr txBox="1"/>
          <p:nvPr/>
        </p:nvSpPr>
        <p:spPr>
          <a:xfrm>
            <a:off x="1755274" y="4323864"/>
            <a:ext cx="1488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HTML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CSS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JAVASCRIPT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B58BE6A-EF7F-4A4D-9786-FB55FBB65836}"/>
              </a:ext>
            </a:extLst>
          </p:cNvPr>
          <p:cNvSpPr txBox="1"/>
          <p:nvPr/>
        </p:nvSpPr>
        <p:spPr>
          <a:xfrm>
            <a:off x="8898939" y="449296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MS SQL 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DDBC5EF8-B614-4039-9309-AAE783D3F665}"/>
              </a:ext>
            </a:extLst>
          </p:cNvPr>
          <p:cNvSpPr txBox="1"/>
          <p:nvPr/>
        </p:nvSpPr>
        <p:spPr>
          <a:xfrm>
            <a:off x="5672965" y="4354463"/>
            <a:ext cx="93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JSP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1D27B94-DDE6-46AA-ABEC-727F0A620077}"/>
              </a:ext>
            </a:extLst>
          </p:cNvPr>
          <p:cNvSpPr txBox="1"/>
          <p:nvPr/>
        </p:nvSpPr>
        <p:spPr>
          <a:xfrm>
            <a:off x="1293693" y="6144759"/>
            <a:ext cx="362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註：</a:t>
            </a:r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→</a:t>
            </a:r>
            <a:r>
              <a:rPr lang="en-US" altLang="zh-TW">
                <a:latin typeface="+mj-ea"/>
                <a:ea typeface="+mj-ea"/>
              </a:rPr>
              <a:t>Server Applet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8957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內的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Hidden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屬性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實作方式：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&lt;Form action="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xxxServlet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"&gt;</a:t>
            </a:r>
          </a:p>
          <a:p>
            <a:pPr lvl="3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&lt;input type="hidden" name="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sessionId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 value="12345"&gt;</a:t>
            </a:r>
          </a:p>
          <a:p>
            <a:pPr lvl="3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&lt;input type="submit" value="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送出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"&gt;</a:t>
            </a: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&lt;/Form&gt;</a:t>
            </a:r>
          </a:p>
          <a:p>
            <a:pPr lvl="2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Servlet: 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userSession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request.getParameter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sessionId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");</a:t>
            </a: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優點：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主流瀏覽器皆支援隱藏欄位，瀏覽器不顯示其值，簡單直觀。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檢視原始碼即可看到隱藏欄位，有安全疑慮。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99195" y="626385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1-8-3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隱藏欄位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1136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2.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隱藏欄位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(Hidden Form Field)</a:t>
            </a:r>
          </a:p>
        </p:txBody>
      </p:sp>
    </p:spTree>
    <p:extLst>
      <p:ext uri="{BB962C8B-B14F-4D97-AF65-F5344CB8AC3E}">
        <p14:creationId xmlns:p14="http://schemas.microsoft.com/office/powerpoint/2010/main" val="1017352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尾端加上額外的參數來達到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 Tracking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目的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實作方式：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Http://server:port/project/URLRewriting/12345</a:t>
            </a: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額外路徑資訊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Http://server:port/project/URLRewriting?sessionId=12345</a:t>
            </a:r>
          </a:p>
          <a:p>
            <a:pPr lvl="3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Query String</a:t>
            </a:r>
          </a:p>
          <a:p>
            <a:pPr lvl="2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Servlet: 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userSession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request.getParameter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sessionId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");</a:t>
            </a: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優點：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主流瀏覽器、伺服器皆支援，此方法對不支援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或禁用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)cookie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的瀏覽器有所幫助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資訊暴露在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上，有安全疑慮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此方法不容易使用，比較不常見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99195" y="626385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1-8-4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重寫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1136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3.</a:t>
            </a:r>
            <a:r>
              <a:rPr lang="en-US" altLang="zh-TW" sz="3000" dirty="0">
                <a:latin typeface="+mj-ea"/>
                <a:ea typeface="+mj-ea"/>
              </a:rPr>
              <a:t> URL</a:t>
            </a:r>
            <a:r>
              <a:rPr lang="zh-TW" altLang="en-US" sz="3000" dirty="0">
                <a:latin typeface="+mj-ea"/>
                <a:ea typeface="+mj-ea"/>
              </a:rPr>
              <a:t>重寫</a:t>
            </a:r>
            <a:r>
              <a:rPr lang="en-US" altLang="zh-TW" sz="3000" dirty="0">
                <a:latin typeface="+mj-ea"/>
                <a:ea typeface="+mj-ea"/>
              </a:rPr>
              <a:t>(</a:t>
            </a:r>
            <a:r>
              <a:rPr lang="zh-TW" altLang="en-US" sz="3000" dirty="0">
                <a:latin typeface="+mj-ea"/>
                <a:ea typeface="+mj-ea"/>
              </a:rPr>
              <a:t> </a:t>
            </a:r>
            <a:r>
              <a:rPr lang="en-US" altLang="zh-TW" sz="3000" dirty="0">
                <a:latin typeface="+mj-ea"/>
                <a:ea typeface="+mj-ea"/>
              </a:rPr>
              <a:t>URL</a:t>
            </a:r>
            <a:r>
              <a:rPr lang="zh-TW" altLang="en-US" sz="3000" dirty="0">
                <a:latin typeface="+mj-ea"/>
                <a:ea typeface="+mj-ea"/>
              </a:rPr>
              <a:t> </a:t>
            </a:r>
            <a:r>
              <a:rPr lang="en-US" altLang="zh-TW" sz="3000" dirty="0">
                <a:latin typeface="+mj-ea"/>
                <a:ea typeface="+mj-ea"/>
              </a:rPr>
              <a:t>Rewriting )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5892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是一個文字檔，以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key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value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的方式將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 Tracking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的內容記錄在客戶端瀏覽器暫存區或硬碟內，是一種常見的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 Tracking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方式。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實作流程：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伺服器建立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→將相關資訊存入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→回傳給客戶端瀏覽器，存入瀏覽器暫存區→下次請求時同時傳送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給伺服器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所有的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在建立時都會設定過期日期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優點：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簡潔有效率，容易實作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客戶端有可能會關閉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的設定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敏感資料有可能會外流，故不應該存入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，如信用卡資訊、使用者密碼等等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每個瀏覽器有不同的長度限制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99195" y="626385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1-8-5</a:t>
            </a:r>
            <a:r>
              <a:rPr lang="en-US" altLang="zh-TW" sz="1800" dirty="0">
                <a:latin typeface="+mj-ea"/>
                <a:ea typeface="+mj-ea"/>
              </a:rPr>
              <a:t> Cookie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1136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4.</a:t>
            </a:r>
            <a:r>
              <a:rPr lang="en-US" altLang="zh-TW" sz="3000" dirty="0">
                <a:latin typeface="+mj-ea"/>
                <a:ea typeface="+mj-ea"/>
              </a:rPr>
              <a:t> Cookie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6618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伺服器利用配發一個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物件，讓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可以用來儲存或取得該使用者的相關資訊，以達到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Tracking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的目的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所有物件都能存入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物件內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使用方式：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session=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request.getSession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);</a:t>
            </a:r>
          </a:p>
          <a:p>
            <a:pPr lvl="2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與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一樣都有特定的存活時間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原理：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伺服器藉由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Rewriting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的方式派發一個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值給客戶端，客戶端下次請求時，再以此為比對依據。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String ID=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session.getId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，可取得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值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99195" y="62638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1-8-6</a:t>
            </a:r>
            <a:r>
              <a:rPr lang="en-US" altLang="zh-TW" sz="1800" dirty="0">
                <a:latin typeface="+mj-ea"/>
                <a:ea typeface="+mj-ea"/>
              </a:rPr>
              <a:t> Session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1136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5.</a:t>
            </a:r>
            <a:r>
              <a:rPr lang="en-US" altLang="zh-TW" sz="3000" dirty="0">
                <a:latin typeface="+mj-ea"/>
                <a:ea typeface="+mj-ea"/>
              </a:rPr>
              <a:t> </a:t>
            </a:r>
            <a:r>
              <a:rPr lang="en-US" altLang="zh-TW" sz="3000" dirty="0" err="1">
                <a:latin typeface="+mj-ea"/>
                <a:ea typeface="+mj-ea"/>
              </a:rPr>
              <a:t>HttpSession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010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session.setAttribute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(String name, Object value)</a:t>
            </a: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將指定的物件存入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之中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Object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session.getAttribute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之中取出指定物件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session.removeAttribute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之中移除指定物件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Enumeration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session.getAttributeNames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</a:t>
            </a:r>
          </a:p>
          <a:p>
            <a:pPr marL="548640" lvl="2" indent="0">
              <a:buClrTx/>
              <a:buNone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列舉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之中的所有屬性名稱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boolean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session.isNew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若客戶端剛取得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時，回傳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True</a:t>
            </a: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int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session.getMaxInactiveInterval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():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回傳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最大存活時間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session.setMaxInactiveInterval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(int seconds):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最大存活時間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long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session.getCreationTime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回傳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建立的時間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long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session.getLastAccessedTime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回傳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上次存取的時間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329325" y="627278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1-8-7</a:t>
            </a:r>
            <a:r>
              <a:rPr lang="en-US" altLang="zh-TW" sz="1800" dirty="0">
                <a:latin typeface="+mj-ea"/>
                <a:ea typeface="+mj-ea"/>
              </a:rPr>
              <a:t> Session</a:t>
            </a:r>
            <a:r>
              <a:rPr lang="zh-TW" altLang="en-US" sz="1800" dirty="0">
                <a:latin typeface="+mj-ea"/>
                <a:ea typeface="+mj-ea"/>
              </a:rPr>
              <a:t>方法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1136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 err="1">
                <a:latin typeface="+mj-ea"/>
                <a:ea typeface="+mj-ea"/>
              </a:rPr>
              <a:t>HttpSession</a:t>
            </a:r>
            <a:r>
              <a:rPr lang="zh-TW" altLang="en-US" sz="3000" dirty="0">
                <a:latin typeface="+mj-ea"/>
                <a:ea typeface="+mj-ea"/>
              </a:rPr>
              <a:t>介面方法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10718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等待時間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(timeout)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：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對於同一個使用者而言，兩次請求的間隔不能超過等待時間，否則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將會失效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設定方式：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如未設定，大部分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的預設值為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30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分鐘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個別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的設定，可使用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session.setMaxInactiveInterval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(int seconds)</a:t>
            </a: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對於所有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，可使用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進行設定：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1097280" lvl="4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&lt;web-app&gt;</a:t>
            </a:r>
          </a:p>
          <a:p>
            <a:pPr marL="1371400" lvl="5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&lt;session-config&gt;</a:t>
            </a:r>
          </a:p>
          <a:p>
            <a:pPr marL="1671400" lvl="6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&lt;session-timeout&gt; 60 &lt;/session-timeout&gt;  &lt;!--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以分鐘為單位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--&gt;</a:t>
            </a:r>
          </a:p>
          <a:p>
            <a:pPr marL="1371400" lvl="5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&lt;/session-config&gt;</a:t>
            </a:r>
          </a:p>
          <a:p>
            <a:pPr marL="1097280" lvl="4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&lt;/web-app&gt;</a:t>
            </a: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此外，也可使用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session.invalidate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直接終止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</a:p>
          <a:p>
            <a:pPr lvl="4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5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8610134" y="626857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1-8-8</a:t>
            </a:r>
            <a:r>
              <a:rPr lang="en-US" altLang="zh-TW" sz="1800" dirty="0">
                <a:latin typeface="+mj-ea"/>
                <a:ea typeface="+mj-ea"/>
              </a:rPr>
              <a:t> Session</a:t>
            </a:r>
            <a:r>
              <a:rPr lang="zh-TW" altLang="en-US" sz="1800" dirty="0">
                <a:latin typeface="+mj-ea"/>
                <a:ea typeface="+mj-ea"/>
              </a:rPr>
              <a:t>的存活時間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1136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+mj-ea"/>
                <a:ea typeface="+mj-ea"/>
              </a:rPr>
              <a:t>設定</a:t>
            </a:r>
            <a:r>
              <a:rPr lang="en-US" altLang="zh-TW" sz="3000" dirty="0">
                <a:latin typeface="+mj-ea"/>
                <a:ea typeface="+mj-ea"/>
              </a:rPr>
              <a:t>Session</a:t>
            </a:r>
            <a:r>
              <a:rPr lang="zh-TW" altLang="en-US" sz="3000" dirty="0">
                <a:latin typeface="+mj-ea"/>
                <a:ea typeface="+mj-ea"/>
              </a:rPr>
              <a:t>的存活時間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53392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第九節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傳遞資訊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76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5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1" y="808077"/>
            <a:ext cx="12323201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為了讓同一個伺服器內的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能彼此間互相傳遞資訊，可分為以下兩從方式來達成目的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資訊共享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控制權共用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資訊共享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將一個資訊以屬性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-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屬性值的方式存入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之中，以實現資訊共享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: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存入的屬性，所有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都能存取到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: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存入的屬性只有當次會話能夠存取到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控制權共用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共用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HttpServletRequest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物件，以下為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HttpServletRequest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的方法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request.setAttribute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(String name, Object value):</a:t>
            </a:r>
          </a:p>
          <a:p>
            <a:pPr lvl="4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將指定的物件存入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之中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Object 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request.getAttribute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4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之中取出指定的物件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request.removeAttribute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4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之中移除指定的物件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endParaRPr lang="en-US" altLang="zh-TW" sz="21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10089613" y="627278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1-9-1 </a:t>
            </a:r>
            <a:r>
              <a:rPr lang="zh-TW" altLang="en-US" dirty="0">
                <a:latin typeface="+mj-ea"/>
                <a:ea typeface="+mj-ea"/>
              </a:rPr>
              <a:t>簡介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174712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傳遞資訊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75451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1" y="808077"/>
            <a:ext cx="12323201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控制權共用可讓兩個或多個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共用一個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的控制權，主要有以下兩種方法：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forward(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轉送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可以轉送整個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給其他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，再由其他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進行回應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的控制權在於後者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include(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包含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可以在自己的程序當中，包含其他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產生的回應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的控制權在於前者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使用上述兩個方法前，必須先取得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RequestDispatcher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物件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調派請求物件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2">
              <a:buClrTx/>
            </a:pP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RequestDispatcher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 dispatcher=request.get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RequestDispatcher();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 sz="19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78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380679" y="626385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1-9-2 </a:t>
            </a:r>
            <a:r>
              <a:rPr lang="zh-TW" altLang="en-US" dirty="0">
                <a:latin typeface="+mj-ea"/>
                <a:ea typeface="+mj-ea"/>
              </a:rPr>
              <a:t>控制權共用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214781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控制權共用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8666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第十節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資料庫連結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79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37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113178" y="6272784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1-1-5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 err="1">
                <a:latin typeface="+mj-ea"/>
                <a:ea typeface="+mj-ea"/>
              </a:rPr>
              <a:t>Server&amp;Client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8</a:t>
            </a:fld>
            <a:endParaRPr lang="zh-TW" altLang="en-US">
              <a:latin typeface="+mj-ea"/>
              <a:ea typeface="+mj-ea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311216E7-2044-4BDC-8C64-2F349B54C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01" y="900219"/>
            <a:ext cx="1143000" cy="1438275"/>
          </a:xfrm>
          <a:prstGeom prst="rect">
            <a:avLst/>
          </a:prstGeom>
        </p:spPr>
      </p:pic>
      <p:pic>
        <p:nvPicPr>
          <p:cNvPr id="51" name="圖片 50" descr="一張含有 文字, 顯示 的圖片&#10;&#10;自動產生的描述">
            <a:extLst>
              <a:ext uri="{FF2B5EF4-FFF2-40B4-BE49-F238E27FC236}">
                <a16:creationId xmlns:a16="http://schemas.microsoft.com/office/drawing/2014/main" id="{42F84208-1A82-4D36-A556-8C8A1A4C3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36" y="990972"/>
            <a:ext cx="1347522" cy="1347522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4F7ABCF-1550-4903-AEBF-4846D8A01C5D}"/>
              </a:ext>
            </a:extLst>
          </p:cNvPr>
          <p:cNvCxnSpPr>
            <a:cxnSpLocks/>
          </p:cNvCxnSpPr>
          <p:nvPr/>
        </p:nvCxnSpPr>
        <p:spPr>
          <a:xfrm>
            <a:off x="4113594" y="1297031"/>
            <a:ext cx="354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A080A57-4949-4F23-8A89-83275619A305}"/>
              </a:ext>
            </a:extLst>
          </p:cNvPr>
          <p:cNvCxnSpPr>
            <a:cxnSpLocks/>
          </p:cNvCxnSpPr>
          <p:nvPr/>
        </p:nvCxnSpPr>
        <p:spPr>
          <a:xfrm flipH="1">
            <a:off x="4113594" y="1835243"/>
            <a:ext cx="3540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F0BF80-1C79-40EC-9033-F9AAA0D5439F}"/>
              </a:ext>
            </a:extLst>
          </p:cNvPr>
          <p:cNvSpPr txBox="1"/>
          <p:nvPr/>
        </p:nvSpPr>
        <p:spPr>
          <a:xfrm>
            <a:off x="4641432" y="318278"/>
            <a:ext cx="24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通訊協定溝通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19D652-A1F7-471F-8969-78AC06BEA2EB}"/>
              </a:ext>
            </a:extLst>
          </p:cNvPr>
          <p:cNvSpPr txBox="1"/>
          <p:nvPr/>
        </p:nvSpPr>
        <p:spPr>
          <a:xfrm>
            <a:off x="5113517" y="852476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DA59B2-ACF2-4F22-B3FC-17CFB4391258}"/>
              </a:ext>
            </a:extLst>
          </p:cNvPr>
          <p:cNvSpPr txBox="1"/>
          <p:nvPr/>
        </p:nvSpPr>
        <p:spPr>
          <a:xfrm>
            <a:off x="5026153" y="2004123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620388-243F-4A44-ACDE-87A82DAE4A15}"/>
              </a:ext>
            </a:extLst>
          </p:cNvPr>
          <p:cNvSpPr txBox="1"/>
          <p:nvPr/>
        </p:nvSpPr>
        <p:spPr>
          <a:xfrm>
            <a:off x="1477161" y="48314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CB1D23-7F8B-4F24-AD97-842FDDFA87A6}"/>
              </a:ext>
            </a:extLst>
          </p:cNvPr>
          <p:cNvSpPr txBox="1"/>
          <p:nvPr/>
        </p:nvSpPr>
        <p:spPr>
          <a:xfrm>
            <a:off x="9847962" y="483144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70E413-8F28-4892-8595-66FE25A830FA}"/>
              </a:ext>
            </a:extLst>
          </p:cNvPr>
          <p:cNvSpPr txBox="1"/>
          <p:nvPr/>
        </p:nvSpPr>
        <p:spPr>
          <a:xfrm>
            <a:off x="1050643" y="324433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請求一張圖片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請求一個網頁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請求執行一支程式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006C0F3-82AD-4059-9A57-C55A35B1BF6A}"/>
              </a:ext>
            </a:extLst>
          </p:cNvPr>
          <p:cNvSpPr txBox="1"/>
          <p:nvPr/>
        </p:nvSpPr>
        <p:spPr>
          <a:xfrm>
            <a:off x="8699059" y="324433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回應一張圖片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回應一個網頁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執行一支程式，回應執行結果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4C0470-29AD-4B83-A77D-41E3E5D93D26}"/>
              </a:ext>
            </a:extLst>
          </p:cNvPr>
          <p:cNvSpPr txBox="1"/>
          <p:nvPr/>
        </p:nvSpPr>
        <p:spPr>
          <a:xfrm>
            <a:off x="1050643" y="5147353"/>
            <a:ext cx="4790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現在思考一個問題：如何定位資源</a:t>
            </a:r>
            <a:r>
              <a:rPr lang="en-US" altLang="zh-TW">
                <a:latin typeface="+mj-ea"/>
                <a:ea typeface="+mj-ea"/>
              </a:rPr>
              <a:t>?</a:t>
            </a:r>
          </a:p>
          <a:p>
            <a:endParaRPr lang="en-US" altLang="zh-TW">
              <a:latin typeface="+mj-ea"/>
              <a:ea typeface="+mj-ea"/>
            </a:endParaRPr>
          </a:p>
          <a:p>
            <a:r>
              <a:rPr lang="en-US" altLang="zh-TW">
                <a:latin typeface="+mj-ea"/>
                <a:ea typeface="+mj-ea"/>
              </a:rPr>
              <a:t>Ans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:</a:t>
            </a:r>
            <a:r>
              <a:rPr lang="zh-TW" altLang="en-US">
                <a:latin typeface="+mj-ea"/>
                <a:ea typeface="+mj-ea"/>
              </a:rPr>
              <a:t> 使用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(Uniform Resource Identifier)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93731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1" y="808077"/>
            <a:ext cx="11771821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JDBC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連線寫在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doGet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doPost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內，作為區域變數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優點：不會有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Transaction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問題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缺點：每次請求都會重啟連線，耗費大量資源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100" dirty="0">
                <a:latin typeface="Consolas" panose="020B0609020204030204" pitchFamily="49" charset="0"/>
                <a:ea typeface="+mj-ea"/>
                <a:hlinkClick r:id="rId3"/>
              </a:rPr>
              <a:t>為什麼資料庫連線很消耗資源</a:t>
            </a:r>
            <a:r>
              <a:rPr lang="en-US" altLang="zh-TW" sz="2100" dirty="0">
                <a:latin typeface="Consolas" panose="020B0609020204030204" pitchFamily="49" charset="0"/>
                <a:ea typeface="+mj-ea"/>
                <a:hlinkClick r:id="rId3"/>
              </a:rPr>
              <a:t>?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JDBC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寫在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內，作為全域變數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作法：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init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()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建立連線實體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destroy()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關閉連線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優點：只建立一次連線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會持續佔用一個連線直到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被銷毀，若此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的極少被執行，則造成佔用浪費。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若此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的執行頻率極高，程式內又使用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Transaction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，可能會造成多個執行緒同時共用一個資料庫連線的不正常情況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Transaction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時資料庫連線不可共用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80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10089613" y="627278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1-10-1 </a:t>
            </a:r>
            <a:r>
              <a:rPr lang="zh-TW" altLang="en-US" dirty="0">
                <a:latin typeface="+mj-ea"/>
                <a:ea typeface="+mj-ea"/>
              </a:rPr>
              <a:t>簡介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257932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兩種基本模式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5576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FE02016-73B4-4299-AD6A-D3B084433171}"/>
              </a:ext>
            </a:extLst>
          </p:cNvPr>
          <p:cNvSpPr/>
          <p:nvPr/>
        </p:nvSpPr>
        <p:spPr>
          <a:xfrm>
            <a:off x="3267485" y="3243710"/>
            <a:ext cx="5828389" cy="2826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746A27-82B9-4BC4-818C-D8D9E8E88D0F}"/>
              </a:ext>
            </a:extLst>
          </p:cNvPr>
          <p:cNvSpPr/>
          <p:nvPr/>
        </p:nvSpPr>
        <p:spPr>
          <a:xfrm>
            <a:off x="4403727" y="3325093"/>
            <a:ext cx="2008764" cy="2622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Servlet</a:t>
            </a:r>
            <a:r>
              <a:rPr lang="zh-TW" altLang="en-US" dirty="0"/>
              <a:t>實體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0" y="808077"/>
            <a:ext cx="11055874" cy="632210"/>
          </a:xfrm>
        </p:spPr>
        <p:txBody>
          <a:bodyPr>
            <a:noAutofit/>
          </a:bodyPr>
          <a:lstStyle/>
          <a:p>
            <a:pPr lvl="1" algn="just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為了解決上述兩種方法的缺點，最佳的方式是使用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Connection pool(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連線池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1" algn="just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Connection pool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是一種對資料庫連線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(Connection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物件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的管理機制，它可以預先建立起「若干個資料庫連線」，並分配這些連線給有需要的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Servlet</a:t>
            </a:r>
          </a:p>
          <a:p>
            <a:pPr lvl="1" algn="just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在有需要的時候從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Connection pool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裡取出連線物件，使用完後歸還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8610134" y="6268577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1-10-2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Connection pool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6089369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連線池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Connection pool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基本觀念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FAA062-2421-45BF-A0A7-351848DDEA1D}"/>
              </a:ext>
            </a:extLst>
          </p:cNvPr>
          <p:cNvSpPr txBox="1"/>
          <p:nvPr/>
        </p:nvSpPr>
        <p:spPr>
          <a:xfrm>
            <a:off x="708964" y="3764845"/>
            <a:ext cx="1683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8E1551-9DC3-492B-BDD6-3AF228DBB064}"/>
              </a:ext>
            </a:extLst>
          </p:cNvPr>
          <p:cNvSpPr txBox="1"/>
          <p:nvPr/>
        </p:nvSpPr>
        <p:spPr>
          <a:xfrm>
            <a:off x="708964" y="4524722"/>
            <a:ext cx="1683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7C5C2E-4CA5-4A04-AA67-138DE26A3EC8}"/>
              </a:ext>
            </a:extLst>
          </p:cNvPr>
          <p:cNvSpPr txBox="1"/>
          <p:nvPr/>
        </p:nvSpPr>
        <p:spPr>
          <a:xfrm>
            <a:off x="708964" y="5313327"/>
            <a:ext cx="1683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2503FA-9588-4075-895D-68D9762C332A}"/>
              </a:ext>
            </a:extLst>
          </p:cNvPr>
          <p:cNvSpPr/>
          <p:nvPr/>
        </p:nvSpPr>
        <p:spPr>
          <a:xfrm>
            <a:off x="2651163" y="3451899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9964A-07FF-4BF2-8B81-0B7D04894B93}"/>
              </a:ext>
            </a:extLst>
          </p:cNvPr>
          <p:cNvSpPr/>
          <p:nvPr/>
        </p:nvSpPr>
        <p:spPr>
          <a:xfrm>
            <a:off x="2651163" y="4971127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855007D-91E7-4FA3-873A-88926645CC0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92823" y="3949511"/>
            <a:ext cx="199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79E8A8-901D-4390-B3BB-AC5819D116C4}"/>
              </a:ext>
            </a:extLst>
          </p:cNvPr>
          <p:cNvSpPr/>
          <p:nvPr/>
        </p:nvSpPr>
        <p:spPr>
          <a:xfrm>
            <a:off x="4498998" y="3731057"/>
            <a:ext cx="1775544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區域變數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1044A7-043B-441C-9907-5263BD1AE92B}"/>
              </a:ext>
            </a:extLst>
          </p:cNvPr>
          <p:cNvSpPr/>
          <p:nvPr/>
        </p:nvSpPr>
        <p:spPr>
          <a:xfrm>
            <a:off x="2651163" y="4216514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1EA509E-E4DA-4C4B-B6D9-5F9571497B5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92823" y="4709388"/>
            <a:ext cx="199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B1775B7-A8EF-4EE4-B8B7-702DF42464B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392823" y="5497993"/>
            <a:ext cx="199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3579A0F-5557-4E66-A39B-21FAABD328F2}"/>
              </a:ext>
            </a:extLst>
          </p:cNvPr>
          <p:cNvSpPr/>
          <p:nvPr/>
        </p:nvSpPr>
        <p:spPr>
          <a:xfrm>
            <a:off x="4508521" y="4475145"/>
            <a:ext cx="1775544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區域變數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56961D-4FC2-46BD-837E-9E60585F704E}"/>
              </a:ext>
            </a:extLst>
          </p:cNvPr>
          <p:cNvSpPr/>
          <p:nvPr/>
        </p:nvSpPr>
        <p:spPr>
          <a:xfrm>
            <a:off x="4508521" y="5219233"/>
            <a:ext cx="1775544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區域變數</a:t>
            </a:r>
          </a:p>
        </p:txBody>
      </p:sp>
      <p:sp>
        <p:nvSpPr>
          <p:cNvPr id="49" name="流程圖: 磁碟 48">
            <a:extLst>
              <a:ext uri="{FF2B5EF4-FFF2-40B4-BE49-F238E27FC236}">
                <a16:creationId xmlns:a16="http://schemas.microsoft.com/office/drawing/2014/main" id="{44998546-454B-4BCB-A64A-013EAFFDCEC9}"/>
              </a:ext>
            </a:extLst>
          </p:cNvPr>
          <p:cNvSpPr/>
          <p:nvPr/>
        </p:nvSpPr>
        <p:spPr>
          <a:xfrm>
            <a:off x="9970536" y="3801982"/>
            <a:ext cx="1039528" cy="153041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資料庫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CE0AE19D-190D-4127-A702-5136ACBEA679}"/>
              </a:ext>
            </a:extLst>
          </p:cNvPr>
          <p:cNvSpPr/>
          <p:nvPr/>
        </p:nvSpPr>
        <p:spPr>
          <a:xfrm>
            <a:off x="6891994" y="3378930"/>
            <a:ext cx="1852241" cy="2540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連線池</a:t>
            </a:r>
            <a:endParaRPr lang="en-US" altLang="zh-TW" dirty="0">
              <a:latin typeface="+mj-ea"/>
              <a:ea typeface="+mj-ea"/>
            </a:endParaRP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169D1A0A-56AA-4230-8000-8628CA0C0A5B}"/>
              </a:ext>
            </a:extLst>
          </p:cNvPr>
          <p:cNvSpPr/>
          <p:nvPr/>
        </p:nvSpPr>
        <p:spPr>
          <a:xfrm>
            <a:off x="7009122" y="3777898"/>
            <a:ext cx="1601011" cy="36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2685463C-867A-4E9F-9382-ECE7FE836BD6}"/>
              </a:ext>
            </a:extLst>
          </p:cNvPr>
          <p:cNvSpPr/>
          <p:nvPr/>
        </p:nvSpPr>
        <p:spPr>
          <a:xfrm>
            <a:off x="7009120" y="4341899"/>
            <a:ext cx="1601011" cy="36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85F0BB-923A-48DD-89D3-82A19F7BBE14}"/>
              </a:ext>
            </a:extLst>
          </p:cNvPr>
          <p:cNvSpPr/>
          <p:nvPr/>
        </p:nvSpPr>
        <p:spPr>
          <a:xfrm>
            <a:off x="7016478" y="4905900"/>
            <a:ext cx="1601011" cy="36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08885B1E-BEF3-46C1-9A79-FBB5335E1480}"/>
              </a:ext>
            </a:extLst>
          </p:cNvPr>
          <p:cNvSpPr/>
          <p:nvPr/>
        </p:nvSpPr>
        <p:spPr>
          <a:xfrm>
            <a:off x="7009121" y="5406766"/>
            <a:ext cx="1601011" cy="36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Connection</a:t>
            </a:r>
            <a:endParaRPr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E8531C5-E4BA-40CC-B06C-F7C3ED7B8B61}"/>
              </a:ext>
            </a:extLst>
          </p:cNvPr>
          <p:cNvCxnSpPr>
            <a:stCxn id="30" idx="3"/>
            <a:endCxn id="52" idx="1"/>
          </p:cNvCxnSpPr>
          <p:nvPr/>
        </p:nvCxnSpPr>
        <p:spPr>
          <a:xfrm>
            <a:off x="6274542" y="3954195"/>
            <a:ext cx="734580" cy="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74C7256-73F6-43DD-9AEF-C964DBB078F2}"/>
              </a:ext>
            </a:extLst>
          </p:cNvPr>
          <p:cNvCxnSpPr>
            <a:stCxn id="47" idx="3"/>
            <a:endCxn id="53" idx="1"/>
          </p:cNvCxnSpPr>
          <p:nvPr/>
        </p:nvCxnSpPr>
        <p:spPr>
          <a:xfrm flipV="1">
            <a:off x="6284065" y="4524722"/>
            <a:ext cx="725055" cy="17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A2E0E117-8734-440D-A1B1-DEF29399472C}"/>
              </a:ext>
            </a:extLst>
          </p:cNvPr>
          <p:cNvCxnSpPr>
            <a:stCxn id="48" idx="3"/>
            <a:endCxn id="54" idx="1"/>
          </p:cNvCxnSpPr>
          <p:nvPr/>
        </p:nvCxnSpPr>
        <p:spPr>
          <a:xfrm flipV="1">
            <a:off x="6284065" y="5088723"/>
            <a:ext cx="732413" cy="35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B071F2E-61D6-42D9-B41B-A56FA06641C5}"/>
              </a:ext>
            </a:extLst>
          </p:cNvPr>
          <p:cNvCxnSpPr>
            <a:cxnSpLocks/>
            <a:stCxn id="52" idx="3"/>
            <a:endCxn id="49" idx="2"/>
          </p:cNvCxnSpPr>
          <p:nvPr/>
        </p:nvCxnSpPr>
        <p:spPr>
          <a:xfrm>
            <a:off x="8610133" y="3960721"/>
            <a:ext cx="1360403" cy="60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DAAA581-5CCE-4019-888C-865D5892518D}"/>
              </a:ext>
            </a:extLst>
          </p:cNvPr>
          <p:cNvCxnSpPr>
            <a:stCxn id="53" idx="3"/>
            <a:endCxn id="49" idx="2"/>
          </p:cNvCxnSpPr>
          <p:nvPr/>
        </p:nvCxnSpPr>
        <p:spPr>
          <a:xfrm>
            <a:off x="8610131" y="4524722"/>
            <a:ext cx="1360405" cy="4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3457C7D-8DCE-4F0B-86FF-0EA3A8482AA8}"/>
              </a:ext>
            </a:extLst>
          </p:cNvPr>
          <p:cNvCxnSpPr>
            <a:stCxn id="54" idx="3"/>
            <a:endCxn id="49" idx="2"/>
          </p:cNvCxnSpPr>
          <p:nvPr/>
        </p:nvCxnSpPr>
        <p:spPr>
          <a:xfrm flipV="1">
            <a:off x="8617489" y="4567191"/>
            <a:ext cx="1353047" cy="52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AC9B1D4E-CBDB-4227-A1DA-A17A74695DE1}"/>
              </a:ext>
            </a:extLst>
          </p:cNvPr>
          <p:cNvCxnSpPr>
            <a:stCxn id="55" idx="3"/>
            <a:endCxn id="49" idx="2"/>
          </p:cNvCxnSpPr>
          <p:nvPr/>
        </p:nvCxnSpPr>
        <p:spPr>
          <a:xfrm flipV="1">
            <a:off x="8610132" y="4567191"/>
            <a:ext cx="1360404" cy="102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82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8157683" y="6268577"/>
            <a:ext cx="33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1-10-3 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Connection pool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4132208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Connection pool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6F8A68F-36D5-4867-8F2F-1BB1E1CE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0" y="808077"/>
            <a:ext cx="11055874" cy="632210"/>
          </a:xfrm>
        </p:spPr>
        <p:txBody>
          <a:bodyPr>
            <a:noAutofit/>
          </a:bodyPr>
          <a:lstStyle/>
          <a:p>
            <a:pPr lvl="1" algn="just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Tomcat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提供的連線池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vs 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Hikari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1" algn="just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java.sql.DataSource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資料來源介面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2" algn="just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一個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DataSource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物件就代表一個資料庫，應用程式透過這個介面來取得資料庫連線物件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(Connection)</a:t>
            </a:r>
          </a:p>
          <a:p>
            <a:pPr lvl="2" algn="just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需進行以下三項設定：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3" algn="just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context.xml</a:t>
            </a:r>
          </a:p>
          <a:p>
            <a:pPr lvl="3" algn="just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web.xml</a:t>
            </a:r>
          </a:p>
          <a:p>
            <a:pPr lvl="3" algn="just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在程式中使用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去尋找及存取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DataSource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3" algn="just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 algn="just">
              <a:buClrTx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1" algn="just">
              <a:buClrTx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0809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42" y="845335"/>
            <a:ext cx="9532883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Servers/Tomcat/context.xml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&lt;Context&gt;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&lt;Resource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name="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 type="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實作類別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auth="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取用方式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 username="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使用者名稱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password="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使用者密碼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driverClassName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使用的驅動程式類別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857250" lvl="3" indent="0" algn="just"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資料庫連結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URL" /&gt;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&lt;/Context&gt;</a:t>
            </a:r>
          </a:p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說明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name: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用於參考資料庫資源的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路徑，路徑為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java:comp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/env/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type: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用於尋找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資源時所使用的實作類別，通常為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javax.sql.DataSource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400050" lvl="2" indent="0" algn="just"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auth:JNDI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資源取用方式，若提供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使用需設定為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，若提供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</a:p>
          <a:p>
            <a:pPr marL="400050" lvl="2" indent="0" algn="just">
              <a:buNone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網頁使用須設定為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Container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E17A23-7DF9-44B4-897B-137D423AE934}"/>
              </a:ext>
            </a:extLst>
          </p:cNvPr>
          <p:cNvSpPr txBox="1"/>
          <p:nvPr/>
        </p:nvSpPr>
        <p:spPr>
          <a:xfrm>
            <a:off x="194695" y="126402"/>
            <a:ext cx="364784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context.xml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7F7A6F-FE4A-4A32-B4BA-F4A6F2C237EB}"/>
              </a:ext>
            </a:extLst>
          </p:cNvPr>
          <p:cNvSpPr txBox="1"/>
          <p:nvPr/>
        </p:nvSpPr>
        <p:spPr>
          <a:xfrm>
            <a:off x="8597244" y="6249724"/>
            <a:ext cx="286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1-10-4 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context.xml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0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7" y="886431"/>
            <a:ext cx="11053340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設定部署描述檔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web.xml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建立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資源參考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&lt;resource-ref&gt;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&lt;description&gt;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部署描述說明資訊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&lt;/description&gt;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&lt;res-ref-name&gt;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&lt;/res-ref-name&gt;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&lt;res-type&gt;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實作類別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&lt;/res-type&gt;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&lt;res-auth&gt;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取用方式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&lt;/res-auth&gt;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&lt;/resource-ref&gt;</a:t>
            </a:r>
          </a:p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說明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description: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給部署者看的說明性文字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res-ref-name: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用於參考資料庫資源的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路徑，路徑為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java:comp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/env/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res-type: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用於尋找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資源時所使用的實作類別，通常為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javax.sql.DataSource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res-auth:JNDI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資源取用方式，若提供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使用需設定為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，若提供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網頁使用須設定為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Container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B0E819-A96D-4594-8017-24075B493E97}"/>
              </a:ext>
            </a:extLst>
          </p:cNvPr>
          <p:cNvSpPr txBox="1"/>
          <p:nvPr/>
        </p:nvSpPr>
        <p:spPr>
          <a:xfrm>
            <a:off x="204969" y="126402"/>
            <a:ext cx="2507409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web.xml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3D1BC1-403D-42D9-9D3A-75C1536AE497}"/>
              </a:ext>
            </a:extLst>
          </p:cNvPr>
          <p:cNvSpPr txBox="1"/>
          <p:nvPr/>
        </p:nvSpPr>
        <p:spPr>
          <a:xfrm>
            <a:off x="9125146" y="6249724"/>
            <a:ext cx="23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1-10-5 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web.xml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05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927528"/>
            <a:ext cx="10294884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透過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取得資料庫連結</a:t>
            </a:r>
          </a:p>
          <a:p>
            <a:pPr marL="400050" lvl="2" indent="0" algn="just"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InitialContext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 context = new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InitialContext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();</a:t>
            </a:r>
          </a:p>
          <a:p>
            <a:pPr marL="400050" lvl="2" indent="0" algn="just"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DataSource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 ds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 (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DataSource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)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context.lookup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java:comp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/env/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");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Connection conn1 =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ds.getConnection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當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程式中自訂使用者身分驗證時，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需設定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&lt;res-auth&gt;Servlet&lt;/res-auth&gt;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Connection conn2 =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ds.getConnection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("user", "password")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9" y="126402"/>
            <a:ext cx="449032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透過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取得資料庫連結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11BC10-652A-4290-8EA0-33D2CCCB821D}"/>
              </a:ext>
            </a:extLst>
          </p:cNvPr>
          <p:cNvSpPr txBox="1"/>
          <p:nvPr/>
        </p:nvSpPr>
        <p:spPr>
          <a:xfrm>
            <a:off x="7861954" y="6249724"/>
            <a:ext cx="359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1-10-6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透過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取得資料庫連結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18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10086113" y="626857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1-1-6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URI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9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9543FAE3-AECE-4CF4-AED4-D757EF42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78" y="470860"/>
            <a:ext cx="9280634" cy="683172"/>
          </a:xfrm>
        </p:spPr>
        <p:txBody>
          <a:bodyPr>
            <a:normAutofit fontScale="90000"/>
          </a:bodyPr>
          <a:lstStyle/>
          <a:p>
            <a:r>
              <a:rPr lang="en-US" altLang="zh-TW" sz="3300">
                <a:latin typeface="Consolas" panose="020B0609020204030204" pitchFamily="49" charset="0"/>
              </a:rPr>
              <a:t>Q:</a:t>
            </a:r>
            <a:r>
              <a:rPr lang="zh-TW" altLang="en-US" sz="3300">
                <a:latin typeface="Consolas" panose="020B0609020204030204" pitchFamily="49" charset="0"/>
              </a:rPr>
              <a:t>伺服器的資源這麼多，如何找出所需要的資源</a:t>
            </a:r>
            <a:r>
              <a:rPr lang="en-US" altLang="zh-TW" sz="3300">
                <a:latin typeface="Consolas" panose="020B0609020204030204" pitchFamily="49" charset="0"/>
              </a:rPr>
              <a:t>?</a:t>
            </a:r>
            <a:br>
              <a:rPr lang="en-US" altLang="zh-TW" sz="3300">
                <a:latin typeface="Consolas" panose="020B0609020204030204" pitchFamily="49" charset="0"/>
              </a:rPr>
            </a:br>
            <a:r>
              <a:rPr lang="en-US" altLang="zh-TW" sz="3300">
                <a:latin typeface="Consolas" panose="020B0609020204030204" pitchFamily="49" charset="0"/>
              </a:rPr>
              <a:t>A:</a:t>
            </a:r>
            <a:r>
              <a:rPr lang="zh-TW" altLang="en-US" sz="3300">
                <a:latin typeface="Consolas" panose="020B0609020204030204" pitchFamily="49" charset="0"/>
              </a:rPr>
              <a:t>使用</a:t>
            </a:r>
            <a:r>
              <a:rPr lang="en-US" altLang="zh-TW" sz="3300">
                <a:latin typeface="Consolas" panose="020B0609020204030204" pitchFamily="49" charset="0"/>
              </a:rPr>
              <a:t>URI</a:t>
            </a:r>
            <a:endParaRPr lang="zh-TW" altLang="en-US" sz="330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7CB0988-7F3B-4C40-89A7-369FF45D6083}"/>
              </a:ext>
            </a:extLst>
          </p:cNvPr>
          <p:cNvSpPr txBox="1"/>
          <p:nvPr/>
        </p:nvSpPr>
        <p:spPr>
          <a:xfrm>
            <a:off x="693682" y="1690062"/>
            <a:ext cx="108046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什麼是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URI?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 那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URN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又是什麼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?</a:t>
            </a:r>
          </a:p>
          <a:p>
            <a:r>
              <a:rPr lang="en-US" altLang="zh-TW" sz="2000" err="1">
                <a:latin typeface="Consolas" panose="020B0609020204030204" pitchFamily="49" charset="0"/>
                <a:ea typeface="+mj-ea"/>
              </a:rPr>
              <a:t>URI:</a:t>
            </a:r>
            <a:r>
              <a:rPr lang="en-US" altLang="zh-TW" sz="2000" i="0" err="1">
                <a:solidFill>
                  <a:srgbClr val="202124"/>
                </a:solidFill>
                <a:effectLst/>
                <a:latin typeface="Consolas" panose="020B0609020204030204" pitchFamily="49" charset="0"/>
                <a:ea typeface="+mj-ea"/>
              </a:rPr>
              <a:t>Uniform</a:t>
            </a:r>
            <a:r>
              <a:rPr lang="en-US" altLang="zh-TW" sz="2000" i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+mj-ea"/>
              </a:rPr>
              <a:t> Resource Identifier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i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+mj-ea"/>
              </a:rPr>
              <a:t>統一資源識別碼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URL:Uniform Resource Locator(</a:t>
            </a:r>
            <a:r>
              <a:rPr lang="zh-TW" altLang="en-US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統一資源定位符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zh-TW" sz="2000" err="1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URN:Uniform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 Resource Name(</a:t>
            </a:r>
            <a:r>
              <a:rPr lang="zh-TW" altLang="en-US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統一資源名稱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)</a:t>
            </a:r>
          </a:p>
          <a:p>
            <a:endParaRPr lang="en-US" altLang="zh-TW" sz="2000">
              <a:solidFill>
                <a:srgbClr val="202124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的標準最先出現，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原先代表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Universal(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萬用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，在標準化後則代表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Uniform(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統一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URN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則表示某個資源獨一無二的名稱。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URI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規範出現後，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URN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成為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URI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子集。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URI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範例：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http://i.imgur.com/mJc3wn7.mp4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4C352A-843C-4D3B-B3DD-27D2691E0CA1}"/>
              </a:ext>
            </a:extLst>
          </p:cNvPr>
          <p:cNvSpPr txBox="1"/>
          <p:nvPr/>
        </p:nvSpPr>
        <p:spPr>
          <a:xfrm>
            <a:off x="508747" y="5703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使用協定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8F35423-41AF-4FE6-BA0C-571A42BA64F5}"/>
              </a:ext>
            </a:extLst>
          </p:cNvPr>
          <p:cNvCxnSpPr>
            <a:cxnSpLocks/>
          </p:cNvCxnSpPr>
          <p:nvPr/>
        </p:nvCxnSpPr>
        <p:spPr>
          <a:xfrm>
            <a:off x="1062745" y="5167937"/>
            <a:ext cx="1" cy="5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2735E4-97A2-42D8-9AD0-0339BD3EFD46}"/>
              </a:ext>
            </a:extLst>
          </p:cNvPr>
          <p:cNvCxnSpPr>
            <a:cxnSpLocks/>
          </p:cNvCxnSpPr>
          <p:nvPr/>
        </p:nvCxnSpPr>
        <p:spPr>
          <a:xfrm>
            <a:off x="2521470" y="5167937"/>
            <a:ext cx="1" cy="5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493C30-7624-40F5-A663-5A248AE60571}"/>
              </a:ext>
            </a:extLst>
          </p:cNvPr>
          <p:cNvSpPr txBox="1"/>
          <p:nvPr/>
        </p:nvSpPr>
        <p:spPr>
          <a:xfrm>
            <a:off x="1967472" y="5703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請求網域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882F56-803F-4424-B330-B8B112C10410}"/>
              </a:ext>
            </a:extLst>
          </p:cNvPr>
          <p:cNvCxnSpPr>
            <a:cxnSpLocks/>
          </p:cNvCxnSpPr>
          <p:nvPr/>
        </p:nvCxnSpPr>
        <p:spPr>
          <a:xfrm>
            <a:off x="4047814" y="5184330"/>
            <a:ext cx="1" cy="5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F39A71-586F-4354-80E9-AE38775E8791}"/>
              </a:ext>
            </a:extLst>
          </p:cNvPr>
          <p:cNvSpPr txBox="1"/>
          <p:nvPr/>
        </p:nvSpPr>
        <p:spPr>
          <a:xfrm>
            <a:off x="3493816" y="5703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請求資源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36C362-488B-47D3-B2E1-9DE4D9CBD77C}"/>
              </a:ext>
            </a:extLst>
          </p:cNvPr>
          <p:cNvSpPr txBox="1"/>
          <p:nvPr/>
        </p:nvSpPr>
        <p:spPr>
          <a:xfrm>
            <a:off x="5605868" y="5380801"/>
            <a:ext cx="634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簡言之，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>
                <a:latin typeface="+mj-ea"/>
                <a:ea typeface="+mj-ea"/>
              </a:rPr>
              <a:t>就類似網路地址，告知瀏覽器要去哪裡找到資源。</a:t>
            </a:r>
          </a:p>
        </p:txBody>
      </p:sp>
    </p:spTree>
    <p:extLst>
      <p:ext uri="{BB962C8B-B14F-4D97-AF65-F5344CB8AC3E}">
        <p14:creationId xmlns:p14="http://schemas.microsoft.com/office/powerpoint/2010/main" val="4275239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172</TotalTime>
  <Words>6717</Words>
  <Application>Microsoft Office PowerPoint</Application>
  <PresentationFormat>寬螢幕</PresentationFormat>
  <Paragraphs>999</Paragraphs>
  <Slides>85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7" baseType="lpstr">
      <vt:lpstr>微軟正黑體</vt:lpstr>
      <vt:lpstr>Arial</vt:lpstr>
      <vt:lpstr>Bernard MT Condensed</vt:lpstr>
      <vt:lpstr>Calibri</vt:lpstr>
      <vt:lpstr>Consolas</vt:lpstr>
      <vt:lpstr>Rockwell</vt:lpstr>
      <vt:lpstr>Rockwell Condensed</vt:lpstr>
      <vt:lpstr>Rockwell Extra Bold</vt:lpstr>
      <vt:lpstr>Times New Roman</vt:lpstr>
      <vt:lpstr>Wingdings</vt:lpstr>
      <vt:lpstr>Wingdings 3</vt:lpstr>
      <vt:lpstr>木刻字型</vt:lpstr>
      <vt:lpstr>JavaEE Web元件開發 Servlet/JSP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Q:伺服器的資源這麼多，如何找出所需要的資源? A:使用URI</vt:lpstr>
      <vt:lpstr>PowerPoint 簡報</vt:lpstr>
      <vt:lpstr>PowerPoint 簡報</vt:lpstr>
      <vt:lpstr>需要有個環境把資訊轉成JAVA可使用的物件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 Web元件開發 JSP Servlet</dc:title>
  <dc:creator>洪子敬 Allen Hong</dc:creator>
  <cp:lastModifiedBy>洪子敬 Allen Hong</cp:lastModifiedBy>
  <cp:revision>6</cp:revision>
  <dcterms:created xsi:type="dcterms:W3CDTF">2021-04-10T01:11:20Z</dcterms:created>
  <dcterms:modified xsi:type="dcterms:W3CDTF">2021-04-18T16:24:01Z</dcterms:modified>
</cp:coreProperties>
</file>