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80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1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424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14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02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62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64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37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34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71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69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22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0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04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20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74DA-7DF3-4594-BD14-DFEEEACA974F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713AEE-D934-4CCE-91D7-7DE581594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5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Grupo </a:t>
            </a:r>
            <a:r>
              <a:rPr lang="es-ES" dirty="0" err="1"/>
              <a:t>Petersen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Universidad de Cádiz</a:t>
            </a:r>
          </a:p>
          <a:p>
            <a:endParaRPr lang="es-ES" dirty="0"/>
          </a:p>
          <a:p>
            <a:r>
              <a:rPr lang="es-ES" dirty="0"/>
              <a:t>Manuel Jesús Corbacho Sánchez</a:t>
            </a:r>
          </a:p>
          <a:p>
            <a:r>
              <a:rPr lang="es-ES" dirty="0"/>
              <a:t>José Joaquín Arias Gómez-Calcerrada</a:t>
            </a:r>
          </a:p>
        </p:txBody>
      </p:sp>
    </p:spTree>
    <p:extLst>
      <p:ext uri="{BB962C8B-B14F-4D97-AF65-F5344CB8AC3E}">
        <p14:creationId xmlns:p14="http://schemas.microsoft.com/office/powerpoint/2010/main" val="176049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Fichero de texto</a:t>
            </a:r>
          </a:p>
          <a:p>
            <a:r>
              <a:rPr lang="es-ES"/>
              <a:t>Estadísticas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81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objetivo es recopilar tweets de varias cuentas, para analizarlos posteriormente y hacer estadísticas sobre ocurrencias de ciertas palabras clave para averiguar el número de tweets de cada partido siguiente: PP, PSOE, Podemos, </a:t>
            </a:r>
            <a:r>
              <a:rPr lang="es-ES" dirty="0" err="1"/>
              <a:t>CC’s</a:t>
            </a:r>
            <a:r>
              <a:rPr lang="es-ES" dirty="0"/>
              <a:t>, IU.</a:t>
            </a:r>
          </a:p>
          <a:p>
            <a:pPr marL="0" indent="0">
              <a:buNone/>
            </a:pPr>
            <a:r>
              <a:rPr lang="es-ES" dirty="0"/>
              <a:t>El número de ocurrencias de cada partido se almacena en un fichero de texto. Luego, son subidos a Dropbox. Por último, se descargan todos los ficheros de texto que se deseen de Dropbox y se hacen las estadísticas.</a:t>
            </a:r>
          </a:p>
          <a:p>
            <a:pPr marL="0" indent="0">
              <a:buNone/>
            </a:pPr>
            <a:r>
              <a:rPr lang="es-ES" dirty="0"/>
              <a:t>Todo esto está controlado por ZEROMQ.</a:t>
            </a:r>
          </a:p>
        </p:txBody>
      </p:sp>
    </p:spTree>
    <p:extLst>
      <p:ext uri="{BB962C8B-B14F-4D97-AF65-F5344CB8AC3E}">
        <p14:creationId xmlns:p14="http://schemas.microsoft.com/office/powerpoint/2010/main" val="29450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exterior, carretera, texto&#10;&#10;Descripción generada con confianza al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7884"/>
            <a:ext cx="5456279" cy="29772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714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 dirty="0"/>
              <a:t>Fichero de texto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Del fichero de texto se obtienen datos con la siguiente forma:</a:t>
            </a:r>
          </a:p>
          <a:p>
            <a:pPr marL="0" indent="0">
              <a:buNone/>
            </a:pPr>
            <a:r>
              <a:rPr lang="es-ES" sz="2000" dirty="0"/>
              <a:t>Siendo 2017-05-30 08:00:13 la fecha del último tweet que publicó la cuenta, para que cuando se vayan a comprobar nuevos tweets sólo se comprueben los nuevos (hasta dicha fecha).</a:t>
            </a:r>
          </a:p>
        </p:txBody>
      </p:sp>
    </p:spTree>
    <p:extLst>
      <p:ext uri="{BB962C8B-B14F-4D97-AF65-F5344CB8AC3E}">
        <p14:creationId xmlns:p14="http://schemas.microsoft.com/office/powerpoint/2010/main" val="31149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94" y="618518"/>
            <a:ext cx="436489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1911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 dirty="0"/>
              <a:t>Estadísticas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Estadísticas</a:t>
            </a:r>
            <a:r>
              <a:rPr lang="en-US" sz="2000" dirty="0"/>
              <a:t> </a:t>
            </a:r>
            <a:r>
              <a:rPr lang="en-US" sz="2000" dirty="0" err="1"/>
              <a:t>obtenidas</a:t>
            </a:r>
            <a:r>
              <a:rPr lang="en-US" sz="2000" dirty="0"/>
              <a:t> de Al </a:t>
            </a:r>
            <a:r>
              <a:rPr lang="en-US" sz="2000" dirty="0" err="1"/>
              <a:t>Rojo</a:t>
            </a:r>
            <a:r>
              <a:rPr lang="en-US" sz="2000" dirty="0"/>
              <a:t> Vivo (@</a:t>
            </a:r>
            <a:r>
              <a:rPr lang="en-US" sz="2000" dirty="0" err="1"/>
              <a:t>DebatAlRojoVivo</a:t>
            </a:r>
            <a:r>
              <a:rPr lang="en-US" sz="2000" dirty="0"/>
              <a:t>)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sus</a:t>
            </a:r>
            <a:r>
              <a:rPr lang="en-US" sz="2000" dirty="0"/>
              <a:t> </a:t>
            </a:r>
            <a:r>
              <a:rPr lang="en-US" sz="2000" dirty="0" err="1"/>
              <a:t>últimos</a:t>
            </a:r>
            <a:r>
              <a:rPr lang="en-US" sz="2000" dirty="0"/>
              <a:t> 500 tweets.</a:t>
            </a:r>
          </a:p>
        </p:txBody>
      </p:sp>
    </p:spTree>
    <p:extLst>
      <p:ext uri="{BB962C8B-B14F-4D97-AF65-F5344CB8AC3E}">
        <p14:creationId xmlns:p14="http://schemas.microsoft.com/office/powerpoint/2010/main" val="395723180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175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Grupo Petersen</vt:lpstr>
      <vt:lpstr>Índice</vt:lpstr>
      <vt:lpstr>Introducción</vt:lpstr>
      <vt:lpstr>Fichero de texto</vt:lpstr>
      <vt:lpstr>Estadísticas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Petersen</dc:title>
  <dc:creator>Joaquin Arias Gómez-Calcerrada</dc:creator>
  <cp:lastModifiedBy>Joaquin Arias Gómez-Calcerrada</cp:lastModifiedBy>
  <cp:revision>21</cp:revision>
  <dcterms:created xsi:type="dcterms:W3CDTF">2017-05-30T06:45:21Z</dcterms:created>
  <dcterms:modified xsi:type="dcterms:W3CDTF">2017-05-30T13:33:32Z</dcterms:modified>
</cp:coreProperties>
</file>