
<file path=[Content_Types].xml><?xml version="1.0" encoding="utf-8"?>
<Types xmlns="http://schemas.openxmlformats.org/package/2006/content-types">
  <Default Extension="emf" ContentType="image/x-emf"/>
  <Default Extension="fntdata" ContentType="application/x-fontdata"/>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88" r:id="rId1"/>
  </p:sldMasterIdLst>
  <p:notesMasterIdLst>
    <p:notesMasterId r:id="rId72"/>
  </p:notesMasterIdLst>
  <p:sldIdLst>
    <p:sldId id="256" r:id="rId2"/>
    <p:sldId id="401" r:id="rId3"/>
    <p:sldId id="402" r:id="rId4"/>
    <p:sldId id="319" r:id="rId5"/>
    <p:sldId id="336" r:id="rId6"/>
    <p:sldId id="343" r:id="rId7"/>
    <p:sldId id="383" r:id="rId8"/>
    <p:sldId id="384" r:id="rId9"/>
    <p:sldId id="385" r:id="rId10"/>
    <p:sldId id="386" r:id="rId11"/>
    <p:sldId id="335" r:id="rId12"/>
    <p:sldId id="372" r:id="rId13"/>
    <p:sldId id="373" r:id="rId14"/>
    <p:sldId id="374" r:id="rId15"/>
    <p:sldId id="375" r:id="rId16"/>
    <p:sldId id="376" r:id="rId17"/>
    <p:sldId id="377" r:id="rId18"/>
    <p:sldId id="378" r:id="rId19"/>
    <p:sldId id="379" r:id="rId20"/>
    <p:sldId id="387" r:id="rId21"/>
    <p:sldId id="388" r:id="rId22"/>
    <p:sldId id="337" r:id="rId23"/>
    <p:sldId id="338" r:id="rId24"/>
    <p:sldId id="339" r:id="rId25"/>
    <p:sldId id="340" r:id="rId26"/>
    <p:sldId id="341" r:id="rId27"/>
    <p:sldId id="342" r:id="rId28"/>
    <p:sldId id="371" r:id="rId29"/>
    <p:sldId id="369" r:id="rId30"/>
    <p:sldId id="370" r:id="rId31"/>
    <p:sldId id="381" r:id="rId32"/>
    <p:sldId id="382" r:id="rId33"/>
    <p:sldId id="344" r:id="rId34"/>
    <p:sldId id="347" r:id="rId35"/>
    <p:sldId id="345" r:id="rId36"/>
    <p:sldId id="346" r:id="rId37"/>
    <p:sldId id="348" r:id="rId38"/>
    <p:sldId id="349" r:id="rId39"/>
    <p:sldId id="350" r:id="rId40"/>
    <p:sldId id="352" r:id="rId41"/>
    <p:sldId id="353" r:id="rId42"/>
    <p:sldId id="354" r:id="rId43"/>
    <p:sldId id="355" r:id="rId44"/>
    <p:sldId id="357" r:id="rId45"/>
    <p:sldId id="358" r:id="rId46"/>
    <p:sldId id="359" r:id="rId47"/>
    <p:sldId id="361" r:id="rId48"/>
    <p:sldId id="360" r:id="rId49"/>
    <p:sldId id="362" r:id="rId50"/>
    <p:sldId id="363" r:id="rId51"/>
    <p:sldId id="364" r:id="rId52"/>
    <p:sldId id="366" r:id="rId53"/>
    <p:sldId id="365" r:id="rId54"/>
    <p:sldId id="367" r:id="rId55"/>
    <p:sldId id="368" r:id="rId56"/>
    <p:sldId id="380" r:id="rId57"/>
    <p:sldId id="390" r:id="rId58"/>
    <p:sldId id="391" r:id="rId59"/>
    <p:sldId id="392" r:id="rId60"/>
    <p:sldId id="393" r:id="rId61"/>
    <p:sldId id="394" r:id="rId62"/>
    <p:sldId id="395" r:id="rId63"/>
    <p:sldId id="396" r:id="rId64"/>
    <p:sldId id="397" r:id="rId65"/>
    <p:sldId id="398" r:id="rId66"/>
    <p:sldId id="399" r:id="rId67"/>
    <p:sldId id="389" r:id="rId68"/>
    <p:sldId id="403" r:id="rId69"/>
    <p:sldId id="400" r:id="rId70"/>
    <p:sldId id="318" r:id="rId71"/>
  </p:sldIdLst>
  <p:sldSz cx="9144000" cy="5149850"/>
  <p:notesSz cx="6858000" cy="9144000"/>
  <p:embeddedFontLst>
    <p:embeddedFont>
      <p:font typeface="Euler Med" pitchFamily="2" charset="0"/>
      <p:regular r:id="rId73"/>
    </p:embeddedFont>
    <p:embeddedFont>
      <p:font typeface="Garamond" panose="02020404030301010803" pitchFamily="18" charset="0"/>
      <p:regular r:id="rId74"/>
      <p:bold r:id="rId75"/>
      <p:italic r:id="rId76"/>
      <p:boldItalic r:id="rId77"/>
    </p:embeddedFont>
    <p:embeddedFont>
      <p:font typeface="Ink Free" panose="03080402000500000000" pitchFamily="66" charset="0"/>
      <p:regular r:id="rId78"/>
    </p:embeddedFont>
    <p:embeddedFont>
      <p:font typeface="Wingdings 2" pitchFamily="2" charset="2"/>
      <p:regular r:id="rId79"/>
    </p:embeddedFont>
  </p:embeddedFontLst>
  <p:custDataLst>
    <p:tags r:id="rId80"/>
  </p:custDataLst>
  <p:defaultTextStyle>
    <a:defPPr>
      <a:defRPr lang="de-DE"/>
    </a:defPPr>
    <a:lvl1pPr marL="0" algn="l" defTabSz="686074" rtl="0" eaLnBrk="1" latinLnBrk="0" hangingPunct="1">
      <a:defRPr sz="1351" kern="1200">
        <a:solidFill>
          <a:schemeClr val="tx1"/>
        </a:solidFill>
        <a:latin typeface="+mn-lt"/>
        <a:ea typeface="+mn-ea"/>
        <a:cs typeface="+mn-cs"/>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B3"/>
    <a:srgbClr val="E7E8EA"/>
    <a:srgbClr val="CCDDE7"/>
    <a:srgbClr val="DAE5EA"/>
    <a:srgbClr val="DAE5EB"/>
    <a:srgbClr val="B6CB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47" autoAdjust="0"/>
    <p:restoredTop sz="77132" autoAdjust="0"/>
  </p:normalViewPr>
  <p:slideViewPr>
    <p:cSldViewPr showGuides="1">
      <p:cViewPr varScale="1">
        <p:scale>
          <a:sx n="88" d="100"/>
          <a:sy n="88" d="100"/>
        </p:scale>
        <p:origin x="1272" y="184"/>
      </p:cViewPr>
      <p:guideLst/>
    </p:cSldViewPr>
  </p:slideViewPr>
  <p:outlineViewPr>
    <p:cViewPr>
      <p:scale>
        <a:sx n="33" d="100"/>
        <a:sy n="33" d="100"/>
      </p:scale>
      <p:origin x="0" y="-9336"/>
    </p:cViewPr>
  </p:outlineViewPr>
  <p:notesTextViewPr>
    <p:cViewPr>
      <p:scale>
        <a:sx n="135" d="100"/>
        <a:sy n="135" d="100"/>
      </p:scale>
      <p:origin x="0" y="0"/>
    </p:cViewPr>
  </p:notesTextViewPr>
  <p:sorterViewPr>
    <p:cViewPr>
      <p:scale>
        <a:sx n="100" d="100"/>
        <a:sy n="100" d="100"/>
      </p:scale>
      <p:origin x="0" y="0"/>
    </p:cViewPr>
  </p:sorterViewPr>
  <p:notesViewPr>
    <p:cSldViewPr showGuides="1">
      <p:cViewPr varScale="1">
        <p:scale>
          <a:sx n="81" d="100"/>
          <a:sy n="81" d="100"/>
        </p:scale>
        <p:origin x="304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2.fntdata"/><Relationship Id="rId79"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E4EA47C3-D6D1-45C7-B7EF-A1183D105D1C}" type="slidenum">
              <a:rPr lang="de-DE" smtClean="0"/>
              <a:pPr/>
              <a:t>‹#›</a:t>
            </a:fld>
            <a:endParaRPr lang="de-DE" dirty="0"/>
          </a:p>
        </p:txBody>
      </p:sp>
      <p:sp>
        <p:nvSpPr>
          <p:cNvPr id="8" name="Folienbildplatzhalter 7">
            <a:extLst>
              <a:ext uri="{FF2B5EF4-FFF2-40B4-BE49-F238E27FC236}">
                <a16:creationId xmlns:a16="http://schemas.microsoft.com/office/drawing/2014/main" id="{B136A2F5-BC7E-47DC-9ED9-95EE5B00A2BB}"/>
              </a:ext>
            </a:extLst>
          </p:cNvPr>
          <p:cNvSpPr>
            <a:spLocks noGrp="1" noRot="1" noChangeAspect="1"/>
          </p:cNvSpPr>
          <p:nvPr>
            <p:ph type="sldImg" idx="2"/>
          </p:nvPr>
        </p:nvSpPr>
        <p:spPr>
          <a:xfrm>
            <a:off x="202279" y="467544"/>
            <a:ext cx="6490831" cy="3655323"/>
          </a:xfrm>
          <a:prstGeom prst="rect">
            <a:avLst/>
          </a:prstGeom>
          <a:noFill/>
          <a:ln w="12700">
            <a:solidFill>
              <a:schemeClr val="bg2"/>
            </a:solidFill>
          </a:ln>
        </p:spPr>
        <p:txBody>
          <a:bodyPr vert="horz" lIns="91440" tIns="45720" rIns="91440" bIns="45720" rtlCol="0" anchor="ctr"/>
          <a:lstStyle/>
          <a:p>
            <a:endParaRPr lang="de-DE"/>
          </a:p>
        </p:txBody>
      </p:sp>
      <p:sp>
        <p:nvSpPr>
          <p:cNvPr id="10" name="Notizenplatzhalter 9">
            <a:extLst>
              <a:ext uri="{FF2B5EF4-FFF2-40B4-BE49-F238E27FC236}">
                <a16:creationId xmlns:a16="http://schemas.microsoft.com/office/drawing/2014/main" id="{16E3EB76-4D08-4C50-98FE-43C6F5867AB7}"/>
              </a:ext>
            </a:extLst>
          </p:cNvPr>
          <p:cNvSpPr>
            <a:spLocks noGrp="1"/>
          </p:cNvSpPr>
          <p:nvPr>
            <p:ph type="body" sz="quarter" idx="3"/>
          </p:nvPr>
        </p:nvSpPr>
        <p:spPr>
          <a:xfrm>
            <a:off x="202279" y="4400550"/>
            <a:ext cx="6490831" cy="360045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639692584"/>
      </p:ext>
    </p:extLst>
  </p:cSld>
  <p:clrMap bg1="lt1" tx1="dk1" bg2="lt2" tx2="dk2" accent1="accent1" accent2="accent2" accent3="accent3" accent4="accent4" accent5="accent5" accent6="accent6" hlink="hlink" folHlink="folHlink"/>
  <p:notesStyle>
    <a:lvl1pPr marL="0" algn="l" defTabSz="686074" rtl="0" eaLnBrk="1" latinLnBrk="0" hangingPunct="1">
      <a:defRPr sz="1200" kern="1200">
        <a:solidFill>
          <a:schemeClr val="tx1"/>
        </a:solidFill>
        <a:latin typeface="Arial" panose="020B0604020202020204" pitchFamily="34" charset="0"/>
        <a:ea typeface="+mn-ea"/>
        <a:cs typeface="+mn-cs"/>
      </a:defRPr>
    </a:lvl1pPr>
    <a:lvl2pPr marL="343037" algn="l" defTabSz="686074" rtl="0" eaLnBrk="1" latinLnBrk="0" hangingPunct="1">
      <a:defRPr sz="1200" kern="1200">
        <a:solidFill>
          <a:schemeClr val="tx1"/>
        </a:solidFill>
        <a:latin typeface="Arial" panose="020B0604020202020204" pitchFamily="34" charset="0"/>
        <a:ea typeface="+mn-ea"/>
        <a:cs typeface="+mn-cs"/>
      </a:defRPr>
    </a:lvl2pPr>
    <a:lvl3pPr marL="686074" algn="l" defTabSz="686074" rtl="0" eaLnBrk="1" latinLnBrk="0" hangingPunct="1">
      <a:defRPr sz="1200" kern="1200">
        <a:solidFill>
          <a:schemeClr val="tx1"/>
        </a:solidFill>
        <a:latin typeface="Arial" panose="020B0604020202020204" pitchFamily="34" charset="0"/>
        <a:ea typeface="+mn-ea"/>
        <a:cs typeface="+mn-cs"/>
      </a:defRPr>
    </a:lvl3pPr>
    <a:lvl4pPr marL="1029111" algn="l" defTabSz="686074" rtl="0" eaLnBrk="1" latinLnBrk="0" hangingPunct="1">
      <a:defRPr sz="1200" kern="1200">
        <a:solidFill>
          <a:schemeClr val="tx1"/>
        </a:solidFill>
        <a:latin typeface="Arial" panose="020B0604020202020204" pitchFamily="34" charset="0"/>
        <a:ea typeface="+mn-ea"/>
        <a:cs typeface="+mn-cs"/>
      </a:defRPr>
    </a:lvl4pPr>
    <a:lvl5pPr marL="1372149" algn="l" defTabSz="686074" rtl="0" eaLnBrk="1" latinLnBrk="0" hangingPunct="1">
      <a:defRPr sz="1200" kern="1200">
        <a:solidFill>
          <a:schemeClr val="tx1"/>
        </a:solidFill>
        <a:latin typeface="Arial" panose="020B0604020202020204" pitchFamily="34" charset="0"/>
        <a:ea typeface="+mn-ea"/>
        <a:cs typeface="+mn-cs"/>
      </a:defRPr>
    </a:lvl5pPr>
    <a:lvl6pPr marL="1715186" algn="l" defTabSz="686074" rtl="0" eaLnBrk="1" latinLnBrk="0" hangingPunct="1">
      <a:defRPr sz="900" kern="1200">
        <a:solidFill>
          <a:schemeClr val="tx1"/>
        </a:solidFill>
        <a:latin typeface="+mn-lt"/>
        <a:ea typeface="+mn-ea"/>
        <a:cs typeface="+mn-cs"/>
      </a:defRPr>
    </a:lvl6pPr>
    <a:lvl7pPr marL="2058223" algn="l" defTabSz="686074" rtl="0" eaLnBrk="1" latinLnBrk="0" hangingPunct="1">
      <a:defRPr sz="900" kern="1200">
        <a:solidFill>
          <a:schemeClr val="tx1"/>
        </a:solidFill>
        <a:latin typeface="+mn-lt"/>
        <a:ea typeface="+mn-ea"/>
        <a:cs typeface="+mn-cs"/>
      </a:defRPr>
    </a:lvl7pPr>
    <a:lvl8pPr marL="2401260" algn="l" defTabSz="686074" rtl="0" eaLnBrk="1" latinLnBrk="0" hangingPunct="1">
      <a:defRPr sz="900" kern="1200">
        <a:solidFill>
          <a:schemeClr val="tx1"/>
        </a:solidFill>
        <a:latin typeface="+mn-lt"/>
        <a:ea typeface="+mn-ea"/>
        <a:cs typeface="+mn-cs"/>
      </a:defRPr>
    </a:lvl8pPr>
    <a:lvl9pPr marL="2744297" algn="l" defTabSz="68607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8975" y="1143000"/>
            <a:ext cx="5480050" cy="3086100"/>
          </a:xfrm>
          <a:prstGeom prst="rect">
            <a:avLst/>
          </a:prstGeom>
        </p:spPr>
      </p:sp>
      <p:sp>
        <p:nvSpPr>
          <p:cNvPr id="3" name="Notizenplatzhalter 2"/>
          <p:cNvSpPr>
            <a:spLocks noGrp="1"/>
          </p:cNvSpPr>
          <p:nvPr>
            <p:ph type="body" idx="1"/>
          </p:nvPr>
        </p:nvSpPr>
        <p:spPr>
          <a:xfrm>
            <a:off x="685800" y="4400550"/>
            <a:ext cx="5486400" cy="3600450"/>
          </a:xfrm>
          <a:prstGeom prst="rect">
            <a:avLst/>
          </a:prstGeom>
        </p:spPr>
        <p:txBody>
          <a:bodyPr/>
          <a:lstStyle/>
          <a:p>
            <a:endParaRPr lang="de-DE"/>
          </a:p>
        </p:txBody>
      </p:sp>
      <p:sp>
        <p:nvSpPr>
          <p:cNvPr id="4" name="Foliennummernplatzhalter 3"/>
          <p:cNvSpPr>
            <a:spLocks noGrp="1"/>
          </p:cNvSpPr>
          <p:nvPr>
            <p:ph type="sldNum" sz="quarter" idx="5"/>
          </p:nvPr>
        </p:nvSpPr>
        <p:spPr/>
        <p:txBody>
          <a:bodyPr/>
          <a:lstStyle/>
          <a:p>
            <a:endParaRPr lang="de-DE"/>
          </a:p>
        </p:txBody>
      </p:sp>
    </p:spTree>
    <p:extLst>
      <p:ext uri="{BB962C8B-B14F-4D97-AF65-F5344CB8AC3E}">
        <p14:creationId xmlns:p14="http://schemas.microsoft.com/office/powerpoint/2010/main" val="2305314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r>
              <a:rPr lang="en-DE" i="1"/>
              <a:t>Elke kämmt Clara </a:t>
            </a:r>
            <a:r>
              <a:rPr lang="en-DE" i="0"/>
              <a:t>wäre hier wahr, weil das geordnete Paar &lt;Elke, Clara&gt; Teil der Extension von </a:t>
            </a:r>
            <a:r>
              <a:rPr lang="en-DE" i="1"/>
              <a:t>kämmen </a:t>
            </a:r>
            <a:r>
              <a:rPr lang="en-DE" i="0"/>
              <a:t>in dieser Situation ist. </a:t>
            </a:r>
            <a:r>
              <a:rPr lang="en-DE" i="1"/>
              <a:t>Kevin kämmt Olaf </a:t>
            </a:r>
            <a:r>
              <a:rPr lang="en-DE" i="0"/>
              <a:t>wäre dagegen falsch, weil &lt;Kevin, Olaf&gt; nicht Teil der Extension von </a:t>
            </a:r>
            <a:r>
              <a:rPr lang="en-DE" i="1"/>
              <a:t>kämmen </a:t>
            </a:r>
            <a:r>
              <a:rPr lang="en-DE" i="0"/>
              <a:t>ist.</a:t>
            </a:r>
            <a:endParaRPr lang="en-DE" i="1"/>
          </a:p>
        </p:txBody>
      </p:sp>
      <p:sp>
        <p:nvSpPr>
          <p:cNvPr id="4" name="Slide Number Placeholder 3"/>
          <p:cNvSpPr>
            <a:spLocks noGrp="1"/>
          </p:cNvSpPr>
          <p:nvPr>
            <p:ph type="sldNum" sz="quarter" idx="5"/>
          </p:nvPr>
        </p:nvSpPr>
        <p:spPr/>
        <p:txBody>
          <a:bodyPr/>
          <a:lstStyle/>
          <a:p>
            <a:fld id="{E4EA47C3-D6D1-45C7-B7EF-A1183D105D1C}" type="slidenum">
              <a:rPr lang="de-DE" smtClean="0"/>
              <a:pPr/>
              <a:t>32</a:t>
            </a:fld>
            <a:endParaRPr lang="de-DE" dirty="0"/>
          </a:p>
        </p:txBody>
      </p:sp>
    </p:spTree>
    <p:extLst>
      <p:ext uri="{BB962C8B-B14F-4D97-AF65-F5344CB8AC3E}">
        <p14:creationId xmlns:p14="http://schemas.microsoft.com/office/powerpoint/2010/main" val="3218864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r>
              <a:rPr lang="en-DE"/>
              <a:t>Ersteres ist jedoch nicht unbedingt ein valider Kritikpunkt, weil Modelle immer zwangsläufig vereinfachen.</a:t>
            </a:r>
          </a:p>
        </p:txBody>
      </p:sp>
      <p:sp>
        <p:nvSpPr>
          <p:cNvPr id="4" name="Slide Number Placeholder 3"/>
          <p:cNvSpPr>
            <a:spLocks noGrp="1"/>
          </p:cNvSpPr>
          <p:nvPr>
            <p:ph type="sldNum" sz="quarter" idx="5"/>
          </p:nvPr>
        </p:nvSpPr>
        <p:spPr/>
        <p:txBody>
          <a:bodyPr/>
          <a:lstStyle/>
          <a:p>
            <a:fld id="{E4EA47C3-D6D1-45C7-B7EF-A1183D105D1C}" type="slidenum">
              <a:rPr lang="de-DE" smtClean="0"/>
              <a:pPr/>
              <a:t>36</a:t>
            </a:fld>
            <a:endParaRPr lang="de-DE" dirty="0"/>
          </a:p>
        </p:txBody>
      </p:sp>
    </p:spTree>
    <p:extLst>
      <p:ext uri="{BB962C8B-B14F-4D97-AF65-F5344CB8AC3E}">
        <p14:creationId xmlns:p14="http://schemas.microsoft.com/office/powerpoint/2010/main" val="768908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r>
              <a:rPr lang="en-DE"/>
              <a:t>semant. Gegebenheiten: Wenn Sätze und die Wörter, aus denen sie bestehen, nicht ihre gegebene Bedeutung haben, ist es sinnlosen, zu ihnen logische oder semantische Fragen zu stellen (Löbner 2015: 199)</a:t>
            </a:r>
          </a:p>
        </p:txBody>
      </p:sp>
      <p:sp>
        <p:nvSpPr>
          <p:cNvPr id="4" name="Slide Number Placeholder 3"/>
          <p:cNvSpPr>
            <a:spLocks noGrp="1"/>
          </p:cNvSpPr>
          <p:nvPr>
            <p:ph type="sldNum" sz="quarter" idx="5"/>
          </p:nvPr>
        </p:nvSpPr>
        <p:spPr/>
        <p:txBody>
          <a:bodyPr/>
          <a:lstStyle/>
          <a:p>
            <a:fld id="{E4EA47C3-D6D1-45C7-B7EF-A1183D105D1C}" type="slidenum">
              <a:rPr lang="de-DE" smtClean="0"/>
              <a:pPr/>
              <a:t>41</a:t>
            </a:fld>
            <a:endParaRPr lang="de-DE" dirty="0"/>
          </a:p>
        </p:txBody>
      </p:sp>
    </p:spTree>
    <p:extLst>
      <p:ext uri="{BB962C8B-B14F-4D97-AF65-F5344CB8AC3E}">
        <p14:creationId xmlns:p14="http://schemas.microsoft.com/office/powerpoint/2010/main" val="4014939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r>
              <a:rPr lang="en-DE"/>
              <a:t>im ersten Beispiel ist die reziproke Lesart die naheliegende, also dass Klaus Angelika heiraten will (und umgekehrt). Im zweiten Satz ist die Lesart naheliegender, dass beide unabhängig voneinander heiraten wollen.</a:t>
            </a:r>
          </a:p>
        </p:txBody>
      </p:sp>
      <p:sp>
        <p:nvSpPr>
          <p:cNvPr id="4" name="Slide Number Placeholder 3"/>
          <p:cNvSpPr>
            <a:spLocks noGrp="1"/>
          </p:cNvSpPr>
          <p:nvPr>
            <p:ph type="sldNum" sz="quarter" idx="5"/>
          </p:nvPr>
        </p:nvSpPr>
        <p:spPr/>
        <p:txBody>
          <a:bodyPr/>
          <a:lstStyle/>
          <a:p>
            <a:fld id="{E4EA47C3-D6D1-45C7-B7EF-A1183D105D1C}" type="slidenum">
              <a:rPr lang="de-DE" smtClean="0"/>
              <a:pPr/>
              <a:t>55</a:t>
            </a:fld>
            <a:endParaRPr lang="de-DE" dirty="0"/>
          </a:p>
        </p:txBody>
      </p:sp>
    </p:spTree>
    <p:extLst>
      <p:ext uri="{BB962C8B-B14F-4D97-AF65-F5344CB8AC3E}">
        <p14:creationId xmlns:p14="http://schemas.microsoft.com/office/powerpoint/2010/main" val="1997621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r>
              <a:rPr lang="en-GB" sz="1200" kern="1200">
                <a:solidFill>
                  <a:schemeClr val="tx1"/>
                </a:solidFill>
                <a:effectLst/>
                <a:latin typeface="Arial" panose="020B0604020202020204" pitchFamily="34" charset="0"/>
                <a:ea typeface="+mn-ea"/>
                <a:cs typeface="+mn-cs"/>
              </a:rPr>
              <a:t>was immer man als eine „ Erwachsene“ bezeichnen kann, auch als eine „Frau“</a:t>
            </a:r>
          </a:p>
          <a:p>
            <a:r>
              <a:rPr lang="en-GB" sz="1200" kern="1200">
                <a:solidFill>
                  <a:schemeClr val="tx1"/>
                </a:solidFill>
                <a:effectLst/>
                <a:latin typeface="Arial" panose="020B0604020202020204" pitchFamily="34" charset="0"/>
                <a:ea typeface="+mn-ea"/>
                <a:cs typeface="+mn-cs"/>
              </a:rPr>
              <a:t>bezeichnet werden kann und umgekehrt</a:t>
            </a:r>
          </a:p>
          <a:p>
            <a:endParaRPr lang="en-DE"/>
          </a:p>
        </p:txBody>
      </p:sp>
      <p:sp>
        <p:nvSpPr>
          <p:cNvPr id="4" name="Slide Number Placeholder 3"/>
          <p:cNvSpPr>
            <a:spLocks noGrp="1"/>
          </p:cNvSpPr>
          <p:nvPr>
            <p:ph type="sldNum" sz="quarter" idx="5"/>
          </p:nvPr>
        </p:nvSpPr>
        <p:spPr/>
        <p:txBody>
          <a:bodyPr/>
          <a:lstStyle/>
          <a:p>
            <a:fld id="{E4EA47C3-D6D1-45C7-B7EF-A1183D105D1C}" type="slidenum">
              <a:rPr lang="de-DE" smtClean="0"/>
              <a:pPr/>
              <a:t>59</a:t>
            </a:fld>
            <a:endParaRPr lang="de-DE" dirty="0"/>
          </a:p>
        </p:txBody>
      </p:sp>
    </p:spTree>
    <p:extLst>
      <p:ext uri="{BB962C8B-B14F-4D97-AF65-F5344CB8AC3E}">
        <p14:creationId xmlns:p14="http://schemas.microsoft.com/office/powerpoint/2010/main" val="1163686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r>
              <a:rPr lang="en-GB" sz="1200" kern="1200">
                <a:solidFill>
                  <a:schemeClr val="tx1"/>
                </a:solidFill>
                <a:effectLst/>
                <a:latin typeface="Arial" panose="020B0604020202020204" pitchFamily="34" charset="0"/>
                <a:ea typeface="+mn-ea"/>
                <a:cs typeface="+mn-cs"/>
              </a:rPr>
              <a:t>Logische Komplementarit.t ist immer auf einen bestimmten Bereich bezogen, eine</a:t>
            </a:r>
          </a:p>
          <a:p>
            <a:r>
              <a:rPr lang="en-GB" sz="1200" kern="1200">
                <a:solidFill>
                  <a:schemeClr val="tx1"/>
                </a:solidFill>
                <a:effectLst/>
                <a:latin typeface="Arial" panose="020B0604020202020204" pitchFamily="34" charset="0"/>
                <a:ea typeface="+mn-ea"/>
                <a:cs typeface="+mn-cs"/>
              </a:rPr>
              <a:t>sogenannten Domäne. Absolute Komplementarit.t kommt in natürlichen Sprachen</a:t>
            </a:r>
          </a:p>
          <a:p>
            <a:r>
              <a:rPr lang="en-GB" sz="1200" kern="1200">
                <a:solidFill>
                  <a:schemeClr val="tx1"/>
                </a:solidFill>
                <a:effectLst/>
                <a:latin typeface="Arial" panose="020B0604020202020204" pitchFamily="34" charset="0"/>
                <a:ea typeface="+mn-ea"/>
                <a:cs typeface="+mn-cs"/>
              </a:rPr>
              <a:t>nicht vor. Man nehme irgendein sortales Nomen, zum Beispiel Banane, und versuche</a:t>
            </a:r>
          </a:p>
          <a:p>
            <a:r>
              <a:rPr lang="en-GB" sz="1200" kern="1200">
                <a:solidFill>
                  <a:schemeClr val="tx1"/>
                </a:solidFill>
                <a:effectLst/>
                <a:latin typeface="Arial" panose="020B0604020202020204" pitchFamily="34" charset="0"/>
                <a:ea typeface="+mn-ea"/>
                <a:cs typeface="+mn-cs"/>
              </a:rPr>
              <a:t>sich vorzustellen, was ein absoluter Komplement.rbegriff dazu w.re, sagen wir</a:t>
            </a:r>
          </a:p>
          <a:p>
            <a:r>
              <a:rPr lang="en-GB" sz="1200" kern="1200">
                <a:solidFill>
                  <a:schemeClr val="tx1"/>
                </a:solidFill>
                <a:effectLst/>
                <a:latin typeface="Arial" panose="020B0604020202020204" pitchFamily="34" charset="0"/>
                <a:ea typeface="+mn-ea"/>
                <a:cs typeface="+mn-cs"/>
              </a:rPr>
              <a:t>Nichtbanane. Die Denotation von Nichtbanane müsste alles einschlie.en, was keine</a:t>
            </a:r>
          </a:p>
          <a:p>
            <a:r>
              <a:rPr lang="en-GB" sz="1200" kern="1200">
                <a:solidFill>
                  <a:schemeClr val="tx1"/>
                </a:solidFill>
                <a:effectLst/>
                <a:latin typeface="Arial" panose="020B0604020202020204" pitchFamily="34" charset="0"/>
                <a:ea typeface="+mn-ea"/>
                <a:cs typeface="+mn-cs"/>
              </a:rPr>
              <a:t>Banane ist (Löbner 2015: 213)</a:t>
            </a:r>
          </a:p>
        </p:txBody>
      </p:sp>
      <p:sp>
        <p:nvSpPr>
          <p:cNvPr id="4" name="Slide Number Placeholder 3"/>
          <p:cNvSpPr>
            <a:spLocks noGrp="1"/>
          </p:cNvSpPr>
          <p:nvPr>
            <p:ph type="sldNum" sz="quarter" idx="5"/>
          </p:nvPr>
        </p:nvSpPr>
        <p:spPr/>
        <p:txBody>
          <a:bodyPr/>
          <a:lstStyle/>
          <a:p>
            <a:fld id="{E4EA47C3-D6D1-45C7-B7EF-A1183D105D1C}" type="slidenum">
              <a:rPr lang="de-DE" smtClean="0"/>
              <a:pPr/>
              <a:t>65</a:t>
            </a:fld>
            <a:endParaRPr lang="de-DE" dirty="0"/>
          </a:p>
        </p:txBody>
      </p:sp>
    </p:spTree>
    <p:extLst>
      <p:ext uri="{BB962C8B-B14F-4D97-AF65-F5344CB8AC3E}">
        <p14:creationId xmlns:p14="http://schemas.microsoft.com/office/powerpoint/2010/main" val="572801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E4EA47C3-D6D1-45C7-B7EF-A1183D105D1C}" type="slidenum">
              <a:rPr lang="de-DE" smtClean="0"/>
              <a:pPr/>
              <a:t>67</a:t>
            </a:fld>
            <a:endParaRPr lang="de-DE" dirty="0"/>
          </a:p>
        </p:txBody>
      </p:sp>
    </p:spTree>
    <p:extLst>
      <p:ext uri="{BB962C8B-B14F-4D97-AF65-F5344CB8AC3E}">
        <p14:creationId xmlns:p14="http://schemas.microsoft.com/office/powerpoint/2010/main" val="379050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r>
              <a:rPr lang="en-DE"/>
              <a:t>zwei konträre Sätze können nicht beide wahr sein, aber die Definition lässt zu, dass beide falsch sind. </a:t>
            </a:r>
            <a:r>
              <a:rPr lang="en-DE" i="1"/>
              <a:t>es ist heiß. / es ist kalt. </a:t>
            </a:r>
            <a:r>
              <a:rPr lang="en-DE" i="0"/>
              <a:t>Das ist bei Kontradiktion nicht der Fall.</a:t>
            </a:r>
          </a:p>
          <a:p>
            <a:pPr lvl="1"/>
            <a:r>
              <a:rPr lang="en-DE">
                <a:solidFill>
                  <a:srgbClr val="0070C0"/>
                </a:solidFill>
              </a:rPr>
              <a:t>Inkompatibilität</a:t>
            </a:r>
            <a:r>
              <a:rPr lang="en-DE"/>
              <a:t>: für A und B können nicht beide Argumente wahr sein, z.B. bei Geschwistertermen</a:t>
            </a:r>
          </a:p>
          <a:p>
            <a:pPr lvl="1"/>
            <a:r>
              <a:rPr lang="en-DE">
                <a:solidFill>
                  <a:srgbClr val="0070C0"/>
                </a:solidFill>
              </a:rPr>
              <a:t>Komplementarität</a:t>
            </a:r>
            <a:r>
              <a:rPr lang="en-DE"/>
              <a:t>: Denotationen von A und B überschneiden sich nicht und decken die Menge aller Möglichkeiten vollständig ab – z.B. ebenfalls bei Geschwistertermen</a:t>
            </a:r>
          </a:p>
          <a:p>
            <a:endParaRPr lang="en-DE" i="1"/>
          </a:p>
          <a:p>
            <a:endParaRPr lang="en-DE"/>
          </a:p>
        </p:txBody>
      </p:sp>
      <p:sp>
        <p:nvSpPr>
          <p:cNvPr id="4" name="Slide Number Placeholder 3"/>
          <p:cNvSpPr>
            <a:spLocks noGrp="1"/>
          </p:cNvSpPr>
          <p:nvPr>
            <p:ph type="sldNum" sz="quarter" idx="5"/>
          </p:nvPr>
        </p:nvSpPr>
        <p:spPr/>
        <p:txBody>
          <a:bodyPr/>
          <a:lstStyle/>
          <a:p>
            <a:fld id="{E4EA47C3-D6D1-45C7-B7EF-A1183D105D1C}" type="slidenum">
              <a:rPr lang="de-DE" smtClean="0"/>
              <a:pPr/>
              <a:t>68</a:t>
            </a:fld>
            <a:endParaRPr lang="de-DE" dirty="0"/>
          </a:p>
        </p:txBody>
      </p:sp>
    </p:spTree>
    <p:extLst>
      <p:ext uri="{BB962C8B-B14F-4D97-AF65-F5344CB8AC3E}">
        <p14:creationId xmlns:p14="http://schemas.microsoft.com/office/powerpoint/2010/main" val="2759051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E4EA47C3-D6D1-45C7-B7EF-A1183D105D1C}" type="slidenum">
              <a:rPr lang="de-DE" smtClean="0"/>
              <a:pPr/>
              <a:t>6</a:t>
            </a:fld>
            <a:endParaRPr lang="de-DE" dirty="0"/>
          </a:p>
        </p:txBody>
      </p:sp>
    </p:spTree>
    <p:extLst>
      <p:ext uri="{BB962C8B-B14F-4D97-AF65-F5344CB8AC3E}">
        <p14:creationId xmlns:p14="http://schemas.microsoft.com/office/powerpoint/2010/main" val="4080595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r>
              <a:rPr lang="en-GB" sz="1200" kern="1200">
                <a:solidFill>
                  <a:schemeClr val="tx1"/>
                </a:solidFill>
                <a:effectLst/>
                <a:latin typeface="Arial" panose="020B0604020202020204" pitchFamily="34" charset="0"/>
                <a:ea typeface="+mn-ea"/>
                <a:cs typeface="+mn-cs"/>
              </a:rPr>
              <a:t>DasS ubstitutionsprinzipf olgt aus dem Kompositionalitätsprinzip, man</a:t>
            </a:r>
          </a:p>
          <a:p>
            <a:r>
              <a:rPr lang="en-GB" sz="1200" kern="1200">
                <a:solidFill>
                  <a:schemeClr val="tx1"/>
                </a:solidFill>
                <a:effectLst/>
                <a:latin typeface="Arial" panose="020B0604020202020204" pitchFamily="34" charset="0"/>
                <a:ea typeface="+mn-ea"/>
                <a:cs typeface="+mn-cs"/>
              </a:rPr>
              <a:t>kann es wie folgt formulieren: »In einem Satz lassen sich Ausdrücke salva</a:t>
            </a:r>
          </a:p>
          <a:p>
            <a:r>
              <a:rPr lang="en-GB" sz="1200" kern="1200">
                <a:solidFill>
                  <a:schemeClr val="tx1"/>
                </a:solidFill>
                <a:effectLst/>
                <a:latin typeface="Arial" panose="020B0604020202020204" pitchFamily="34" charset="0"/>
                <a:ea typeface="+mn-ea"/>
                <a:cs typeface="+mn-cs"/>
              </a:rPr>
              <a:t>veritate durch bedeutungsgleiche Ausdrücke ersetzen« (d. h. eine Substitution</a:t>
            </a:r>
          </a:p>
          <a:p>
            <a:r>
              <a:rPr lang="en-GB" sz="1200" kern="1200">
                <a:solidFill>
                  <a:schemeClr val="tx1"/>
                </a:solidFill>
                <a:effectLst/>
                <a:latin typeface="Arial" panose="020B0604020202020204" pitchFamily="34" charset="0"/>
                <a:ea typeface="+mn-ea"/>
                <a:cs typeface="+mn-cs"/>
              </a:rPr>
              <a:t>ist möglich, ohne dass sich etwas an der Wahrheit oder Falschheit</a:t>
            </a:r>
          </a:p>
          <a:p>
            <a:r>
              <a:rPr lang="en-GB" sz="1200" kern="1200">
                <a:solidFill>
                  <a:schemeClr val="tx1"/>
                </a:solidFill>
                <a:effectLst/>
                <a:latin typeface="Arial" panose="020B0604020202020204" pitchFamily="34" charset="0"/>
                <a:ea typeface="+mn-ea"/>
                <a:cs typeface="+mn-cs"/>
              </a:rPr>
              <a:t>des Satzes ändert). Für Frege scheint dieses Prinzip allgemeine Gültigkeit</a:t>
            </a:r>
          </a:p>
          <a:p>
            <a:r>
              <a:rPr lang="en-GB" sz="1200" kern="1200">
                <a:solidFill>
                  <a:schemeClr val="tx1"/>
                </a:solidFill>
                <a:effectLst/>
                <a:latin typeface="Arial" panose="020B0604020202020204" pitchFamily="34" charset="0"/>
                <a:ea typeface="+mn-ea"/>
                <a:cs typeface="+mn-cs"/>
              </a:rPr>
              <a:t>gehabt zu haben. Oft wurde es aber später in der eingeschränkten Version</a:t>
            </a:r>
          </a:p>
          <a:p>
            <a:r>
              <a:rPr lang="en-GB" sz="1200" kern="1200">
                <a:solidFill>
                  <a:schemeClr val="tx1"/>
                </a:solidFill>
                <a:effectLst/>
                <a:latin typeface="Arial" panose="020B0604020202020204" pitchFamily="34" charset="0"/>
                <a:ea typeface="+mn-ea"/>
                <a:cs typeface="+mn-cs"/>
              </a:rPr>
              <a:t>als &gt;extensionales Substitutionsprinzip&lt; vertreten, das nicht für intensionale</a:t>
            </a:r>
          </a:p>
          <a:p>
            <a:r>
              <a:rPr lang="en-GB" sz="1200" kern="1200">
                <a:solidFill>
                  <a:schemeClr val="tx1"/>
                </a:solidFill>
                <a:effectLst/>
                <a:latin typeface="Arial" panose="020B0604020202020204" pitchFamily="34" charset="0"/>
                <a:ea typeface="+mn-ea"/>
                <a:cs typeface="+mn-cs"/>
              </a:rPr>
              <a:t>Kontexte, insbesondere Einstellungsberichte gilt.</a:t>
            </a:r>
          </a:p>
          <a:p>
            <a:endParaRPr lang="en-DE"/>
          </a:p>
        </p:txBody>
      </p:sp>
      <p:sp>
        <p:nvSpPr>
          <p:cNvPr id="4" name="Slide Number Placeholder 3"/>
          <p:cNvSpPr>
            <a:spLocks noGrp="1"/>
          </p:cNvSpPr>
          <p:nvPr>
            <p:ph type="sldNum" sz="quarter" idx="5"/>
          </p:nvPr>
        </p:nvSpPr>
        <p:spPr/>
        <p:txBody>
          <a:bodyPr/>
          <a:lstStyle/>
          <a:p>
            <a:fld id="{E4EA47C3-D6D1-45C7-B7EF-A1183D105D1C}" type="slidenum">
              <a:rPr lang="de-DE" smtClean="0"/>
              <a:pPr/>
              <a:t>11</a:t>
            </a:fld>
            <a:endParaRPr lang="de-DE" dirty="0"/>
          </a:p>
        </p:txBody>
      </p:sp>
    </p:spTree>
    <p:extLst>
      <p:ext uri="{BB962C8B-B14F-4D97-AF65-F5344CB8AC3E}">
        <p14:creationId xmlns:p14="http://schemas.microsoft.com/office/powerpoint/2010/main" val="1587455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r>
              <a:rPr lang="en-DE"/>
              <a:t>Die Schnittmenge enthält alle Elemente, die sowohl Element von A als auch von B sind. Die Vereinigungsmenge enthält alle Elemente, die entweder Element von A oder von B sind.</a:t>
            </a:r>
          </a:p>
        </p:txBody>
      </p:sp>
      <p:sp>
        <p:nvSpPr>
          <p:cNvPr id="4" name="Slide Number Placeholder 3"/>
          <p:cNvSpPr>
            <a:spLocks noGrp="1"/>
          </p:cNvSpPr>
          <p:nvPr>
            <p:ph type="sldNum" sz="quarter" idx="5"/>
          </p:nvPr>
        </p:nvSpPr>
        <p:spPr/>
        <p:txBody>
          <a:bodyPr/>
          <a:lstStyle/>
          <a:p>
            <a:fld id="{E4EA47C3-D6D1-45C7-B7EF-A1183D105D1C}" type="slidenum">
              <a:rPr lang="de-DE" smtClean="0"/>
              <a:pPr/>
              <a:t>18</a:t>
            </a:fld>
            <a:endParaRPr lang="de-DE" dirty="0"/>
          </a:p>
        </p:txBody>
      </p:sp>
    </p:spTree>
    <p:extLst>
      <p:ext uri="{BB962C8B-B14F-4D97-AF65-F5344CB8AC3E}">
        <p14:creationId xmlns:p14="http://schemas.microsoft.com/office/powerpoint/2010/main" val="154536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r>
              <a:rPr lang="en-DE"/>
              <a:t>Jetzt haben wir uns von Wörtern zu Phrasen vorgetastet und nähern uns damit schon Sätzen an, wo der vorhin diskutierte Begriff der Wahrheit immer zentraler wird. Bevor wir uns der Semantik von Sätzen zuwenden, wollen wir deshalb noch einmal zu der Frage zurückkehren, was aus Sicht der Logischen Semantik eigentlich Wahrheit ist.</a:t>
            </a:r>
          </a:p>
          <a:p>
            <a:endParaRPr lang="en-DE"/>
          </a:p>
          <a:p>
            <a:r>
              <a:rPr lang="en-DE"/>
              <a:t>EXTENSION eines Ausdrucks wird in sog. semantischen Klammern [[ ]] angegeben</a:t>
            </a:r>
          </a:p>
        </p:txBody>
      </p:sp>
      <p:sp>
        <p:nvSpPr>
          <p:cNvPr id="4" name="Slide Number Placeholder 3"/>
          <p:cNvSpPr>
            <a:spLocks noGrp="1"/>
          </p:cNvSpPr>
          <p:nvPr>
            <p:ph type="sldNum" sz="quarter" idx="5"/>
          </p:nvPr>
        </p:nvSpPr>
        <p:spPr/>
        <p:txBody>
          <a:bodyPr/>
          <a:lstStyle/>
          <a:p>
            <a:fld id="{E4EA47C3-D6D1-45C7-B7EF-A1183D105D1C}" type="slidenum">
              <a:rPr lang="de-DE" smtClean="0"/>
              <a:pPr/>
              <a:t>19</a:t>
            </a:fld>
            <a:endParaRPr lang="de-DE" dirty="0"/>
          </a:p>
        </p:txBody>
      </p:sp>
    </p:spTree>
    <p:extLst>
      <p:ext uri="{BB962C8B-B14F-4D97-AF65-F5344CB8AC3E}">
        <p14:creationId xmlns:p14="http://schemas.microsoft.com/office/powerpoint/2010/main" val="792155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r>
              <a:rPr lang="en-GB" sz="1200" kern="1200">
                <a:solidFill>
                  <a:schemeClr val="tx1"/>
                </a:solidFill>
                <a:effectLst/>
                <a:latin typeface="Arial" panose="020B0604020202020204" pitchFamily="34" charset="0"/>
                <a:ea typeface="+mn-ea"/>
                <a:cs typeface="+mn-cs"/>
              </a:rPr>
              <a:t>Extension des Relativsatzes ,die blond ist‘ ist dieselbe wie die des Adjektivs ,blond‘ – nämlich die Menge der blonden Personen</a:t>
            </a:r>
          </a:p>
          <a:p>
            <a:endParaRPr lang="en-GB" sz="1200" kern="1200">
              <a:solidFill>
                <a:schemeClr val="tx1"/>
              </a:solidFill>
              <a:effectLst/>
              <a:latin typeface="Arial" panose="020B0604020202020204" pitchFamily="34" charset="0"/>
              <a:ea typeface="+mn-ea"/>
              <a:cs typeface="+mn-cs"/>
            </a:endParaRPr>
          </a:p>
          <a:p>
            <a:r>
              <a:rPr lang="en-GB" sz="1200" kern="1200">
                <a:solidFill>
                  <a:schemeClr val="tx1"/>
                </a:solidFill>
                <a:effectLst/>
                <a:latin typeface="Arial" panose="020B0604020202020204" pitchFamily="34" charset="0"/>
                <a:ea typeface="+mn-ea"/>
                <a:cs typeface="+mn-cs"/>
              </a:rPr>
              <a:t>Nicht jeder Relativsatz entspricht einem Adjektiv; aber jedem Relativsatz entspricht eine Menge, die mit der Extension des Substantivs geschnitten wird, um die Extension des um den Relativsatz erweiterten Substantivs zu</a:t>
            </a:r>
          </a:p>
          <a:p>
            <a:r>
              <a:rPr lang="en-GB" sz="1200" kern="1200">
                <a:solidFill>
                  <a:schemeClr val="tx1"/>
                </a:solidFill>
                <a:effectLst/>
                <a:latin typeface="Arial" panose="020B0604020202020204" pitchFamily="34" charset="0"/>
                <a:ea typeface="+mn-ea"/>
                <a:cs typeface="+mn-cs"/>
              </a:rPr>
              <a:t>erhalten. Zum Beispiel: Sängerin, deren Vater in Mailand wohnt </a:t>
            </a:r>
            <a:r>
              <a:rPr lang="en-DE"/>
              <a:t>[[Sängerin]] ∩ [[Vater wohnt in Mailand]], also: die Menge der Sängerinnen geschnitten mit der Menge derjenigen, deren Väter in Mailand wohnen.</a:t>
            </a:r>
            <a:endParaRPr lang="en-GB" sz="1200" kern="1200">
              <a:solidFill>
                <a:schemeClr val="tx1"/>
              </a:solidFill>
              <a:effectLst/>
              <a:latin typeface="Arial" panose="020B0604020202020204" pitchFamily="34" charset="0"/>
              <a:ea typeface="+mn-ea"/>
              <a:cs typeface="+mn-cs"/>
            </a:endParaRPr>
          </a:p>
          <a:p>
            <a:endParaRPr lang="en-GB" sz="1200" kern="1200">
              <a:solidFill>
                <a:schemeClr val="tx1"/>
              </a:solidFill>
              <a:effectLst/>
              <a:latin typeface="Arial" panose="020B0604020202020204" pitchFamily="34" charset="0"/>
              <a:ea typeface="+mn-ea"/>
              <a:cs typeface="+mn-cs"/>
            </a:endParaRPr>
          </a:p>
          <a:p>
            <a:endParaRPr lang="en-DE"/>
          </a:p>
        </p:txBody>
      </p:sp>
      <p:sp>
        <p:nvSpPr>
          <p:cNvPr id="4" name="Slide Number Placeholder 3"/>
          <p:cNvSpPr>
            <a:spLocks noGrp="1"/>
          </p:cNvSpPr>
          <p:nvPr>
            <p:ph type="sldNum" sz="quarter" idx="5"/>
          </p:nvPr>
        </p:nvSpPr>
        <p:spPr/>
        <p:txBody>
          <a:bodyPr/>
          <a:lstStyle/>
          <a:p>
            <a:fld id="{E4EA47C3-D6D1-45C7-B7EF-A1183D105D1C}" type="slidenum">
              <a:rPr lang="de-DE" smtClean="0"/>
              <a:pPr/>
              <a:t>20</a:t>
            </a:fld>
            <a:endParaRPr lang="de-DE" dirty="0"/>
          </a:p>
        </p:txBody>
      </p:sp>
    </p:spTree>
    <p:extLst>
      <p:ext uri="{BB962C8B-B14F-4D97-AF65-F5344CB8AC3E}">
        <p14:creationId xmlns:p14="http://schemas.microsoft.com/office/powerpoint/2010/main" val="3825813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r>
              <a:rPr lang="en-DE"/>
              <a:t>Warum kann man das Kopulaverb hier, salopp gesagt, "wegkürzen"? "</a:t>
            </a:r>
            <a:r>
              <a:rPr lang="en-GB" sz="1200" kern="1200">
                <a:solidFill>
                  <a:schemeClr val="tx1"/>
                </a:solidFill>
                <a:effectLst/>
                <a:latin typeface="Arial" panose="020B0604020202020204" pitchFamily="34" charset="0"/>
                <a:ea typeface="+mn-ea"/>
                <a:cs typeface="+mn-cs"/>
              </a:rPr>
              <a:t>Ein Motiv für die in (22) und (23) vorgenommenen Identifikationen kann man darin sehen, dass in vielen Sprachen in den entsprechenden Sätzen weder die sog. Kopula ,ist‘ noch der indefinite Artikel verwendet werden (müssen): Substantiv und Adjektiv bilden selbst das Prädikat, womit sich der Verdacht</a:t>
            </a:r>
          </a:p>
          <a:p>
            <a:r>
              <a:rPr lang="en-GB" sz="1200" kern="1200">
                <a:solidFill>
                  <a:schemeClr val="tx1"/>
                </a:solidFill>
                <a:effectLst/>
                <a:latin typeface="Arial" panose="020B0604020202020204" pitchFamily="34" charset="0"/>
                <a:ea typeface="+mn-ea"/>
                <a:cs typeface="+mn-cs"/>
              </a:rPr>
              <a:t>nahelegt, dass sie in diesem Zusammenhang redundant sind." (Zimmermann 2014: 58)</a:t>
            </a:r>
            <a:endParaRPr lang="en-DE"/>
          </a:p>
          <a:p>
            <a:endParaRPr lang="en-DE"/>
          </a:p>
          <a:p>
            <a:r>
              <a:rPr lang="en-DE"/>
              <a:t>Kriterien für Mitgliedschaft in einer Menge können beliebig komplex sein, z.B. 'Menge aller lebenden Personen, die nach 1990 geboren wurden'</a:t>
            </a:r>
          </a:p>
          <a:p>
            <a:pPr marL="0" indent="0" algn="ctr">
              <a:buNone/>
            </a:pPr>
            <a:r>
              <a:rPr lang="en-DE"/>
              <a:t>[[ist eine lebende Person, die nach 1990 geboren wurde]] = {</a:t>
            </a:r>
            <a:r>
              <a:rPr lang="en-DE">
                <a:solidFill>
                  <a:srgbClr val="0070C0"/>
                </a:solidFill>
              </a:rPr>
              <a:t>x</a:t>
            </a:r>
            <a:r>
              <a:rPr lang="en-DE"/>
              <a:t> | </a:t>
            </a:r>
            <a:r>
              <a:rPr lang="en-DE">
                <a:solidFill>
                  <a:srgbClr val="0070C0"/>
                </a:solidFill>
              </a:rPr>
              <a:t>x</a:t>
            </a:r>
            <a:r>
              <a:rPr lang="en-DE"/>
              <a:t> ist eine lebende Person, und </a:t>
            </a:r>
            <a:r>
              <a:rPr lang="en-DE">
                <a:solidFill>
                  <a:srgbClr val="0070C0"/>
                </a:solidFill>
              </a:rPr>
              <a:t>x</a:t>
            </a:r>
            <a:r>
              <a:rPr lang="en-DE"/>
              <a:t> wurde nach 1990 geboren}</a:t>
            </a:r>
          </a:p>
          <a:p>
            <a:endParaRPr lang="en-DE"/>
          </a:p>
        </p:txBody>
      </p:sp>
      <p:sp>
        <p:nvSpPr>
          <p:cNvPr id="4" name="Slide Number Placeholder 3"/>
          <p:cNvSpPr>
            <a:spLocks noGrp="1"/>
          </p:cNvSpPr>
          <p:nvPr>
            <p:ph type="sldNum" sz="quarter" idx="5"/>
          </p:nvPr>
        </p:nvSpPr>
        <p:spPr/>
        <p:txBody>
          <a:bodyPr/>
          <a:lstStyle/>
          <a:p>
            <a:fld id="{E4EA47C3-D6D1-45C7-B7EF-A1183D105D1C}" type="slidenum">
              <a:rPr lang="de-DE" smtClean="0"/>
              <a:pPr/>
              <a:t>21</a:t>
            </a:fld>
            <a:endParaRPr lang="de-DE" dirty="0"/>
          </a:p>
        </p:txBody>
      </p:sp>
    </p:spTree>
    <p:extLst>
      <p:ext uri="{BB962C8B-B14F-4D97-AF65-F5344CB8AC3E}">
        <p14:creationId xmlns:p14="http://schemas.microsoft.com/office/powerpoint/2010/main" val="1965298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r>
              <a:rPr lang="en-GB" sz="1200" kern="1200">
                <a:solidFill>
                  <a:schemeClr val="tx1"/>
                </a:solidFill>
                <a:effectLst/>
                <a:latin typeface="Arial" panose="020B0604020202020204" pitchFamily="34" charset="0"/>
                <a:ea typeface="+mn-ea"/>
                <a:cs typeface="+mn-cs"/>
              </a:rPr>
              <a:t>Der Ausdruck Prädikat ist hier</a:t>
            </a:r>
          </a:p>
          <a:p>
            <a:r>
              <a:rPr lang="en-GB" sz="1200" kern="1200">
                <a:solidFill>
                  <a:schemeClr val="tx1"/>
                </a:solidFill>
                <a:effectLst/>
                <a:latin typeface="Arial" panose="020B0604020202020204" pitchFamily="34" charset="0"/>
                <a:ea typeface="+mn-ea"/>
                <a:cs typeface="+mn-cs"/>
              </a:rPr>
              <a:t>nicht im (,,,) syntaktischen Sinne, sondern einfach als etwas, das einem</a:t>
            </a:r>
          </a:p>
          <a:p>
            <a:r>
              <a:rPr lang="en-GB" sz="1200" kern="1200">
                <a:solidFill>
                  <a:schemeClr val="tx1"/>
                </a:solidFill>
                <a:effectLst/>
                <a:latin typeface="Arial" panose="020B0604020202020204" pitchFamily="34" charset="0"/>
                <a:ea typeface="+mn-ea"/>
                <a:cs typeface="+mn-cs"/>
              </a:rPr>
              <a:t>Individuum zugeschrieben werden kann: ein Individuum kann laufen, rot</a:t>
            </a:r>
          </a:p>
          <a:p>
            <a:r>
              <a:rPr lang="en-GB" sz="1200" kern="1200">
                <a:solidFill>
                  <a:schemeClr val="tx1"/>
                </a:solidFill>
                <a:effectLst/>
                <a:latin typeface="Arial" panose="020B0604020202020204" pitchFamily="34" charset="0"/>
                <a:ea typeface="+mn-ea"/>
                <a:cs typeface="+mn-cs"/>
              </a:rPr>
              <a:t>sein oder eine Katze sein, oder eben auch nicht. </a:t>
            </a:r>
            <a:r>
              <a:rPr lang="en-DE" sz="1200" kern="1200">
                <a:solidFill>
                  <a:schemeClr val="tx1"/>
                </a:solidFill>
                <a:effectLst/>
                <a:latin typeface="Arial" panose="020B0604020202020204" pitchFamily="34" charset="0"/>
                <a:ea typeface="+mn-ea"/>
                <a:cs typeface="+mn-cs"/>
              </a:rPr>
              <a:t>(Gutzmann 2019: 10)</a:t>
            </a:r>
            <a:endParaRPr lang="en-GB" sz="1200" kern="120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5"/>
          </p:nvPr>
        </p:nvSpPr>
        <p:spPr/>
        <p:txBody>
          <a:bodyPr/>
          <a:lstStyle/>
          <a:p>
            <a:fld id="{E4EA47C3-D6D1-45C7-B7EF-A1183D105D1C}" type="slidenum">
              <a:rPr lang="de-DE" smtClean="0"/>
              <a:pPr/>
              <a:t>25</a:t>
            </a:fld>
            <a:endParaRPr lang="de-DE" dirty="0"/>
          </a:p>
        </p:txBody>
      </p:sp>
    </p:spTree>
    <p:extLst>
      <p:ext uri="{BB962C8B-B14F-4D97-AF65-F5344CB8AC3E}">
        <p14:creationId xmlns:p14="http://schemas.microsoft.com/office/powerpoint/2010/main" val="1626026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E4EA47C3-D6D1-45C7-B7EF-A1183D105D1C}" type="slidenum">
              <a:rPr lang="de-DE" smtClean="0"/>
              <a:pPr/>
              <a:t>28</a:t>
            </a:fld>
            <a:endParaRPr lang="de-DE" dirty="0"/>
          </a:p>
        </p:txBody>
      </p:sp>
    </p:spTree>
    <p:extLst>
      <p:ext uri="{BB962C8B-B14F-4D97-AF65-F5344CB8AC3E}">
        <p14:creationId xmlns:p14="http://schemas.microsoft.com/office/powerpoint/2010/main" val="2720939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26" name="Gruppieren 25">
            <a:extLst>
              <a:ext uri="{FF2B5EF4-FFF2-40B4-BE49-F238E27FC236}">
                <a16:creationId xmlns:a16="http://schemas.microsoft.com/office/drawing/2014/main" id="{CABCBAD4-CDF6-43FE-8861-A06D0882730D}"/>
              </a:ext>
            </a:extLst>
          </p:cNvPr>
          <p:cNvGrpSpPr/>
          <p:nvPr userDrawn="1"/>
        </p:nvGrpSpPr>
        <p:grpSpPr>
          <a:xfrm>
            <a:off x="-4877" y="4950860"/>
            <a:ext cx="9148877" cy="198120"/>
            <a:chOff x="-4877" y="4950860"/>
            <a:chExt cx="9148877" cy="198120"/>
          </a:xfrm>
        </p:grpSpPr>
        <p:sp>
          <p:nvSpPr>
            <p:cNvPr id="29" name="bk object 18">
              <a:extLst>
                <a:ext uri="{FF2B5EF4-FFF2-40B4-BE49-F238E27FC236}">
                  <a16:creationId xmlns:a16="http://schemas.microsoft.com/office/drawing/2014/main" id="{43762DC1-C2FD-42CE-AFEB-715EE62A1F3D}"/>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30" name="bk object 18">
              <a:extLst>
                <a:ext uri="{FF2B5EF4-FFF2-40B4-BE49-F238E27FC236}">
                  <a16:creationId xmlns:a16="http://schemas.microsoft.com/office/drawing/2014/main" id="{76098270-8824-46AE-A5C5-CD99A62A1C4C}"/>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31" name="Holder 3">
              <a:extLst>
                <a:ext uri="{FF2B5EF4-FFF2-40B4-BE49-F238E27FC236}">
                  <a16:creationId xmlns:a16="http://schemas.microsoft.com/office/drawing/2014/main" id="{3299EB9C-AF93-46B9-874F-99C450B3EDD6}"/>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sp>
        <p:nvSpPr>
          <p:cNvPr id="27" name="Freihandform: Form 26">
            <a:extLst>
              <a:ext uri="{FF2B5EF4-FFF2-40B4-BE49-F238E27FC236}">
                <a16:creationId xmlns:a16="http://schemas.microsoft.com/office/drawing/2014/main" id="{9E7234BE-B4D1-49DA-A717-D084E338DDBA}"/>
              </a:ext>
            </a:extLst>
          </p:cNvPr>
          <p:cNvSpPr/>
          <p:nvPr userDrawn="1"/>
        </p:nvSpPr>
        <p:spPr>
          <a:xfrm>
            <a:off x="1" y="1422400"/>
            <a:ext cx="3167992" cy="3492500"/>
          </a:xfrm>
          <a:custGeom>
            <a:avLst/>
            <a:gdLst>
              <a:gd name="connsiteX0" fmla="*/ 3773588 w 4271120"/>
              <a:gd name="connsiteY0" fmla="*/ 3280579 h 4702819"/>
              <a:gd name="connsiteX1" fmla="*/ 3717970 w 4271120"/>
              <a:gd name="connsiteY1" fmla="*/ 3393838 h 4702819"/>
              <a:gd name="connsiteX2" fmla="*/ 3755385 w 4271120"/>
              <a:gd name="connsiteY2" fmla="*/ 3541480 h 4702819"/>
              <a:gd name="connsiteX3" fmla="*/ 3742240 w 4271120"/>
              <a:gd name="connsiteY3" fmla="*/ 3544514 h 4702819"/>
              <a:gd name="connsiteX4" fmla="*/ 3594598 w 4271120"/>
              <a:gd name="connsiteY4" fmla="*/ 3403951 h 4702819"/>
              <a:gd name="connsiteX5" fmla="*/ 3773588 w 4271120"/>
              <a:gd name="connsiteY5" fmla="*/ 3280579 h 4702819"/>
              <a:gd name="connsiteX6" fmla="*/ 3937409 w 4271120"/>
              <a:gd name="connsiteY6" fmla="*/ 2981250 h 4702819"/>
              <a:gd name="connsiteX7" fmla="*/ 3833252 w 4271120"/>
              <a:gd name="connsiteY7" fmla="*/ 3118780 h 4702819"/>
              <a:gd name="connsiteX8" fmla="*/ 3480327 w 4271120"/>
              <a:gd name="connsiteY8" fmla="*/ 3142039 h 4702819"/>
              <a:gd name="connsiteX9" fmla="*/ 3488417 w 4271120"/>
              <a:gd name="connsiteY9" fmla="*/ 3070240 h 4702819"/>
              <a:gd name="connsiteX10" fmla="*/ 3802914 w 4271120"/>
              <a:gd name="connsiteY10" fmla="*/ 3008554 h 4702819"/>
              <a:gd name="connsiteX11" fmla="*/ 3937409 w 4271120"/>
              <a:gd name="connsiteY11" fmla="*/ 2981250 h 4702819"/>
              <a:gd name="connsiteX12" fmla="*/ 1530647 w 4271120"/>
              <a:gd name="connsiteY12" fmla="*/ 2816671 h 4702819"/>
              <a:gd name="connsiteX13" fmla="*/ 1538737 w 4271120"/>
              <a:gd name="connsiteY13" fmla="*/ 2820463 h 4702819"/>
              <a:gd name="connsiteX14" fmla="*/ 1944246 w 4271120"/>
              <a:gd name="connsiteY14" fmla="*/ 3409008 h 4702819"/>
              <a:gd name="connsiteX15" fmla="*/ 3606733 w 4271120"/>
              <a:gd name="connsiteY15" fmla="*/ 3913618 h 4702819"/>
              <a:gd name="connsiteX16" fmla="*/ 3607744 w 4271120"/>
              <a:gd name="connsiteY16" fmla="*/ 3926765 h 4702819"/>
              <a:gd name="connsiteX17" fmla="*/ 2423576 w 4271120"/>
              <a:gd name="connsiteY17" fmla="*/ 3894405 h 4702819"/>
              <a:gd name="connsiteX18" fmla="*/ 2077731 w 4271120"/>
              <a:gd name="connsiteY18" fmla="*/ 3806426 h 4702819"/>
              <a:gd name="connsiteX19" fmla="*/ 1525591 w 4271120"/>
              <a:gd name="connsiteY19" fmla="*/ 2823496 h 4702819"/>
              <a:gd name="connsiteX20" fmla="*/ 1530647 w 4271120"/>
              <a:gd name="connsiteY20" fmla="*/ 2816671 h 4702819"/>
              <a:gd name="connsiteX21" fmla="*/ 3996062 w 4271120"/>
              <a:gd name="connsiteY21" fmla="*/ 2605067 h 4702819"/>
              <a:gd name="connsiteX22" fmla="*/ 4271120 w 4271120"/>
              <a:gd name="connsiteY22" fmla="*/ 2676866 h 4702819"/>
              <a:gd name="connsiteX23" fmla="*/ 4008197 w 4271120"/>
              <a:gd name="connsiteY23" fmla="*/ 2693046 h 4702819"/>
              <a:gd name="connsiteX24" fmla="*/ 3829207 w 4271120"/>
              <a:gd name="connsiteY24" fmla="*/ 2680911 h 4702819"/>
              <a:gd name="connsiteX25" fmla="*/ 3670441 w 4271120"/>
              <a:gd name="connsiteY25" fmla="*/ 2642484 h 4702819"/>
              <a:gd name="connsiteX26" fmla="*/ 3996062 w 4271120"/>
              <a:gd name="connsiteY26" fmla="*/ 2605067 h 4702819"/>
              <a:gd name="connsiteX27" fmla="*/ 3443991 w 4271120"/>
              <a:gd name="connsiteY27" fmla="*/ 1373753 h 4702819"/>
              <a:gd name="connsiteX28" fmla="*/ 3808982 w 4271120"/>
              <a:gd name="connsiteY28" fmla="*/ 1505845 h 4702819"/>
              <a:gd name="connsiteX29" fmla="*/ 3766510 w 4271120"/>
              <a:gd name="connsiteY29" fmla="*/ 1714160 h 4702819"/>
              <a:gd name="connsiteX30" fmla="*/ 3673475 w 4271120"/>
              <a:gd name="connsiteY30" fmla="*/ 1626182 h 4702819"/>
              <a:gd name="connsiteX31" fmla="*/ 3503586 w 4271120"/>
              <a:gd name="connsiteY31" fmla="*/ 1940680 h 4702819"/>
              <a:gd name="connsiteX32" fmla="*/ 3349877 w 4271120"/>
              <a:gd name="connsiteY32" fmla="*/ 1900230 h 4702819"/>
              <a:gd name="connsiteX33" fmla="*/ 3263920 w 4271120"/>
              <a:gd name="connsiteY33" fmla="*/ 1778881 h 4702819"/>
              <a:gd name="connsiteX34" fmla="*/ 2886727 w 4271120"/>
              <a:gd name="connsiteY34" fmla="*/ 1881016 h 4702819"/>
              <a:gd name="connsiteX35" fmla="*/ 3400439 w 4271120"/>
              <a:gd name="connsiteY35" fmla="*/ 1585733 h 4702819"/>
              <a:gd name="connsiteX36" fmla="*/ 2921109 w 4271120"/>
              <a:gd name="connsiteY36" fmla="*/ 1605957 h 4702819"/>
              <a:gd name="connsiteX37" fmla="*/ 2913019 w 4271120"/>
              <a:gd name="connsiteY37" fmla="*/ 1594835 h 4702819"/>
              <a:gd name="connsiteX38" fmla="*/ 3443991 w 4271120"/>
              <a:gd name="connsiteY38" fmla="*/ 1373753 h 4702819"/>
              <a:gd name="connsiteX39" fmla="*/ 0 w 4271120"/>
              <a:gd name="connsiteY39" fmla="*/ 0 h 4702819"/>
              <a:gd name="connsiteX40" fmla="*/ 115292 w 4271120"/>
              <a:gd name="connsiteY40" fmla="*/ 0 h 4702819"/>
              <a:gd name="connsiteX41" fmla="*/ 274676 w 4271120"/>
              <a:gd name="connsiteY41" fmla="*/ 0 h 4702819"/>
              <a:gd name="connsiteX42" fmla="*/ 3942724 w 4271120"/>
              <a:gd name="connsiteY42" fmla="*/ 0 h 4702819"/>
              <a:gd name="connsiteX43" fmla="*/ 3939432 w 4271120"/>
              <a:gd name="connsiteY43" fmla="*/ 53696 h 4702819"/>
              <a:gd name="connsiteX44" fmla="*/ 3684598 w 4271120"/>
              <a:gd name="connsiteY44" fmla="*/ 334822 h 4702819"/>
              <a:gd name="connsiteX45" fmla="*/ 3981904 w 4271120"/>
              <a:gd name="connsiteY45" fmla="*/ 155833 h 4702819"/>
              <a:gd name="connsiteX46" fmla="*/ 3993028 w 4271120"/>
              <a:gd name="connsiteY46" fmla="*/ 404599 h 4702819"/>
              <a:gd name="connsiteX47" fmla="*/ 3433810 w 4271120"/>
              <a:gd name="connsiteY47" fmla="*/ 635163 h 4702819"/>
              <a:gd name="connsiteX48" fmla="*/ 2283013 w 4271120"/>
              <a:gd name="connsiteY48" fmla="*/ 464262 h 4702819"/>
              <a:gd name="connsiteX49" fmla="*/ 2284025 w 4271120"/>
              <a:gd name="connsiteY49" fmla="*/ 455161 h 4702819"/>
              <a:gd name="connsiteX50" fmla="*/ 2959536 w 4271120"/>
              <a:gd name="connsiteY50" fmla="*/ 115383 h 4702819"/>
              <a:gd name="connsiteX51" fmla="*/ 2949424 w 4271120"/>
              <a:gd name="connsiteY51" fmla="*/ 107293 h 4702819"/>
              <a:gd name="connsiteX52" fmla="*/ 1789525 w 4271120"/>
              <a:gd name="connsiteY52" fmla="*/ 314598 h 4702819"/>
              <a:gd name="connsiteX53" fmla="*/ 1564018 w 4271120"/>
              <a:gd name="connsiteY53" fmla="*/ 251900 h 4702819"/>
              <a:gd name="connsiteX54" fmla="*/ 1554917 w 4271120"/>
              <a:gd name="connsiteY54" fmla="*/ 262013 h 4702819"/>
              <a:gd name="connsiteX55" fmla="*/ 2389194 w 4271120"/>
              <a:gd name="connsiteY55" fmla="*/ 907188 h 4702819"/>
              <a:gd name="connsiteX56" fmla="*/ 2159641 w 4271120"/>
              <a:gd name="connsiteY56" fmla="*/ 613927 h 4702819"/>
              <a:gd name="connsiteX57" fmla="*/ 2255710 w 4271120"/>
              <a:gd name="connsiteY57" fmla="*/ 818197 h 4702819"/>
              <a:gd name="connsiteX58" fmla="*/ 2248631 w 4271120"/>
              <a:gd name="connsiteY58" fmla="*/ 897075 h 4702819"/>
              <a:gd name="connsiteX59" fmla="*/ 2071663 w 4271120"/>
              <a:gd name="connsiteY59" fmla="*/ 706960 h 4702819"/>
              <a:gd name="connsiteX60" fmla="*/ 2063573 w 4271120"/>
              <a:gd name="connsiteY60" fmla="*/ 718085 h 4702819"/>
              <a:gd name="connsiteX61" fmla="*/ 1981662 w 4271120"/>
              <a:gd name="connsiteY61" fmla="*/ 1090223 h 4702819"/>
              <a:gd name="connsiteX62" fmla="*/ 2015034 w 4271120"/>
              <a:gd name="connsiteY62" fmla="*/ 1068987 h 4702819"/>
              <a:gd name="connsiteX63" fmla="*/ 2152563 w 4271120"/>
              <a:gd name="connsiteY63" fmla="*/ 876851 h 4702819"/>
              <a:gd name="connsiteX64" fmla="*/ 2193013 w 4271120"/>
              <a:gd name="connsiteY64" fmla="*/ 935503 h 4702819"/>
              <a:gd name="connsiteX65" fmla="*/ 2042337 w 4271120"/>
              <a:gd name="connsiteY65" fmla="*/ 1153931 h 4702819"/>
              <a:gd name="connsiteX66" fmla="*/ 1195925 w 4271120"/>
              <a:gd name="connsiteY66" fmla="*/ 1315731 h 4702819"/>
              <a:gd name="connsiteX67" fmla="*/ 1759188 w 4271120"/>
              <a:gd name="connsiteY67" fmla="*/ 1329888 h 4702819"/>
              <a:gd name="connsiteX68" fmla="*/ 1762222 w 4271120"/>
              <a:gd name="connsiteY68" fmla="*/ 1336967 h 4702819"/>
              <a:gd name="connsiteX69" fmla="*/ 1303117 w 4271120"/>
              <a:gd name="connsiteY69" fmla="*/ 1458316 h 4702819"/>
              <a:gd name="connsiteX70" fmla="*/ 1879527 w 4271120"/>
              <a:gd name="connsiteY70" fmla="*/ 1385506 h 4702819"/>
              <a:gd name="connsiteX71" fmla="*/ 1882560 w 4271120"/>
              <a:gd name="connsiteY71" fmla="*/ 1389551 h 4702819"/>
              <a:gd name="connsiteX72" fmla="*/ 1158509 w 4271120"/>
              <a:gd name="connsiteY72" fmla="*/ 1608992 h 4702819"/>
              <a:gd name="connsiteX73" fmla="*/ 1500309 w 4271120"/>
              <a:gd name="connsiteY73" fmla="*/ 1648430 h 4702819"/>
              <a:gd name="connsiteX74" fmla="*/ 1502332 w 4271120"/>
              <a:gd name="connsiteY74" fmla="*/ 1651464 h 4702819"/>
              <a:gd name="connsiteX75" fmla="*/ 1323342 w 4271120"/>
              <a:gd name="connsiteY75" fmla="*/ 1726296 h 4702819"/>
              <a:gd name="connsiteX76" fmla="*/ 1387050 w 4271120"/>
              <a:gd name="connsiteY76" fmla="*/ 1741465 h 4702819"/>
              <a:gd name="connsiteX77" fmla="*/ 1442669 w 4271120"/>
              <a:gd name="connsiteY77" fmla="*/ 1750566 h 4702819"/>
              <a:gd name="connsiteX78" fmla="*/ 1983684 w 4271120"/>
              <a:gd name="connsiteY78" fmla="*/ 1635284 h 4702819"/>
              <a:gd name="connsiteX79" fmla="*/ 2041326 w 4271120"/>
              <a:gd name="connsiteY79" fmla="*/ 1604947 h 4702819"/>
              <a:gd name="connsiteX80" fmla="*/ 1993797 w 4271120"/>
              <a:gd name="connsiteY80" fmla="*/ 1723262 h 4702819"/>
              <a:gd name="connsiteX81" fmla="*/ 1881549 w 4271120"/>
              <a:gd name="connsiteY81" fmla="*/ 1801128 h 4702819"/>
              <a:gd name="connsiteX82" fmla="*/ 1868403 w 4271120"/>
              <a:gd name="connsiteY82" fmla="*/ 1865847 h 4702819"/>
              <a:gd name="connsiteX83" fmla="*/ 1001766 w 4271120"/>
              <a:gd name="connsiteY83" fmla="*/ 1993265 h 4702819"/>
              <a:gd name="connsiteX84" fmla="*/ 999744 w 4271120"/>
              <a:gd name="connsiteY84" fmla="*/ 1993265 h 4702819"/>
              <a:gd name="connsiteX85" fmla="*/ 1477051 w 4271120"/>
              <a:gd name="connsiteY85" fmla="*/ 2115625 h 4702819"/>
              <a:gd name="connsiteX86" fmla="*/ 1478062 w 4271120"/>
              <a:gd name="connsiteY86" fmla="*/ 2118658 h 4702819"/>
              <a:gd name="connsiteX87" fmla="*/ 1337500 w 4271120"/>
              <a:gd name="connsiteY87" fmla="*/ 2160120 h 4702819"/>
              <a:gd name="connsiteX88" fmla="*/ 1830987 w 4271120"/>
              <a:gd name="connsiteY88" fmla="*/ 2044838 h 4702819"/>
              <a:gd name="connsiteX89" fmla="*/ 1840088 w 4271120"/>
              <a:gd name="connsiteY89" fmla="*/ 2054950 h 4702819"/>
              <a:gd name="connsiteX90" fmla="*/ 1610536 w 4271120"/>
              <a:gd name="connsiteY90" fmla="*/ 2209670 h 4702819"/>
              <a:gd name="connsiteX91" fmla="*/ 970417 w 4271120"/>
              <a:gd name="connsiteY91" fmla="*/ 2143940 h 4702819"/>
              <a:gd name="connsiteX92" fmla="*/ 1531659 w 4271120"/>
              <a:gd name="connsiteY92" fmla="*/ 2446302 h 4702819"/>
              <a:gd name="connsiteX93" fmla="*/ 1040194 w 4271120"/>
              <a:gd name="connsiteY93" fmla="*/ 2520123 h 4702819"/>
              <a:gd name="connsiteX94" fmla="*/ 1012890 w 4271120"/>
              <a:gd name="connsiteY94" fmla="*/ 2497875 h 4702819"/>
              <a:gd name="connsiteX95" fmla="*/ 585134 w 4271120"/>
              <a:gd name="connsiteY95" fmla="*/ 2905408 h 4702819"/>
              <a:gd name="connsiteX96" fmla="*/ 2443801 w 4271120"/>
              <a:gd name="connsiteY96" fmla="*/ 4164407 h 4702819"/>
              <a:gd name="connsiteX97" fmla="*/ 2680749 w 4271120"/>
              <a:gd name="connsiteY97" fmla="*/ 4641304 h 4702819"/>
              <a:gd name="connsiteX98" fmla="*/ 2704586 w 4271120"/>
              <a:gd name="connsiteY98" fmla="*/ 4702819 h 4702819"/>
              <a:gd name="connsiteX99" fmla="*/ 274676 w 4271120"/>
              <a:gd name="connsiteY99" fmla="*/ 4702819 h 4702819"/>
              <a:gd name="connsiteX100" fmla="*/ 115292 w 4271120"/>
              <a:gd name="connsiteY100" fmla="*/ 4702819 h 4702819"/>
              <a:gd name="connsiteX101" fmla="*/ 0 w 4271120"/>
              <a:gd name="connsiteY101" fmla="*/ 4702819 h 4702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4271120" h="4702819">
                <a:moveTo>
                  <a:pt x="3773588" y="3280579"/>
                </a:moveTo>
                <a:cubicBezTo>
                  <a:pt x="3773588" y="3280579"/>
                  <a:pt x="3730105" y="3343276"/>
                  <a:pt x="3717970" y="3393838"/>
                </a:cubicBezTo>
                <a:cubicBezTo>
                  <a:pt x="3745273" y="3430243"/>
                  <a:pt x="3753363" y="3442378"/>
                  <a:pt x="3755385" y="3541480"/>
                </a:cubicBezTo>
                <a:cubicBezTo>
                  <a:pt x="3755385" y="3549570"/>
                  <a:pt x="3745273" y="3551593"/>
                  <a:pt x="3742240" y="3544514"/>
                </a:cubicBezTo>
                <a:cubicBezTo>
                  <a:pt x="3714936" y="3479795"/>
                  <a:pt x="3663363" y="3420131"/>
                  <a:pt x="3594598" y="3403951"/>
                </a:cubicBezTo>
                <a:cubicBezTo>
                  <a:pt x="3610778" y="3321029"/>
                  <a:pt x="3667408" y="3281590"/>
                  <a:pt x="3773588" y="3280579"/>
                </a:cubicBezTo>
                <a:close/>
                <a:moveTo>
                  <a:pt x="3937409" y="2981250"/>
                </a:moveTo>
                <a:cubicBezTo>
                  <a:pt x="3924264" y="3035858"/>
                  <a:pt x="3891904" y="3080352"/>
                  <a:pt x="3833252" y="3118780"/>
                </a:cubicBezTo>
                <a:cubicBezTo>
                  <a:pt x="3598643" y="3075297"/>
                  <a:pt x="3669430" y="3152151"/>
                  <a:pt x="3480327" y="3142039"/>
                </a:cubicBezTo>
                <a:cubicBezTo>
                  <a:pt x="3479316" y="3127881"/>
                  <a:pt x="3479316" y="3081364"/>
                  <a:pt x="3488417" y="3070240"/>
                </a:cubicBezTo>
                <a:cubicBezTo>
                  <a:pt x="3640104" y="3123836"/>
                  <a:pt x="3659318" y="3035858"/>
                  <a:pt x="3802914" y="3008554"/>
                </a:cubicBezTo>
                <a:cubicBezTo>
                  <a:pt x="3851454" y="2999453"/>
                  <a:pt x="3909095" y="2995408"/>
                  <a:pt x="3937409" y="2981250"/>
                </a:cubicBezTo>
                <a:close/>
                <a:moveTo>
                  <a:pt x="1530647" y="2816671"/>
                </a:moveTo>
                <a:cubicBezTo>
                  <a:pt x="1533681" y="2815912"/>
                  <a:pt x="1537220" y="2816924"/>
                  <a:pt x="1538737" y="2820463"/>
                </a:cubicBezTo>
                <a:cubicBezTo>
                  <a:pt x="1704581" y="3184511"/>
                  <a:pt x="1838065" y="3351366"/>
                  <a:pt x="1944246" y="3409008"/>
                </a:cubicBezTo>
                <a:cubicBezTo>
                  <a:pt x="2164698" y="3528335"/>
                  <a:pt x="3031334" y="3856989"/>
                  <a:pt x="3606733" y="3913618"/>
                </a:cubicBezTo>
                <a:cubicBezTo>
                  <a:pt x="3614823" y="3913618"/>
                  <a:pt x="3615834" y="3924742"/>
                  <a:pt x="3607744" y="3926765"/>
                </a:cubicBezTo>
                <a:cubicBezTo>
                  <a:pt x="3352910" y="3984405"/>
                  <a:pt x="2663241" y="3916653"/>
                  <a:pt x="2423576" y="3894405"/>
                </a:cubicBezTo>
                <a:cubicBezTo>
                  <a:pt x="2159641" y="3869123"/>
                  <a:pt x="2078741" y="3805416"/>
                  <a:pt x="2077731" y="3806426"/>
                </a:cubicBezTo>
                <a:cubicBezTo>
                  <a:pt x="1903797" y="3672942"/>
                  <a:pt x="1564018" y="3144061"/>
                  <a:pt x="1525591" y="2823496"/>
                </a:cubicBezTo>
                <a:cubicBezTo>
                  <a:pt x="1525085" y="2819957"/>
                  <a:pt x="1527613" y="2817429"/>
                  <a:pt x="1530647" y="2816671"/>
                </a:cubicBezTo>
                <a:close/>
                <a:moveTo>
                  <a:pt x="3996062" y="2605067"/>
                </a:moveTo>
                <a:cubicBezTo>
                  <a:pt x="4069883" y="2597989"/>
                  <a:pt x="4190221" y="2621247"/>
                  <a:pt x="4271120" y="2676866"/>
                </a:cubicBezTo>
                <a:cubicBezTo>
                  <a:pt x="4252918" y="2737541"/>
                  <a:pt x="4086063" y="2706192"/>
                  <a:pt x="4008197" y="2693046"/>
                </a:cubicBezTo>
                <a:cubicBezTo>
                  <a:pt x="3953589" y="2684955"/>
                  <a:pt x="3889881" y="2681922"/>
                  <a:pt x="3829207" y="2680911"/>
                </a:cubicBezTo>
                <a:cubicBezTo>
                  <a:pt x="3777633" y="2679899"/>
                  <a:pt x="3693700" y="2671810"/>
                  <a:pt x="3670441" y="2642484"/>
                </a:cubicBezTo>
                <a:cubicBezTo>
                  <a:pt x="3719992" y="2647540"/>
                  <a:pt x="3843364" y="2620237"/>
                  <a:pt x="3996062" y="2605067"/>
                </a:cubicBezTo>
                <a:close/>
                <a:moveTo>
                  <a:pt x="3443991" y="1373753"/>
                </a:moveTo>
                <a:cubicBezTo>
                  <a:pt x="3569601" y="1369611"/>
                  <a:pt x="3697113" y="1404594"/>
                  <a:pt x="3808982" y="1505845"/>
                </a:cubicBezTo>
                <a:cubicBezTo>
                  <a:pt x="3760442" y="1576632"/>
                  <a:pt x="3761453" y="1685847"/>
                  <a:pt x="3766510" y="1714160"/>
                </a:cubicBezTo>
                <a:cubicBezTo>
                  <a:pt x="3739205" y="1705060"/>
                  <a:pt x="3695722" y="1653485"/>
                  <a:pt x="3673475" y="1626182"/>
                </a:cubicBezTo>
                <a:cubicBezTo>
                  <a:pt x="3582463" y="1677757"/>
                  <a:pt x="3486394" y="1844611"/>
                  <a:pt x="3503586" y="1940680"/>
                </a:cubicBezTo>
                <a:cubicBezTo>
                  <a:pt x="3512687" y="2019557"/>
                  <a:pt x="3455046" y="2031692"/>
                  <a:pt x="3349877" y="1900230"/>
                </a:cubicBezTo>
                <a:cubicBezTo>
                  <a:pt x="3299315" y="1936634"/>
                  <a:pt x="3250775" y="1870904"/>
                  <a:pt x="3263920" y="1778881"/>
                </a:cubicBezTo>
                <a:cubicBezTo>
                  <a:pt x="3182010" y="1864836"/>
                  <a:pt x="2961559" y="1908320"/>
                  <a:pt x="2886727" y="1881016"/>
                </a:cubicBezTo>
                <a:cubicBezTo>
                  <a:pt x="3034368" y="1838544"/>
                  <a:pt x="3254820" y="1604947"/>
                  <a:pt x="3400439" y="1585733"/>
                </a:cubicBezTo>
                <a:cubicBezTo>
                  <a:pt x="3282123" y="1528092"/>
                  <a:pt x="3076841" y="1513935"/>
                  <a:pt x="2921109" y="1605957"/>
                </a:cubicBezTo>
                <a:cubicBezTo>
                  <a:pt x="2914030" y="1610002"/>
                  <a:pt x="2906951" y="1599890"/>
                  <a:pt x="2913019" y="1594835"/>
                </a:cubicBezTo>
                <a:cubicBezTo>
                  <a:pt x="3030576" y="1496238"/>
                  <a:pt x="3234642" y="1380656"/>
                  <a:pt x="3443991" y="1373753"/>
                </a:cubicBezTo>
                <a:close/>
                <a:moveTo>
                  <a:pt x="0" y="0"/>
                </a:moveTo>
                <a:lnTo>
                  <a:pt x="115292" y="0"/>
                </a:lnTo>
                <a:lnTo>
                  <a:pt x="274676" y="0"/>
                </a:lnTo>
                <a:lnTo>
                  <a:pt x="3942724" y="0"/>
                </a:lnTo>
                <a:lnTo>
                  <a:pt x="3939432" y="53696"/>
                </a:lnTo>
                <a:cubicBezTo>
                  <a:pt x="3926286" y="139653"/>
                  <a:pt x="3890892" y="219541"/>
                  <a:pt x="3684598" y="334822"/>
                </a:cubicBezTo>
                <a:cubicBezTo>
                  <a:pt x="3918196" y="331789"/>
                  <a:pt x="3971792" y="185158"/>
                  <a:pt x="3981904" y="155833"/>
                </a:cubicBezTo>
                <a:cubicBezTo>
                  <a:pt x="4027411" y="317632"/>
                  <a:pt x="3993028" y="404599"/>
                  <a:pt x="3993028" y="404599"/>
                </a:cubicBezTo>
                <a:cubicBezTo>
                  <a:pt x="3940444" y="578533"/>
                  <a:pt x="3623924" y="771681"/>
                  <a:pt x="3433810" y="635163"/>
                </a:cubicBezTo>
                <a:cubicBezTo>
                  <a:pt x="2893805" y="156844"/>
                  <a:pt x="3099088" y="642242"/>
                  <a:pt x="2283013" y="464262"/>
                </a:cubicBezTo>
                <a:cubicBezTo>
                  <a:pt x="2277957" y="463251"/>
                  <a:pt x="2278968" y="455161"/>
                  <a:pt x="2284025" y="455161"/>
                </a:cubicBezTo>
                <a:cubicBezTo>
                  <a:pt x="2601556" y="444037"/>
                  <a:pt x="2854367" y="256957"/>
                  <a:pt x="2959536" y="115383"/>
                </a:cubicBezTo>
                <a:cubicBezTo>
                  <a:pt x="2963581" y="109315"/>
                  <a:pt x="2955491" y="101225"/>
                  <a:pt x="2949424" y="107293"/>
                </a:cubicBezTo>
                <a:cubicBezTo>
                  <a:pt x="2789647" y="273137"/>
                  <a:pt x="2362902" y="477408"/>
                  <a:pt x="1789525" y="314598"/>
                </a:cubicBezTo>
                <a:cubicBezTo>
                  <a:pt x="1719750" y="288306"/>
                  <a:pt x="1577164" y="254935"/>
                  <a:pt x="1564018" y="251900"/>
                </a:cubicBezTo>
                <a:cubicBezTo>
                  <a:pt x="1542782" y="245833"/>
                  <a:pt x="1554917" y="262013"/>
                  <a:pt x="1554917" y="262013"/>
                </a:cubicBezTo>
                <a:cubicBezTo>
                  <a:pt x="2567173" y="576510"/>
                  <a:pt x="2389194" y="907188"/>
                  <a:pt x="2389194" y="907188"/>
                </a:cubicBezTo>
                <a:cubicBezTo>
                  <a:pt x="2370992" y="796962"/>
                  <a:pt x="2292115" y="689770"/>
                  <a:pt x="2159641" y="613927"/>
                </a:cubicBezTo>
                <a:cubicBezTo>
                  <a:pt x="2258743" y="732242"/>
                  <a:pt x="2255710" y="818197"/>
                  <a:pt x="2255710" y="818197"/>
                </a:cubicBezTo>
                <a:cubicBezTo>
                  <a:pt x="2256721" y="837412"/>
                  <a:pt x="2256721" y="904154"/>
                  <a:pt x="2248631" y="897075"/>
                </a:cubicBezTo>
                <a:cubicBezTo>
                  <a:pt x="2238518" y="886963"/>
                  <a:pt x="2210203" y="755501"/>
                  <a:pt x="2071663" y="706960"/>
                </a:cubicBezTo>
                <a:cubicBezTo>
                  <a:pt x="2049416" y="701905"/>
                  <a:pt x="2063573" y="718085"/>
                  <a:pt x="2063573" y="718085"/>
                </a:cubicBezTo>
                <a:cubicBezTo>
                  <a:pt x="2150540" y="841456"/>
                  <a:pt x="2086831" y="984043"/>
                  <a:pt x="1981662" y="1090223"/>
                </a:cubicBezTo>
                <a:cubicBezTo>
                  <a:pt x="1992786" y="1084155"/>
                  <a:pt x="2003909" y="1077077"/>
                  <a:pt x="2015034" y="1068987"/>
                </a:cubicBezTo>
                <a:cubicBezTo>
                  <a:pt x="2088854" y="1009323"/>
                  <a:pt x="2150540" y="961794"/>
                  <a:pt x="2152563" y="876851"/>
                </a:cubicBezTo>
                <a:cubicBezTo>
                  <a:pt x="2152563" y="848535"/>
                  <a:pt x="2189978" y="899097"/>
                  <a:pt x="2193013" y="935503"/>
                </a:cubicBezTo>
                <a:cubicBezTo>
                  <a:pt x="2190990" y="1046740"/>
                  <a:pt x="2126271" y="1094268"/>
                  <a:pt x="2042337" y="1153931"/>
                </a:cubicBezTo>
                <a:cubicBezTo>
                  <a:pt x="1941212" y="1225730"/>
                  <a:pt x="1609524" y="1394608"/>
                  <a:pt x="1195925" y="1315731"/>
                </a:cubicBezTo>
                <a:cubicBezTo>
                  <a:pt x="1484130" y="1399664"/>
                  <a:pt x="1645929" y="1362248"/>
                  <a:pt x="1759188" y="1329888"/>
                </a:cubicBezTo>
                <a:cubicBezTo>
                  <a:pt x="1763233" y="1328876"/>
                  <a:pt x="1766267" y="1334944"/>
                  <a:pt x="1762222" y="1336967"/>
                </a:cubicBezTo>
                <a:cubicBezTo>
                  <a:pt x="1691435" y="1385506"/>
                  <a:pt x="1611546" y="1409776"/>
                  <a:pt x="1303117" y="1458316"/>
                </a:cubicBezTo>
                <a:cubicBezTo>
                  <a:pt x="1585254" y="1480563"/>
                  <a:pt x="1740986" y="1459328"/>
                  <a:pt x="1879527" y="1385506"/>
                </a:cubicBezTo>
                <a:cubicBezTo>
                  <a:pt x="1882560" y="1383484"/>
                  <a:pt x="1885594" y="1387529"/>
                  <a:pt x="1882560" y="1389551"/>
                </a:cubicBezTo>
                <a:cubicBezTo>
                  <a:pt x="1799638" y="1452248"/>
                  <a:pt x="1517501" y="1619104"/>
                  <a:pt x="1158509" y="1608992"/>
                </a:cubicBezTo>
                <a:cubicBezTo>
                  <a:pt x="1213116" y="1658542"/>
                  <a:pt x="1464916" y="1649442"/>
                  <a:pt x="1500309" y="1648430"/>
                </a:cubicBezTo>
                <a:cubicBezTo>
                  <a:pt x="1502332" y="1648430"/>
                  <a:pt x="1503344" y="1650453"/>
                  <a:pt x="1502332" y="1651464"/>
                </a:cubicBezTo>
                <a:cubicBezTo>
                  <a:pt x="1450759" y="1717194"/>
                  <a:pt x="1323342" y="1726296"/>
                  <a:pt x="1323342" y="1726296"/>
                </a:cubicBezTo>
                <a:cubicBezTo>
                  <a:pt x="1347612" y="1731352"/>
                  <a:pt x="1368848" y="1736409"/>
                  <a:pt x="1387050" y="1741465"/>
                </a:cubicBezTo>
                <a:cubicBezTo>
                  <a:pt x="1405252" y="1745509"/>
                  <a:pt x="1424467" y="1748544"/>
                  <a:pt x="1442669" y="1750566"/>
                </a:cubicBezTo>
                <a:cubicBezTo>
                  <a:pt x="1624693" y="1761689"/>
                  <a:pt x="1816830" y="1717194"/>
                  <a:pt x="1983684" y="1635284"/>
                </a:cubicBezTo>
                <a:cubicBezTo>
                  <a:pt x="1989752" y="1632250"/>
                  <a:pt x="2041326" y="1604947"/>
                  <a:pt x="2041326" y="1604947"/>
                </a:cubicBezTo>
                <a:cubicBezTo>
                  <a:pt x="2046382" y="1641352"/>
                  <a:pt x="2021101" y="1692925"/>
                  <a:pt x="1993797" y="1723262"/>
                </a:cubicBezTo>
                <a:cubicBezTo>
                  <a:pt x="1962449" y="1757644"/>
                  <a:pt x="1921999" y="1780903"/>
                  <a:pt x="1881549" y="1801128"/>
                </a:cubicBezTo>
                <a:cubicBezTo>
                  <a:pt x="1892672" y="1818319"/>
                  <a:pt x="1875482" y="1856746"/>
                  <a:pt x="1868403" y="1865847"/>
                </a:cubicBezTo>
                <a:cubicBezTo>
                  <a:pt x="1612558" y="2185401"/>
                  <a:pt x="1001766" y="1993265"/>
                  <a:pt x="1001766" y="1993265"/>
                </a:cubicBezTo>
                <a:cubicBezTo>
                  <a:pt x="1001766" y="1993265"/>
                  <a:pt x="1000754" y="1993265"/>
                  <a:pt x="999744" y="1993265"/>
                </a:cubicBezTo>
                <a:cubicBezTo>
                  <a:pt x="1145363" y="2093377"/>
                  <a:pt x="1362780" y="2123715"/>
                  <a:pt x="1477051" y="2115625"/>
                </a:cubicBezTo>
                <a:cubicBezTo>
                  <a:pt x="1479074" y="2115625"/>
                  <a:pt x="1480085" y="2117648"/>
                  <a:pt x="1478062" y="2118658"/>
                </a:cubicBezTo>
                <a:cubicBezTo>
                  <a:pt x="1447725" y="2137873"/>
                  <a:pt x="1347612" y="2158097"/>
                  <a:pt x="1337500" y="2160120"/>
                </a:cubicBezTo>
                <a:cubicBezTo>
                  <a:pt x="1571097" y="2180345"/>
                  <a:pt x="1753121" y="2096412"/>
                  <a:pt x="1830987" y="2044838"/>
                </a:cubicBezTo>
                <a:cubicBezTo>
                  <a:pt x="1837055" y="2040793"/>
                  <a:pt x="1845144" y="2048883"/>
                  <a:pt x="1840088" y="2054950"/>
                </a:cubicBezTo>
                <a:cubicBezTo>
                  <a:pt x="1765256" y="2154052"/>
                  <a:pt x="1717728" y="2182367"/>
                  <a:pt x="1610536" y="2209670"/>
                </a:cubicBezTo>
                <a:cubicBezTo>
                  <a:pt x="1399185" y="2261244"/>
                  <a:pt x="1159521" y="2246076"/>
                  <a:pt x="970417" y="2143940"/>
                </a:cubicBezTo>
                <a:cubicBezTo>
                  <a:pt x="1170644" y="2526190"/>
                  <a:pt x="1447725" y="2465516"/>
                  <a:pt x="1531659" y="2446302"/>
                </a:cubicBezTo>
                <a:cubicBezTo>
                  <a:pt x="1427500" y="2605067"/>
                  <a:pt x="1220195" y="2650574"/>
                  <a:pt x="1040194" y="2520123"/>
                </a:cubicBezTo>
                <a:cubicBezTo>
                  <a:pt x="1030081" y="2513044"/>
                  <a:pt x="1021991" y="2504955"/>
                  <a:pt x="1012890" y="2497875"/>
                </a:cubicBezTo>
                <a:cubicBezTo>
                  <a:pt x="890529" y="2709226"/>
                  <a:pt x="464795" y="2786080"/>
                  <a:pt x="585134" y="2905408"/>
                </a:cubicBezTo>
                <a:cubicBezTo>
                  <a:pt x="1526602" y="3840809"/>
                  <a:pt x="2443801" y="4164407"/>
                  <a:pt x="2443801" y="4164407"/>
                </a:cubicBezTo>
                <a:cubicBezTo>
                  <a:pt x="2521667" y="4282217"/>
                  <a:pt x="2602820" y="4452359"/>
                  <a:pt x="2680749" y="4641304"/>
                </a:cubicBezTo>
                <a:lnTo>
                  <a:pt x="2704586" y="4702819"/>
                </a:lnTo>
                <a:lnTo>
                  <a:pt x="274676" y="4702819"/>
                </a:lnTo>
                <a:lnTo>
                  <a:pt x="115292" y="4702819"/>
                </a:lnTo>
                <a:lnTo>
                  <a:pt x="0" y="4702819"/>
                </a:lnTo>
                <a:close/>
              </a:path>
            </a:pathLst>
          </a:custGeom>
          <a:solidFill>
            <a:srgbClr val="DAE5EA"/>
          </a:solidFill>
          <a:ln w="9176" cap="flat">
            <a:noFill/>
            <a:prstDash val="solid"/>
            <a:miter/>
          </a:ln>
        </p:spPr>
        <p:txBody>
          <a:bodyPr rtlCol="0" anchor="ctr"/>
          <a:lstStyle/>
          <a:p>
            <a:endParaRPr lang="de-DE" sz="1351" dirty="0"/>
          </a:p>
        </p:txBody>
      </p:sp>
      <p:sp>
        <p:nvSpPr>
          <p:cNvPr id="2" name="Titel 1">
            <a:extLst>
              <a:ext uri="{FF2B5EF4-FFF2-40B4-BE49-F238E27FC236}">
                <a16:creationId xmlns:a16="http://schemas.microsoft.com/office/drawing/2014/main" id="{26A72F4E-48F4-48C4-AAF5-77358A958D06}"/>
              </a:ext>
            </a:extLst>
          </p:cNvPr>
          <p:cNvSpPr>
            <a:spLocks noGrp="1"/>
          </p:cNvSpPr>
          <p:nvPr>
            <p:ph type="ctrTitle" hasCustomPrompt="1"/>
          </p:nvPr>
        </p:nvSpPr>
        <p:spPr>
          <a:xfrm>
            <a:off x="3654279" y="2268082"/>
            <a:ext cx="4401108" cy="1070009"/>
          </a:xfrm>
        </p:spPr>
        <p:txBody>
          <a:bodyPr lIns="0" tIns="0" rIns="0" bIns="0" anchor="b">
            <a:noAutofit/>
          </a:bodyPr>
          <a:lstStyle>
            <a:lvl1pPr algn="l">
              <a:defRPr sz="3600" b="0">
                <a:solidFill>
                  <a:schemeClr val="tx2"/>
                </a:solidFill>
              </a:defRPr>
            </a:lvl1pPr>
          </a:lstStyle>
          <a:p>
            <a:r>
              <a:rPr lang="de-DE" dirty="0"/>
              <a:t>Titel bearbeiten</a:t>
            </a:r>
          </a:p>
        </p:txBody>
      </p:sp>
      <p:sp>
        <p:nvSpPr>
          <p:cNvPr id="3" name="Untertitel 2">
            <a:extLst>
              <a:ext uri="{FF2B5EF4-FFF2-40B4-BE49-F238E27FC236}">
                <a16:creationId xmlns:a16="http://schemas.microsoft.com/office/drawing/2014/main" id="{BED0E50F-2245-4DD1-8901-55D904703F45}"/>
              </a:ext>
            </a:extLst>
          </p:cNvPr>
          <p:cNvSpPr>
            <a:spLocks noGrp="1"/>
          </p:cNvSpPr>
          <p:nvPr>
            <p:ph type="subTitle" idx="1"/>
          </p:nvPr>
        </p:nvSpPr>
        <p:spPr>
          <a:xfrm>
            <a:off x="3654279" y="3494160"/>
            <a:ext cx="4401108" cy="604640"/>
          </a:xfrm>
        </p:spPr>
        <p:txBody>
          <a:bodyPr>
            <a:noAutofit/>
          </a:bodyPr>
          <a:lstStyle>
            <a:lvl1pPr marL="0" indent="0" algn="l">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grpSp>
        <p:nvGrpSpPr>
          <p:cNvPr id="8" name="Grafik 6">
            <a:extLst>
              <a:ext uri="{FF2B5EF4-FFF2-40B4-BE49-F238E27FC236}">
                <a16:creationId xmlns:a16="http://schemas.microsoft.com/office/drawing/2014/main" id="{4A50CB4E-A2BD-42A4-89AF-00FBAF42EDC2}"/>
              </a:ext>
            </a:extLst>
          </p:cNvPr>
          <p:cNvGrpSpPr>
            <a:grpSpLocks noChangeAspect="1"/>
          </p:cNvGrpSpPr>
          <p:nvPr userDrawn="1"/>
        </p:nvGrpSpPr>
        <p:grpSpPr>
          <a:xfrm>
            <a:off x="522799" y="385347"/>
            <a:ext cx="1528921" cy="584196"/>
            <a:chOff x="695325" y="516229"/>
            <a:chExt cx="2556359" cy="975572"/>
          </a:xfrm>
          <a:solidFill>
            <a:srgbClr val="0072BC"/>
          </a:solidFill>
        </p:grpSpPr>
        <p:sp>
          <p:nvSpPr>
            <p:cNvPr id="9" name="Freihandform: Form 8">
              <a:extLst>
                <a:ext uri="{FF2B5EF4-FFF2-40B4-BE49-F238E27FC236}">
                  <a16:creationId xmlns:a16="http://schemas.microsoft.com/office/drawing/2014/main" id="{25C16EB5-4461-4758-A5F1-9FCFC409D904}"/>
                </a:ext>
              </a:extLst>
            </p:cNvPr>
            <p:cNvSpPr/>
            <p:nvPr/>
          </p:nvSpPr>
          <p:spPr>
            <a:xfrm>
              <a:off x="2979337" y="1251070"/>
              <a:ext cx="270992" cy="239376"/>
            </a:xfrm>
            <a:custGeom>
              <a:avLst/>
              <a:gdLst>
                <a:gd name="connsiteX0" fmla="*/ 0 w 270992"/>
                <a:gd name="connsiteY0" fmla="*/ 242086 h 239376"/>
                <a:gd name="connsiteX1" fmla="*/ 152659 w 270992"/>
                <a:gd name="connsiteY1" fmla="*/ 242086 h 239376"/>
                <a:gd name="connsiteX2" fmla="*/ 274154 w 270992"/>
                <a:gd name="connsiteY2" fmla="*/ 121043 h 239376"/>
                <a:gd name="connsiteX3" fmla="*/ 152659 w 270992"/>
                <a:gd name="connsiteY3" fmla="*/ 0 h 239376"/>
                <a:gd name="connsiteX4" fmla="*/ 0 w 270992"/>
                <a:gd name="connsiteY4" fmla="*/ 0 h 239376"/>
                <a:gd name="connsiteX5" fmla="*/ 0 w 270992"/>
                <a:gd name="connsiteY5" fmla="*/ 242086 h 23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992" h="239376">
                  <a:moveTo>
                    <a:pt x="0" y="242086"/>
                  </a:moveTo>
                  <a:lnTo>
                    <a:pt x="152659" y="242086"/>
                  </a:lnTo>
                  <a:cubicBezTo>
                    <a:pt x="219955" y="242086"/>
                    <a:pt x="274154" y="187888"/>
                    <a:pt x="274154" y="121043"/>
                  </a:cubicBezTo>
                  <a:cubicBezTo>
                    <a:pt x="274154" y="54198"/>
                    <a:pt x="219955" y="0"/>
                    <a:pt x="152659" y="0"/>
                  </a:cubicBezTo>
                  <a:lnTo>
                    <a:pt x="0" y="0"/>
                  </a:lnTo>
                  <a:lnTo>
                    <a:pt x="0" y="242086"/>
                  </a:lnTo>
                  <a:close/>
                </a:path>
              </a:pathLst>
            </a:custGeom>
            <a:solidFill>
              <a:srgbClr val="0072BC"/>
            </a:solidFill>
            <a:ln w="4510" cap="flat">
              <a:noFill/>
              <a:prstDash val="solid"/>
              <a:miter/>
            </a:ln>
          </p:spPr>
          <p:txBody>
            <a:bodyPr rtlCol="0" anchor="ctr"/>
            <a:lstStyle/>
            <a:p>
              <a:endParaRPr lang="de-DE" sz="1351"/>
            </a:p>
          </p:txBody>
        </p:sp>
        <p:sp>
          <p:nvSpPr>
            <p:cNvPr id="10" name="Freihandform: Form 9">
              <a:extLst>
                <a:ext uri="{FF2B5EF4-FFF2-40B4-BE49-F238E27FC236}">
                  <a16:creationId xmlns:a16="http://schemas.microsoft.com/office/drawing/2014/main" id="{74F2F414-99B5-4842-AE69-123A75660DF4}"/>
                </a:ext>
              </a:extLst>
            </p:cNvPr>
            <p:cNvSpPr/>
            <p:nvPr/>
          </p:nvSpPr>
          <p:spPr>
            <a:xfrm>
              <a:off x="2216494" y="728506"/>
              <a:ext cx="659414" cy="663931"/>
            </a:xfrm>
            <a:custGeom>
              <a:avLst/>
              <a:gdLst>
                <a:gd name="connsiteX0" fmla="*/ 662124 w 659414"/>
                <a:gd name="connsiteY0" fmla="*/ 0 h 663930"/>
                <a:gd name="connsiteX1" fmla="*/ 662124 w 659414"/>
                <a:gd name="connsiteY1" fmla="*/ 331965 h 663930"/>
                <a:gd name="connsiteX2" fmla="*/ 331062 w 659414"/>
                <a:gd name="connsiteY2" fmla="*/ 663931 h 663930"/>
                <a:gd name="connsiteX3" fmla="*/ 0 w 659414"/>
                <a:gd name="connsiteY3" fmla="*/ 331965 h 663930"/>
                <a:gd name="connsiteX4" fmla="*/ 0 w 659414"/>
                <a:gd name="connsiteY4" fmla="*/ 0 h 663930"/>
                <a:gd name="connsiteX5" fmla="*/ 168015 w 659414"/>
                <a:gd name="connsiteY5" fmla="*/ 0 h 663930"/>
                <a:gd name="connsiteX6" fmla="*/ 168015 w 659414"/>
                <a:gd name="connsiteY6" fmla="*/ 317513 h 663930"/>
                <a:gd name="connsiteX7" fmla="*/ 331514 w 659414"/>
                <a:gd name="connsiteY7" fmla="*/ 490496 h 663930"/>
                <a:gd name="connsiteX8" fmla="*/ 495012 w 659414"/>
                <a:gd name="connsiteY8" fmla="*/ 317513 h 663930"/>
                <a:gd name="connsiteX9" fmla="*/ 495012 w 659414"/>
                <a:gd name="connsiteY9" fmla="*/ 0 h 663930"/>
                <a:gd name="connsiteX10" fmla="*/ 662124 w 659414"/>
                <a:gd name="connsiteY10" fmla="*/ 0 h 66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414" h="663930">
                  <a:moveTo>
                    <a:pt x="662124" y="0"/>
                  </a:moveTo>
                  <a:lnTo>
                    <a:pt x="662124" y="331965"/>
                  </a:lnTo>
                  <a:cubicBezTo>
                    <a:pt x="662124" y="529790"/>
                    <a:pt x="513982" y="663931"/>
                    <a:pt x="331062" y="663931"/>
                  </a:cubicBezTo>
                  <a:cubicBezTo>
                    <a:pt x="148142" y="663931"/>
                    <a:pt x="0" y="529790"/>
                    <a:pt x="0" y="331965"/>
                  </a:cubicBezTo>
                  <a:cubicBezTo>
                    <a:pt x="0" y="303511"/>
                    <a:pt x="0" y="0"/>
                    <a:pt x="0" y="0"/>
                  </a:cubicBezTo>
                  <a:lnTo>
                    <a:pt x="168015" y="0"/>
                  </a:lnTo>
                  <a:cubicBezTo>
                    <a:pt x="168015" y="60522"/>
                    <a:pt x="168015" y="305318"/>
                    <a:pt x="168015" y="317513"/>
                  </a:cubicBezTo>
                  <a:cubicBezTo>
                    <a:pt x="168015" y="420038"/>
                    <a:pt x="241183" y="490496"/>
                    <a:pt x="331514" y="490496"/>
                  </a:cubicBezTo>
                  <a:cubicBezTo>
                    <a:pt x="421845" y="490496"/>
                    <a:pt x="495012" y="420490"/>
                    <a:pt x="495012" y="317513"/>
                  </a:cubicBezTo>
                  <a:lnTo>
                    <a:pt x="495012" y="0"/>
                  </a:lnTo>
                  <a:lnTo>
                    <a:pt x="662124" y="0"/>
                  </a:lnTo>
                  <a:close/>
                </a:path>
              </a:pathLst>
            </a:custGeom>
            <a:solidFill>
              <a:srgbClr val="0072BC"/>
            </a:solidFill>
            <a:ln w="4510" cap="flat">
              <a:noFill/>
              <a:prstDash val="solid"/>
              <a:miter/>
            </a:ln>
          </p:spPr>
          <p:txBody>
            <a:bodyPr rtlCol="0" anchor="ctr"/>
            <a:lstStyle/>
            <a:p>
              <a:endParaRPr lang="de-DE" sz="1351"/>
            </a:p>
          </p:txBody>
        </p:sp>
        <p:sp>
          <p:nvSpPr>
            <p:cNvPr id="11" name="Freihandform: Form 10">
              <a:extLst>
                <a:ext uri="{FF2B5EF4-FFF2-40B4-BE49-F238E27FC236}">
                  <a16:creationId xmlns:a16="http://schemas.microsoft.com/office/drawing/2014/main" id="{2AE2AF92-0F47-4975-97EE-AD59D0F4352B}"/>
                </a:ext>
              </a:extLst>
            </p:cNvPr>
            <p:cNvSpPr/>
            <p:nvPr/>
          </p:nvSpPr>
          <p:spPr>
            <a:xfrm>
              <a:off x="695325" y="516229"/>
              <a:ext cx="659414" cy="858142"/>
            </a:xfrm>
            <a:custGeom>
              <a:avLst/>
              <a:gdLst>
                <a:gd name="connsiteX0" fmla="*/ 168015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8015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8015"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8015" y="859497"/>
                  </a:lnTo>
                  <a:close/>
                </a:path>
              </a:pathLst>
            </a:custGeom>
            <a:solidFill>
              <a:srgbClr val="0072BC"/>
            </a:solidFill>
            <a:ln w="4510" cap="flat">
              <a:noFill/>
              <a:prstDash val="solid"/>
              <a:miter/>
            </a:ln>
          </p:spPr>
          <p:txBody>
            <a:bodyPr rtlCol="0" anchor="ctr"/>
            <a:lstStyle/>
            <a:p>
              <a:endParaRPr lang="de-DE" sz="1351"/>
            </a:p>
          </p:txBody>
        </p:sp>
        <p:sp>
          <p:nvSpPr>
            <p:cNvPr id="12" name="Freihandform: Form 11">
              <a:extLst>
                <a:ext uri="{FF2B5EF4-FFF2-40B4-BE49-F238E27FC236}">
                  <a16:creationId xmlns:a16="http://schemas.microsoft.com/office/drawing/2014/main" id="{39DDEE01-97C2-45BB-8AA5-588FD5885C56}"/>
                </a:ext>
              </a:extLst>
            </p:cNvPr>
            <p:cNvSpPr/>
            <p:nvPr/>
          </p:nvSpPr>
          <p:spPr>
            <a:xfrm>
              <a:off x="1458619" y="516229"/>
              <a:ext cx="659414" cy="858142"/>
            </a:xfrm>
            <a:custGeom>
              <a:avLst/>
              <a:gdLst>
                <a:gd name="connsiteX0" fmla="*/ 167563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7563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7563"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7563" y="859497"/>
                  </a:lnTo>
                  <a:close/>
                </a:path>
              </a:pathLst>
            </a:custGeom>
            <a:solidFill>
              <a:srgbClr val="0072BC"/>
            </a:solidFill>
            <a:ln w="4510" cap="flat">
              <a:noFill/>
              <a:prstDash val="solid"/>
              <a:miter/>
            </a:ln>
          </p:spPr>
          <p:txBody>
            <a:bodyPr rtlCol="0" anchor="ctr"/>
            <a:lstStyle/>
            <a:p>
              <a:endParaRPr lang="de-DE" sz="1351"/>
            </a:p>
          </p:txBody>
        </p:sp>
      </p:grpSp>
      <p:sp>
        <p:nvSpPr>
          <p:cNvPr id="28" name="Datumsplatzhalter 3">
            <a:extLst>
              <a:ext uri="{FF2B5EF4-FFF2-40B4-BE49-F238E27FC236}">
                <a16:creationId xmlns:a16="http://schemas.microsoft.com/office/drawing/2014/main" id="{B9C2E3E9-74C5-4BA8-96B4-0798E93E31EF}"/>
              </a:ext>
            </a:extLst>
          </p:cNvPr>
          <p:cNvSpPr>
            <a:spLocks noGrp="1"/>
          </p:cNvSpPr>
          <p:nvPr>
            <p:ph type="dt" sz="half" idx="10"/>
          </p:nvPr>
        </p:nvSpPr>
        <p:spPr>
          <a:xfrm>
            <a:off x="526536" y="4460406"/>
            <a:ext cx="2057400" cy="274182"/>
          </a:xfrm>
          <a:prstGeom prst="rect">
            <a:avLst/>
          </a:prstGeom>
        </p:spPr>
        <p:txBody>
          <a:bodyPr lIns="0" tIns="0" rIns="0" bIns="0" anchor="ctr">
            <a:noAutofit/>
          </a:bodyPr>
          <a:lstStyle>
            <a:lvl1pPr>
              <a:defRPr lang="de-DE" smtClean="0">
                <a:solidFill>
                  <a:schemeClr val="tx2"/>
                </a:solidFill>
              </a:defRPr>
            </a:lvl1pPr>
          </a:lstStyle>
          <a:p>
            <a:endParaRPr lang="de-DE" dirty="0"/>
          </a:p>
        </p:txBody>
      </p:sp>
    </p:spTree>
    <p:extLst>
      <p:ext uri="{BB962C8B-B14F-4D97-AF65-F5344CB8AC3E}">
        <p14:creationId xmlns:p14="http://schemas.microsoft.com/office/powerpoint/2010/main" val="80121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 Untertitel, gross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B91DF-85D8-463B-87B4-AC49FF3D8048}"/>
              </a:ext>
            </a:extLst>
          </p:cNvPr>
          <p:cNvSpPr>
            <a:spLocks noGrp="1"/>
          </p:cNvSpPr>
          <p:nvPr>
            <p:ph type="title"/>
          </p:nvPr>
        </p:nvSpPr>
        <p:spPr/>
        <p:txBody>
          <a:bodyPr/>
          <a:lstStyle/>
          <a:p>
            <a:r>
              <a:rPr lang="de-DE"/>
              <a:t>Titelmasterformat durch Klicken bearbeiten</a:t>
            </a:r>
            <a:endParaRPr lang="de-DE" dirty="0"/>
          </a:p>
        </p:txBody>
      </p:sp>
      <p:sp>
        <p:nvSpPr>
          <p:cNvPr id="5" name="Fußzeilenplatzhalter 4">
            <a:extLst>
              <a:ext uri="{FF2B5EF4-FFF2-40B4-BE49-F238E27FC236}">
                <a16:creationId xmlns:a16="http://schemas.microsoft.com/office/drawing/2014/main" id="{31F6D937-F931-4295-B1B7-42BB8F3F8D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31828BE-335D-4B57-A559-B7210FECF294}"/>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8" name="Textplatzhalter 7">
            <a:extLst>
              <a:ext uri="{FF2B5EF4-FFF2-40B4-BE49-F238E27FC236}">
                <a16:creationId xmlns:a16="http://schemas.microsoft.com/office/drawing/2014/main" id="{3BFE84D2-D951-43C8-81B8-BCF2BCBCC335}"/>
              </a:ext>
            </a:extLst>
          </p:cNvPr>
          <p:cNvSpPr>
            <a:spLocks noGrp="1"/>
          </p:cNvSpPr>
          <p:nvPr>
            <p:ph type="body" sz="quarter" idx="14"/>
          </p:nvPr>
        </p:nvSpPr>
        <p:spPr>
          <a:xfrm>
            <a:off x="521550" y="1545752"/>
            <a:ext cx="8101012" cy="3311525"/>
          </a:xfrm>
        </p:spPr>
        <p:txBody>
          <a:bodyPr>
            <a:noAutofit/>
          </a:bodyPr>
          <a:lstStyle>
            <a:lvl1pPr>
              <a:defRPr sz="2000"/>
            </a:lvl1pPr>
            <a:lvl2pPr>
              <a:defRPr sz="1800"/>
            </a:lvl2pPr>
            <a:lvl3pPr>
              <a:defRPr sz="1600"/>
            </a:lvl3pPr>
            <a:lvl4pPr>
              <a:defRPr sz="1600"/>
            </a:lvl4pPr>
            <a:lvl5pPr>
              <a:defRPr sz="16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Textplatzhalter 9">
            <a:extLst>
              <a:ext uri="{FF2B5EF4-FFF2-40B4-BE49-F238E27FC236}">
                <a16:creationId xmlns:a16="http://schemas.microsoft.com/office/drawing/2014/main" id="{030E0540-8401-4306-9BF6-492F80888461}"/>
              </a:ext>
            </a:extLst>
          </p:cNvPr>
          <p:cNvSpPr>
            <a:spLocks noGrp="1"/>
          </p:cNvSpPr>
          <p:nvPr>
            <p:ph type="body" sz="quarter" idx="15"/>
          </p:nvPr>
        </p:nvSpPr>
        <p:spPr>
          <a:xfrm>
            <a:off x="521494" y="1088384"/>
            <a:ext cx="8101013"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24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332541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D2D15A-E19B-4725-AC01-F52639F085FE}"/>
              </a:ext>
            </a:extLst>
          </p:cNvPr>
          <p:cNvSpPr>
            <a:spLocks noGrp="1"/>
          </p:cNvSpPr>
          <p:nvPr>
            <p:ph type="title"/>
          </p:nvPr>
        </p:nvSpPr>
        <p:spPr/>
        <p:txBody>
          <a:bodyPr/>
          <a:lstStyle>
            <a:lvl1pPr>
              <a:defRPr/>
            </a:lvl1pPr>
          </a:lstStyle>
          <a:p>
            <a:r>
              <a:rPr lang="de-DE"/>
              <a:t>Titelmasterformat durch Klicken bearbeiten</a:t>
            </a:r>
            <a:endParaRPr lang="de-DE" dirty="0"/>
          </a:p>
        </p:txBody>
      </p:sp>
      <p:sp>
        <p:nvSpPr>
          <p:cNvPr id="6" name="Fußzeilenplatzhalter 5">
            <a:extLst>
              <a:ext uri="{FF2B5EF4-FFF2-40B4-BE49-F238E27FC236}">
                <a16:creationId xmlns:a16="http://schemas.microsoft.com/office/drawing/2014/main" id="{868FDF4B-5FA2-4BE9-91FF-2874E76FC59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2C360C-95DE-4762-ABD3-B6787C410945}"/>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8" name="Textplatzhalter 7">
            <a:extLst>
              <a:ext uri="{FF2B5EF4-FFF2-40B4-BE49-F238E27FC236}">
                <a16:creationId xmlns:a16="http://schemas.microsoft.com/office/drawing/2014/main" id="{0B557236-B6F1-4EF1-92AD-2624537923D4}"/>
              </a:ext>
            </a:extLst>
          </p:cNvPr>
          <p:cNvSpPr>
            <a:spLocks noGrp="1"/>
          </p:cNvSpPr>
          <p:nvPr>
            <p:ph type="body" sz="quarter" idx="13"/>
          </p:nvPr>
        </p:nvSpPr>
        <p:spPr>
          <a:xfrm>
            <a:off x="521550" y="1422399"/>
            <a:ext cx="3941762" cy="3424238"/>
          </a:xfrm>
        </p:spPr>
        <p:txBody>
          <a:bodyPr>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10" name="Textplatzhalter 9">
            <a:extLst>
              <a:ext uri="{FF2B5EF4-FFF2-40B4-BE49-F238E27FC236}">
                <a16:creationId xmlns:a16="http://schemas.microsoft.com/office/drawing/2014/main" id="{5D9B5E02-9A16-49B4-9355-BE71C0D66577}"/>
              </a:ext>
            </a:extLst>
          </p:cNvPr>
          <p:cNvSpPr>
            <a:spLocks noGrp="1"/>
          </p:cNvSpPr>
          <p:nvPr>
            <p:ph type="body" sz="quarter" idx="14"/>
          </p:nvPr>
        </p:nvSpPr>
        <p:spPr>
          <a:xfrm>
            <a:off x="4679950" y="1422400"/>
            <a:ext cx="3943350" cy="34242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83617931"/>
      </p:ext>
    </p:extLst>
  </p:cSld>
  <p:clrMapOvr>
    <a:masterClrMapping/>
  </p:clrMapOvr>
  <p:extLst>
    <p:ext uri="{DCECCB84-F9BA-43D5-87BE-67443E8EF086}">
      <p15:sldGuideLst xmlns:p15="http://schemas.microsoft.com/office/powerpoint/2012/main">
        <p15:guide id="1" pos="2812" userDrawn="1">
          <p15:clr>
            <a:srgbClr val="FBAE40"/>
          </p15:clr>
        </p15:guide>
        <p15:guide id="2" pos="29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wei Inhalte + Unter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D2D15A-E19B-4725-AC01-F52639F085FE}"/>
              </a:ext>
            </a:extLst>
          </p:cNvPr>
          <p:cNvSpPr>
            <a:spLocks noGrp="1"/>
          </p:cNvSpPr>
          <p:nvPr>
            <p:ph type="title"/>
          </p:nvPr>
        </p:nvSpPr>
        <p:spPr/>
        <p:txBody>
          <a:bodyPr tIns="0"/>
          <a:lstStyle/>
          <a:p>
            <a:r>
              <a:rPr lang="de-DE"/>
              <a:t>Titelmasterformat durch Klicken bearbeiten</a:t>
            </a:r>
            <a:endParaRPr lang="de-DE" dirty="0"/>
          </a:p>
        </p:txBody>
      </p:sp>
      <p:sp>
        <p:nvSpPr>
          <p:cNvPr id="6" name="Fußzeilenplatzhalter 5">
            <a:extLst>
              <a:ext uri="{FF2B5EF4-FFF2-40B4-BE49-F238E27FC236}">
                <a16:creationId xmlns:a16="http://schemas.microsoft.com/office/drawing/2014/main" id="{868FDF4B-5FA2-4BE9-91FF-2874E76FC59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2C360C-95DE-4762-ABD3-B6787C410945}"/>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10" name="Textplatzhalter 9">
            <a:extLst>
              <a:ext uri="{FF2B5EF4-FFF2-40B4-BE49-F238E27FC236}">
                <a16:creationId xmlns:a16="http://schemas.microsoft.com/office/drawing/2014/main" id="{5B1E48B2-9056-46C9-8170-057A7DDAE8AC}"/>
              </a:ext>
            </a:extLst>
          </p:cNvPr>
          <p:cNvSpPr>
            <a:spLocks noGrp="1"/>
          </p:cNvSpPr>
          <p:nvPr>
            <p:ph type="body" sz="quarter" idx="14"/>
          </p:nvPr>
        </p:nvSpPr>
        <p:spPr>
          <a:xfrm>
            <a:off x="521550" y="1422399"/>
            <a:ext cx="3941762" cy="3492500"/>
          </a:xfrm>
        </p:spPr>
        <p:txBody>
          <a:bodyPr>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12" name="Textplatzhalter 11">
            <a:extLst>
              <a:ext uri="{FF2B5EF4-FFF2-40B4-BE49-F238E27FC236}">
                <a16:creationId xmlns:a16="http://schemas.microsoft.com/office/drawing/2014/main" id="{3C9A547D-69C2-4513-9E4D-7F7C15B98CA0}"/>
              </a:ext>
            </a:extLst>
          </p:cNvPr>
          <p:cNvSpPr>
            <a:spLocks noGrp="1"/>
          </p:cNvSpPr>
          <p:nvPr>
            <p:ph type="body" sz="quarter" idx="15"/>
          </p:nvPr>
        </p:nvSpPr>
        <p:spPr>
          <a:xfrm>
            <a:off x="4679950" y="1422400"/>
            <a:ext cx="3937000" cy="34925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11" name="Textplatzhalter 9">
            <a:extLst>
              <a:ext uri="{FF2B5EF4-FFF2-40B4-BE49-F238E27FC236}">
                <a16:creationId xmlns:a16="http://schemas.microsoft.com/office/drawing/2014/main" id="{D524BA3A-5E5B-4B9E-872F-9D551BF905BA}"/>
              </a:ext>
            </a:extLst>
          </p:cNvPr>
          <p:cNvSpPr>
            <a:spLocks noGrp="1"/>
          </p:cNvSpPr>
          <p:nvPr>
            <p:ph type="body" sz="quarter" idx="16"/>
          </p:nvPr>
        </p:nvSpPr>
        <p:spPr>
          <a:xfrm>
            <a:off x="521495" y="1088384"/>
            <a:ext cx="3942556"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
        <p:nvSpPr>
          <p:cNvPr id="13" name="Textplatzhalter 9">
            <a:extLst>
              <a:ext uri="{FF2B5EF4-FFF2-40B4-BE49-F238E27FC236}">
                <a16:creationId xmlns:a16="http://schemas.microsoft.com/office/drawing/2014/main" id="{B84DD4AE-7842-411B-B7CF-80BB2ECD2D66}"/>
              </a:ext>
            </a:extLst>
          </p:cNvPr>
          <p:cNvSpPr>
            <a:spLocks noGrp="1"/>
          </p:cNvSpPr>
          <p:nvPr>
            <p:ph type="body" sz="quarter" idx="17"/>
          </p:nvPr>
        </p:nvSpPr>
        <p:spPr>
          <a:xfrm>
            <a:off x="4680744" y="1088384"/>
            <a:ext cx="3942556"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246573215"/>
      </p:ext>
    </p:extLst>
  </p:cSld>
  <p:clrMapOvr>
    <a:masterClrMapping/>
  </p:clrMapOvr>
  <p:extLst>
    <p:ext uri="{DCECCB84-F9BA-43D5-87BE-67443E8EF086}">
      <p15:sldGuideLst xmlns:p15="http://schemas.microsoft.com/office/powerpoint/2012/main">
        <p15:guide id="1" pos="2812" userDrawn="1">
          <p15:clr>
            <a:srgbClr val="FBAE40"/>
          </p15:clr>
        </p15:guide>
        <p15:guide id="2" pos="29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gramnm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1B86FA-3D14-41C0-ACAC-6E7B70336D0F}"/>
              </a:ext>
            </a:extLst>
          </p:cNvPr>
          <p:cNvSpPr>
            <a:spLocks noGrp="1"/>
          </p:cNvSpPr>
          <p:nvPr>
            <p:ph type="title"/>
          </p:nvPr>
        </p:nvSpPr>
        <p:spPr/>
        <p:txBody>
          <a:bodyPr/>
          <a:lstStyle/>
          <a:p>
            <a:r>
              <a:rPr lang="de-DE"/>
              <a:t>Titelmasterformat durch Klicken bearbeiten</a:t>
            </a:r>
          </a:p>
        </p:txBody>
      </p:sp>
      <p:sp>
        <p:nvSpPr>
          <p:cNvPr id="3" name="Foliennummernplatzhalter 2">
            <a:extLst>
              <a:ext uri="{FF2B5EF4-FFF2-40B4-BE49-F238E27FC236}">
                <a16:creationId xmlns:a16="http://schemas.microsoft.com/office/drawing/2014/main" id="{C0BA41F9-75EC-4CB8-BD53-566512502FCF}"/>
              </a:ext>
            </a:extLst>
          </p:cNvPr>
          <p:cNvSpPr>
            <a:spLocks noGrp="1"/>
          </p:cNvSpPr>
          <p:nvPr>
            <p:ph type="sldNum" sz="quarter" idx="10"/>
          </p:nvPr>
        </p:nvSpPr>
        <p:spPr/>
        <p:txBody>
          <a:bodyPr/>
          <a:lstStyle/>
          <a:p>
            <a:fld id="{9D195BCC-3514-4B1B-9C18-24F3D67EC549}" type="slidenum">
              <a:rPr lang="de-DE" smtClean="0"/>
              <a:pPr/>
              <a:t>‹#›</a:t>
            </a:fld>
            <a:endParaRPr lang="de-DE" dirty="0"/>
          </a:p>
        </p:txBody>
      </p:sp>
      <p:sp>
        <p:nvSpPr>
          <p:cNvPr id="4" name="Fußzeilenplatzhalter 3">
            <a:extLst>
              <a:ext uri="{FF2B5EF4-FFF2-40B4-BE49-F238E27FC236}">
                <a16:creationId xmlns:a16="http://schemas.microsoft.com/office/drawing/2014/main" id="{77A52C21-7FA6-4626-B212-C78D01574B05}"/>
              </a:ext>
            </a:extLst>
          </p:cNvPr>
          <p:cNvSpPr>
            <a:spLocks noGrp="1"/>
          </p:cNvSpPr>
          <p:nvPr>
            <p:ph type="ftr" sz="quarter" idx="11"/>
          </p:nvPr>
        </p:nvSpPr>
        <p:spPr/>
        <p:txBody>
          <a:bodyPr/>
          <a:lstStyle/>
          <a:p>
            <a:endParaRPr lang="de-DE" dirty="0"/>
          </a:p>
        </p:txBody>
      </p:sp>
      <p:sp>
        <p:nvSpPr>
          <p:cNvPr id="12" name="Inhaltsplatzhalter 11">
            <a:extLst>
              <a:ext uri="{FF2B5EF4-FFF2-40B4-BE49-F238E27FC236}">
                <a16:creationId xmlns:a16="http://schemas.microsoft.com/office/drawing/2014/main" id="{B0FFFB7A-A86B-49FF-8A42-D51942986D72}"/>
              </a:ext>
            </a:extLst>
          </p:cNvPr>
          <p:cNvSpPr>
            <a:spLocks noGrp="1"/>
          </p:cNvSpPr>
          <p:nvPr>
            <p:ph sz="quarter" idx="16" hasCustomPrompt="1"/>
          </p:nvPr>
        </p:nvSpPr>
        <p:spPr>
          <a:xfrm>
            <a:off x="522288" y="1422400"/>
            <a:ext cx="8100219"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smtClean="0">
                <a:solidFill>
                  <a:schemeClr val="tx1">
                    <a:lumMod val="100000"/>
                  </a:schemeClr>
                </a:solidFill>
                <a:latin typeface="Arial" panose="020B0604020202020204" pitchFamily="34" charset="0"/>
              </a:defRPr>
            </a:lvl1pPr>
            <a:lvl2pPr>
              <a:defRPr lang="de-DE" smtClean="0"/>
            </a:lvl2pPr>
            <a:lvl3pPr>
              <a:defRPr lang="de-DE" smtClean="0"/>
            </a:lvl3pPr>
            <a:lvl4pPr>
              <a:defRPr lang="de-DE" smtClean="0"/>
            </a:lvl4pPr>
            <a:lvl5pPr>
              <a:defRPr lang="de-DE"/>
            </a:lvl5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8" name="Textplatzhalter 9">
            <a:extLst>
              <a:ext uri="{FF2B5EF4-FFF2-40B4-BE49-F238E27FC236}">
                <a16:creationId xmlns:a16="http://schemas.microsoft.com/office/drawing/2014/main" id="{F3492897-1306-4B56-ABBF-BECC42C3FC52}"/>
              </a:ext>
            </a:extLst>
          </p:cNvPr>
          <p:cNvSpPr>
            <a:spLocks noGrp="1"/>
          </p:cNvSpPr>
          <p:nvPr>
            <p:ph type="body" sz="quarter" idx="15"/>
          </p:nvPr>
        </p:nvSpPr>
        <p:spPr>
          <a:xfrm>
            <a:off x="521494" y="1088384"/>
            <a:ext cx="8101013"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1764643708"/>
      </p:ext>
    </p:extLst>
  </p:cSld>
  <p:clrMapOvr>
    <a:masterClrMapping/>
  </p:clrMapOvr>
  <p:extLst>
    <p:ext uri="{DCECCB84-F9BA-43D5-87BE-67443E8EF086}">
      <p15:sldGuideLst xmlns:p15="http://schemas.microsoft.com/office/powerpoint/2012/main">
        <p15:guide id="1" pos="3674">
          <p15:clr>
            <a:srgbClr val="FBAE40"/>
          </p15:clr>
        </p15:guide>
        <p15:guide id="2" pos="37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ellen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1B86FA-3D14-41C0-ACAC-6E7B70336D0F}"/>
              </a:ext>
            </a:extLst>
          </p:cNvPr>
          <p:cNvSpPr>
            <a:spLocks noGrp="1"/>
          </p:cNvSpPr>
          <p:nvPr>
            <p:ph type="title"/>
          </p:nvPr>
        </p:nvSpPr>
        <p:spPr/>
        <p:txBody>
          <a:bodyPr/>
          <a:lstStyle/>
          <a:p>
            <a:r>
              <a:rPr lang="de-DE"/>
              <a:t>Titelmasterformat durch Klicken bearbeiten</a:t>
            </a:r>
          </a:p>
        </p:txBody>
      </p:sp>
      <p:sp>
        <p:nvSpPr>
          <p:cNvPr id="3" name="Foliennummernplatzhalter 2">
            <a:extLst>
              <a:ext uri="{FF2B5EF4-FFF2-40B4-BE49-F238E27FC236}">
                <a16:creationId xmlns:a16="http://schemas.microsoft.com/office/drawing/2014/main" id="{C0BA41F9-75EC-4CB8-BD53-566512502FCF}"/>
              </a:ext>
            </a:extLst>
          </p:cNvPr>
          <p:cNvSpPr>
            <a:spLocks noGrp="1"/>
          </p:cNvSpPr>
          <p:nvPr>
            <p:ph type="sldNum" sz="quarter" idx="10"/>
          </p:nvPr>
        </p:nvSpPr>
        <p:spPr/>
        <p:txBody>
          <a:bodyPr/>
          <a:lstStyle/>
          <a:p>
            <a:fld id="{9D195BCC-3514-4B1B-9C18-24F3D67EC549}" type="slidenum">
              <a:rPr lang="de-DE" smtClean="0"/>
              <a:pPr/>
              <a:t>‹#›</a:t>
            </a:fld>
            <a:endParaRPr lang="de-DE" dirty="0"/>
          </a:p>
        </p:txBody>
      </p:sp>
      <p:sp>
        <p:nvSpPr>
          <p:cNvPr id="4" name="Fußzeilenplatzhalter 3">
            <a:extLst>
              <a:ext uri="{FF2B5EF4-FFF2-40B4-BE49-F238E27FC236}">
                <a16:creationId xmlns:a16="http://schemas.microsoft.com/office/drawing/2014/main" id="{77A52C21-7FA6-4626-B212-C78D01574B05}"/>
              </a:ext>
            </a:extLst>
          </p:cNvPr>
          <p:cNvSpPr>
            <a:spLocks noGrp="1"/>
          </p:cNvSpPr>
          <p:nvPr>
            <p:ph type="ftr" sz="quarter" idx="11"/>
          </p:nvPr>
        </p:nvSpPr>
        <p:spPr/>
        <p:txBody>
          <a:bodyPr/>
          <a:lstStyle/>
          <a:p>
            <a:endParaRPr lang="de-DE" dirty="0"/>
          </a:p>
        </p:txBody>
      </p:sp>
      <p:sp>
        <p:nvSpPr>
          <p:cNvPr id="10" name="Textplatzhalter 8">
            <a:extLst>
              <a:ext uri="{FF2B5EF4-FFF2-40B4-BE49-F238E27FC236}">
                <a16:creationId xmlns:a16="http://schemas.microsoft.com/office/drawing/2014/main" id="{C0C6EB1C-18E9-44D2-B97A-2055909E560B}"/>
              </a:ext>
            </a:extLst>
          </p:cNvPr>
          <p:cNvSpPr>
            <a:spLocks noGrp="1"/>
          </p:cNvSpPr>
          <p:nvPr>
            <p:ph type="body" sz="quarter" idx="15"/>
          </p:nvPr>
        </p:nvSpPr>
        <p:spPr>
          <a:xfrm>
            <a:off x="6030913" y="1422400"/>
            <a:ext cx="2590799" cy="34925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12" name="Inhaltsplatzhalter 11">
            <a:extLst>
              <a:ext uri="{FF2B5EF4-FFF2-40B4-BE49-F238E27FC236}">
                <a16:creationId xmlns:a16="http://schemas.microsoft.com/office/drawing/2014/main" id="{B0FFFB7A-A86B-49FF-8A42-D51942986D72}"/>
              </a:ext>
            </a:extLst>
          </p:cNvPr>
          <p:cNvSpPr>
            <a:spLocks noGrp="1"/>
          </p:cNvSpPr>
          <p:nvPr>
            <p:ph sz="quarter" idx="16" hasCustomPrompt="1"/>
          </p:nvPr>
        </p:nvSpPr>
        <p:spPr>
          <a:xfrm>
            <a:off x="522288" y="1422400"/>
            <a:ext cx="5310187"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smtClean="0">
                <a:solidFill>
                  <a:schemeClr val="tx1">
                    <a:lumMod val="100000"/>
                  </a:schemeClr>
                </a:solidFill>
                <a:latin typeface="Arial" panose="020B0604020202020204" pitchFamily="34" charset="0"/>
              </a:defRPr>
            </a:lvl1pPr>
            <a:lvl2pPr>
              <a:defRPr lang="de-DE" smtClean="0"/>
            </a:lvl2pPr>
            <a:lvl3pPr>
              <a:defRPr lang="de-DE" smtClean="0"/>
            </a:lvl3pPr>
            <a:lvl4pPr>
              <a:defRPr lang="de-DE" smtClean="0"/>
            </a:lvl4pPr>
            <a:lvl5pPr>
              <a:defRPr lang="de-DE"/>
            </a:lvl5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8" name="Textplatzhalter 9">
            <a:extLst>
              <a:ext uri="{FF2B5EF4-FFF2-40B4-BE49-F238E27FC236}">
                <a16:creationId xmlns:a16="http://schemas.microsoft.com/office/drawing/2014/main" id="{B5EF241F-A27F-4745-A9E0-F1A18E6D5531}"/>
              </a:ext>
            </a:extLst>
          </p:cNvPr>
          <p:cNvSpPr>
            <a:spLocks noGrp="1"/>
          </p:cNvSpPr>
          <p:nvPr>
            <p:ph type="body" sz="quarter" idx="17"/>
          </p:nvPr>
        </p:nvSpPr>
        <p:spPr>
          <a:xfrm>
            <a:off x="521494" y="1088384"/>
            <a:ext cx="8101013"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2230283227"/>
      </p:ext>
    </p:extLst>
  </p:cSld>
  <p:clrMapOvr>
    <a:masterClrMapping/>
  </p:clrMapOvr>
  <p:extLst>
    <p:ext uri="{DCECCB84-F9BA-43D5-87BE-67443E8EF086}">
      <p15:sldGuideLst xmlns:p15="http://schemas.microsoft.com/office/powerpoint/2012/main">
        <p15:guide id="1" pos="3674" userDrawn="1">
          <p15:clr>
            <a:srgbClr val="FBAE40"/>
          </p15:clr>
        </p15:guide>
        <p15:guide id="2" pos="3799"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ellen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1B86FA-3D14-41C0-ACAC-6E7B70336D0F}"/>
              </a:ext>
            </a:extLst>
          </p:cNvPr>
          <p:cNvSpPr>
            <a:spLocks noGrp="1"/>
          </p:cNvSpPr>
          <p:nvPr>
            <p:ph type="title"/>
          </p:nvPr>
        </p:nvSpPr>
        <p:spPr/>
        <p:txBody>
          <a:bodyPr/>
          <a:lstStyle/>
          <a:p>
            <a:r>
              <a:rPr lang="de-DE"/>
              <a:t>Titelmasterformat durch Klicken bearbeiten</a:t>
            </a:r>
          </a:p>
        </p:txBody>
      </p:sp>
      <p:sp>
        <p:nvSpPr>
          <p:cNvPr id="3" name="Foliennummernplatzhalter 2">
            <a:extLst>
              <a:ext uri="{FF2B5EF4-FFF2-40B4-BE49-F238E27FC236}">
                <a16:creationId xmlns:a16="http://schemas.microsoft.com/office/drawing/2014/main" id="{C0BA41F9-75EC-4CB8-BD53-566512502FCF}"/>
              </a:ext>
            </a:extLst>
          </p:cNvPr>
          <p:cNvSpPr>
            <a:spLocks noGrp="1"/>
          </p:cNvSpPr>
          <p:nvPr>
            <p:ph type="sldNum" sz="quarter" idx="10"/>
          </p:nvPr>
        </p:nvSpPr>
        <p:spPr/>
        <p:txBody>
          <a:bodyPr/>
          <a:lstStyle/>
          <a:p>
            <a:fld id="{9D195BCC-3514-4B1B-9C18-24F3D67EC549}" type="slidenum">
              <a:rPr lang="de-DE" smtClean="0"/>
              <a:pPr/>
              <a:t>‹#›</a:t>
            </a:fld>
            <a:endParaRPr lang="de-DE" dirty="0"/>
          </a:p>
        </p:txBody>
      </p:sp>
      <p:sp>
        <p:nvSpPr>
          <p:cNvPr id="4" name="Fußzeilenplatzhalter 3">
            <a:extLst>
              <a:ext uri="{FF2B5EF4-FFF2-40B4-BE49-F238E27FC236}">
                <a16:creationId xmlns:a16="http://schemas.microsoft.com/office/drawing/2014/main" id="{77A52C21-7FA6-4626-B212-C78D01574B05}"/>
              </a:ext>
            </a:extLst>
          </p:cNvPr>
          <p:cNvSpPr>
            <a:spLocks noGrp="1"/>
          </p:cNvSpPr>
          <p:nvPr>
            <p:ph type="ftr" sz="quarter" idx="11"/>
          </p:nvPr>
        </p:nvSpPr>
        <p:spPr/>
        <p:txBody>
          <a:bodyPr/>
          <a:lstStyle/>
          <a:p>
            <a:endParaRPr lang="de-DE" dirty="0"/>
          </a:p>
        </p:txBody>
      </p:sp>
      <p:sp>
        <p:nvSpPr>
          <p:cNvPr id="9" name="Textplatzhalter 8">
            <a:extLst>
              <a:ext uri="{FF2B5EF4-FFF2-40B4-BE49-F238E27FC236}">
                <a16:creationId xmlns:a16="http://schemas.microsoft.com/office/drawing/2014/main" id="{D4ED614B-D2A2-4F44-8C55-EA89904996C0}"/>
              </a:ext>
            </a:extLst>
          </p:cNvPr>
          <p:cNvSpPr>
            <a:spLocks noGrp="1"/>
          </p:cNvSpPr>
          <p:nvPr>
            <p:ph type="body" sz="quarter" idx="14"/>
          </p:nvPr>
        </p:nvSpPr>
        <p:spPr>
          <a:xfrm>
            <a:off x="521550" y="1422399"/>
            <a:ext cx="2590800" cy="3492500"/>
          </a:xfrm>
        </p:spPr>
        <p:txBody>
          <a:bodyPr>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15" name="Inhaltsplatzhalter 14">
            <a:extLst>
              <a:ext uri="{FF2B5EF4-FFF2-40B4-BE49-F238E27FC236}">
                <a16:creationId xmlns:a16="http://schemas.microsoft.com/office/drawing/2014/main" id="{78E908BC-1AEE-469A-8B07-24C581B63281}"/>
              </a:ext>
            </a:extLst>
          </p:cNvPr>
          <p:cNvSpPr>
            <a:spLocks noGrp="1"/>
          </p:cNvSpPr>
          <p:nvPr>
            <p:ph sz="quarter" idx="15" hasCustomPrompt="1"/>
          </p:nvPr>
        </p:nvSpPr>
        <p:spPr>
          <a:xfrm>
            <a:off x="3311525" y="1422400"/>
            <a:ext cx="5310188"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smtClean="0">
                <a:solidFill>
                  <a:schemeClr val="tx1">
                    <a:lumMod val="100000"/>
                  </a:schemeClr>
                </a:solidFill>
                <a:latin typeface="Arial" panose="020B0604020202020204" pitchFamily="34" charset="0"/>
              </a:defRPr>
            </a:lvl1pPr>
            <a:lvl2pPr>
              <a:defRPr lang="de-DE" smtClean="0"/>
            </a:lvl2pPr>
            <a:lvl3pPr>
              <a:defRPr lang="de-DE" smtClean="0"/>
            </a:lvl3pPr>
            <a:lvl4pPr>
              <a:defRPr lang="de-DE" smtClean="0"/>
            </a:lvl4pPr>
            <a:lvl5pPr>
              <a:defRPr lang="de-DE"/>
            </a:lvl5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8" name="Textplatzhalter 9">
            <a:extLst>
              <a:ext uri="{FF2B5EF4-FFF2-40B4-BE49-F238E27FC236}">
                <a16:creationId xmlns:a16="http://schemas.microsoft.com/office/drawing/2014/main" id="{A6859166-82E3-4ADA-A7AC-E590A723DEC8}"/>
              </a:ext>
            </a:extLst>
          </p:cNvPr>
          <p:cNvSpPr>
            <a:spLocks noGrp="1"/>
          </p:cNvSpPr>
          <p:nvPr>
            <p:ph type="body" sz="quarter" idx="16"/>
          </p:nvPr>
        </p:nvSpPr>
        <p:spPr>
          <a:xfrm>
            <a:off x="521494" y="1088384"/>
            <a:ext cx="8101013"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3161278428"/>
      </p:ext>
    </p:extLst>
  </p:cSld>
  <p:clrMapOvr>
    <a:masterClrMapping/>
  </p:clrMapOvr>
  <p:extLst>
    <p:ext uri="{DCECCB84-F9BA-43D5-87BE-67443E8EF086}">
      <p15:sldGuideLst xmlns:p15="http://schemas.microsoft.com/office/powerpoint/2012/main">
        <p15:guide id="2" pos="1961" userDrawn="1">
          <p15:clr>
            <a:srgbClr val="FBAE40"/>
          </p15:clr>
        </p15:guide>
        <p15:guide id="3" pos="2086"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er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D2D15A-E19B-4725-AC01-F52639F085FE}"/>
              </a:ext>
            </a:extLst>
          </p:cNvPr>
          <p:cNvSpPr>
            <a:spLocks noGrp="1"/>
          </p:cNvSpPr>
          <p:nvPr>
            <p:ph type="title"/>
          </p:nvPr>
        </p:nvSpPr>
        <p:spPr/>
        <p:txBody>
          <a:bodyPr/>
          <a:lstStyle/>
          <a:p>
            <a:r>
              <a:rPr lang="de-DE"/>
              <a:t>Titelmasterformat durch Klicken bearbeiten</a:t>
            </a:r>
            <a:endParaRPr lang="de-DE" dirty="0"/>
          </a:p>
        </p:txBody>
      </p:sp>
      <p:sp>
        <p:nvSpPr>
          <p:cNvPr id="6" name="Fußzeilenplatzhalter 5">
            <a:extLst>
              <a:ext uri="{FF2B5EF4-FFF2-40B4-BE49-F238E27FC236}">
                <a16:creationId xmlns:a16="http://schemas.microsoft.com/office/drawing/2014/main" id="{868FDF4B-5FA2-4BE9-91FF-2874E76FC59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2C360C-95DE-4762-ABD3-B6787C410945}"/>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10" name="Textplatzhalter 9">
            <a:extLst>
              <a:ext uri="{FF2B5EF4-FFF2-40B4-BE49-F238E27FC236}">
                <a16:creationId xmlns:a16="http://schemas.microsoft.com/office/drawing/2014/main" id="{0FDB2AAA-C98E-4D27-9188-E7E5DBFF0977}"/>
              </a:ext>
            </a:extLst>
          </p:cNvPr>
          <p:cNvSpPr>
            <a:spLocks noGrp="1"/>
          </p:cNvSpPr>
          <p:nvPr>
            <p:ph type="body" sz="quarter" idx="15"/>
          </p:nvPr>
        </p:nvSpPr>
        <p:spPr>
          <a:xfrm>
            <a:off x="522288" y="1422400"/>
            <a:ext cx="3941762" cy="16383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18" name="Textplatzhalter 17">
            <a:extLst>
              <a:ext uri="{FF2B5EF4-FFF2-40B4-BE49-F238E27FC236}">
                <a16:creationId xmlns:a16="http://schemas.microsoft.com/office/drawing/2014/main" id="{5823B8EE-EC69-45B2-BAC9-1BCA4FBF1E03}"/>
              </a:ext>
            </a:extLst>
          </p:cNvPr>
          <p:cNvSpPr>
            <a:spLocks noGrp="1"/>
          </p:cNvSpPr>
          <p:nvPr>
            <p:ph type="body" sz="quarter" idx="16"/>
          </p:nvPr>
        </p:nvSpPr>
        <p:spPr>
          <a:xfrm>
            <a:off x="4679950" y="1422400"/>
            <a:ext cx="3941763" cy="16383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20" name="Textplatzhalter 19">
            <a:extLst>
              <a:ext uri="{FF2B5EF4-FFF2-40B4-BE49-F238E27FC236}">
                <a16:creationId xmlns:a16="http://schemas.microsoft.com/office/drawing/2014/main" id="{640510EC-0518-429F-B934-724E542AEEB8}"/>
              </a:ext>
            </a:extLst>
          </p:cNvPr>
          <p:cNvSpPr>
            <a:spLocks noGrp="1"/>
          </p:cNvSpPr>
          <p:nvPr>
            <p:ph type="body" sz="quarter" idx="17"/>
          </p:nvPr>
        </p:nvSpPr>
        <p:spPr>
          <a:xfrm>
            <a:off x="522288" y="3187700"/>
            <a:ext cx="3941762" cy="16383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2" name="Textplatzhalter 21">
            <a:extLst>
              <a:ext uri="{FF2B5EF4-FFF2-40B4-BE49-F238E27FC236}">
                <a16:creationId xmlns:a16="http://schemas.microsoft.com/office/drawing/2014/main" id="{2C5C7A3E-AD9D-494E-9656-60D17A2D3DA4}"/>
              </a:ext>
            </a:extLst>
          </p:cNvPr>
          <p:cNvSpPr>
            <a:spLocks noGrp="1"/>
          </p:cNvSpPr>
          <p:nvPr>
            <p:ph type="body" sz="quarter" idx="18"/>
          </p:nvPr>
        </p:nvSpPr>
        <p:spPr>
          <a:xfrm>
            <a:off x="4679950" y="3187701"/>
            <a:ext cx="3943350" cy="16383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869609341"/>
      </p:ext>
    </p:extLst>
  </p:cSld>
  <p:clrMapOvr>
    <a:masterClrMapping/>
  </p:clrMapOvr>
  <p:extLst>
    <p:ext uri="{DCECCB84-F9BA-43D5-87BE-67443E8EF086}">
      <p15:sldGuideLst xmlns:p15="http://schemas.microsoft.com/office/powerpoint/2012/main">
        <p15:guide id="1" pos="2812" userDrawn="1">
          <p15:clr>
            <a:srgbClr val="FBAE40"/>
          </p15:clr>
        </p15:guide>
        <p15:guide id="2" pos="294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el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B91DF-85D8-463B-87B4-AC49FF3D8048}"/>
              </a:ext>
            </a:extLst>
          </p:cNvPr>
          <p:cNvSpPr>
            <a:spLocks noGrp="1"/>
          </p:cNvSpPr>
          <p:nvPr>
            <p:ph type="title"/>
          </p:nvPr>
        </p:nvSpPr>
        <p:spPr/>
        <p:txBody>
          <a:bodyPr/>
          <a:lstStyle/>
          <a:p>
            <a:r>
              <a:rPr lang="de-DE"/>
              <a:t>Titelmasterformat durch Klicken bearbeiten</a:t>
            </a:r>
            <a:endParaRPr lang="de-DE" dirty="0"/>
          </a:p>
        </p:txBody>
      </p:sp>
      <p:sp>
        <p:nvSpPr>
          <p:cNvPr id="5" name="Fußzeilenplatzhalter 4">
            <a:extLst>
              <a:ext uri="{FF2B5EF4-FFF2-40B4-BE49-F238E27FC236}">
                <a16:creationId xmlns:a16="http://schemas.microsoft.com/office/drawing/2014/main" id="{31F6D937-F931-4295-B1B7-42BB8F3F8D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31828BE-335D-4B57-A559-B7210FECF294}"/>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9" name="Textplatzhalter 8">
            <a:extLst>
              <a:ext uri="{FF2B5EF4-FFF2-40B4-BE49-F238E27FC236}">
                <a16:creationId xmlns:a16="http://schemas.microsoft.com/office/drawing/2014/main" id="{86BE7D15-C3F6-44ED-81D4-5CA3DF139463}"/>
              </a:ext>
            </a:extLst>
          </p:cNvPr>
          <p:cNvSpPr>
            <a:spLocks noGrp="1"/>
          </p:cNvSpPr>
          <p:nvPr>
            <p:ph type="body" sz="quarter" idx="14"/>
          </p:nvPr>
        </p:nvSpPr>
        <p:spPr>
          <a:xfrm>
            <a:off x="522288" y="1422400"/>
            <a:ext cx="3941762" cy="34925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11" name="Textplatzhalter 10">
            <a:extLst>
              <a:ext uri="{FF2B5EF4-FFF2-40B4-BE49-F238E27FC236}">
                <a16:creationId xmlns:a16="http://schemas.microsoft.com/office/drawing/2014/main" id="{A225A19B-F9D6-496E-93F0-23086F37CD51}"/>
              </a:ext>
            </a:extLst>
          </p:cNvPr>
          <p:cNvSpPr>
            <a:spLocks noGrp="1"/>
          </p:cNvSpPr>
          <p:nvPr>
            <p:ph type="body" sz="quarter" idx="15"/>
          </p:nvPr>
        </p:nvSpPr>
        <p:spPr>
          <a:xfrm>
            <a:off x="4679950" y="1422400"/>
            <a:ext cx="3943350" cy="3492500"/>
          </a:xfrm>
        </p:spPr>
        <p:txBody>
          <a:bodyPr>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8" name="Textplatzhalter 9">
            <a:extLst>
              <a:ext uri="{FF2B5EF4-FFF2-40B4-BE49-F238E27FC236}">
                <a16:creationId xmlns:a16="http://schemas.microsoft.com/office/drawing/2014/main" id="{6D4CE321-A941-4440-9880-327F96B667D8}"/>
              </a:ext>
            </a:extLst>
          </p:cNvPr>
          <p:cNvSpPr>
            <a:spLocks noGrp="1"/>
          </p:cNvSpPr>
          <p:nvPr>
            <p:ph type="body" sz="quarter" idx="16"/>
          </p:nvPr>
        </p:nvSpPr>
        <p:spPr>
          <a:xfrm>
            <a:off x="521494" y="1088384"/>
            <a:ext cx="8101013"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2112603952"/>
      </p:ext>
    </p:extLst>
  </p:cSld>
  <p:clrMapOvr>
    <a:masterClrMapping/>
  </p:clrMapOvr>
  <p:extLst>
    <p:ext uri="{DCECCB84-F9BA-43D5-87BE-67443E8EF086}">
      <p15:sldGuideLst xmlns:p15="http://schemas.microsoft.com/office/powerpoint/2012/main">
        <p15:guide id="1" pos="2812" userDrawn="1">
          <p15:clr>
            <a:srgbClr val="FBAE40"/>
          </p15:clr>
        </p15:guide>
        <p15:guide id="2" pos="294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Inhalt + Kopf">
    <p:spTree>
      <p:nvGrpSpPr>
        <p:cNvPr id="1" name=""/>
        <p:cNvGrpSpPr/>
        <p:nvPr/>
      </p:nvGrpSpPr>
      <p:grpSpPr>
        <a:xfrm>
          <a:off x="0" y="0"/>
          <a:ext cx="0" cy="0"/>
          <a:chOff x="0" y="0"/>
          <a:chExt cx="0" cy="0"/>
        </a:xfrm>
      </p:grpSpPr>
      <p:grpSp>
        <p:nvGrpSpPr>
          <p:cNvPr id="53" name="Gruppieren 52">
            <a:extLst>
              <a:ext uri="{FF2B5EF4-FFF2-40B4-BE49-F238E27FC236}">
                <a16:creationId xmlns:a16="http://schemas.microsoft.com/office/drawing/2014/main" id="{A8B718B6-0A12-456A-A2B2-DDCE96D85C32}"/>
              </a:ext>
            </a:extLst>
          </p:cNvPr>
          <p:cNvGrpSpPr/>
          <p:nvPr userDrawn="1"/>
        </p:nvGrpSpPr>
        <p:grpSpPr>
          <a:xfrm>
            <a:off x="-4877" y="4950860"/>
            <a:ext cx="9148877" cy="198120"/>
            <a:chOff x="-4877" y="4950860"/>
            <a:chExt cx="9148877" cy="198120"/>
          </a:xfrm>
        </p:grpSpPr>
        <p:sp>
          <p:nvSpPr>
            <p:cNvPr id="54" name="bk object 18">
              <a:extLst>
                <a:ext uri="{FF2B5EF4-FFF2-40B4-BE49-F238E27FC236}">
                  <a16:creationId xmlns:a16="http://schemas.microsoft.com/office/drawing/2014/main" id="{AA03ADD9-BB66-4FBA-AA38-A477A97E7E8A}"/>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55" name="bk object 18">
              <a:extLst>
                <a:ext uri="{FF2B5EF4-FFF2-40B4-BE49-F238E27FC236}">
                  <a16:creationId xmlns:a16="http://schemas.microsoft.com/office/drawing/2014/main" id="{483C21C1-427D-47E5-8D0D-E9E03790F6E3}"/>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56" name="Holder 3">
              <a:extLst>
                <a:ext uri="{FF2B5EF4-FFF2-40B4-BE49-F238E27FC236}">
                  <a16:creationId xmlns:a16="http://schemas.microsoft.com/office/drawing/2014/main" id="{E224A6C7-1F26-4748-BB34-5F7E18EFB33C}"/>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grpSp>
        <p:nvGrpSpPr>
          <p:cNvPr id="16" name="Grafik 9">
            <a:extLst>
              <a:ext uri="{FF2B5EF4-FFF2-40B4-BE49-F238E27FC236}">
                <a16:creationId xmlns:a16="http://schemas.microsoft.com/office/drawing/2014/main" id="{FDF40BED-CE41-4F2B-9008-0CAE3088D83B}"/>
              </a:ext>
            </a:extLst>
          </p:cNvPr>
          <p:cNvGrpSpPr/>
          <p:nvPr userDrawn="1"/>
        </p:nvGrpSpPr>
        <p:grpSpPr>
          <a:xfrm>
            <a:off x="7741437" y="394294"/>
            <a:ext cx="1049330" cy="621121"/>
            <a:chOff x="10321916" y="525077"/>
            <a:chExt cx="1399106" cy="827140"/>
          </a:xfrm>
          <a:solidFill>
            <a:schemeClr val="accent1"/>
          </a:solidFill>
        </p:grpSpPr>
        <p:grpSp>
          <p:nvGrpSpPr>
            <p:cNvPr id="17" name="Grafik 9">
              <a:extLst>
                <a:ext uri="{FF2B5EF4-FFF2-40B4-BE49-F238E27FC236}">
                  <a16:creationId xmlns:a16="http://schemas.microsoft.com/office/drawing/2014/main" id="{0B49B38F-6A41-4759-B72C-5F216A133318}"/>
                </a:ext>
              </a:extLst>
            </p:cNvPr>
            <p:cNvGrpSpPr/>
            <p:nvPr/>
          </p:nvGrpSpPr>
          <p:grpSpPr>
            <a:xfrm>
              <a:off x="10321916" y="525077"/>
              <a:ext cx="1179212" cy="575107"/>
              <a:chOff x="10321916" y="525077"/>
              <a:chExt cx="1179212" cy="575107"/>
            </a:xfrm>
            <a:solidFill>
              <a:schemeClr val="accent1"/>
            </a:solidFill>
          </p:grpSpPr>
          <p:sp>
            <p:nvSpPr>
              <p:cNvPr id="36" name="Freihandform: Form 35">
                <a:extLst>
                  <a:ext uri="{FF2B5EF4-FFF2-40B4-BE49-F238E27FC236}">
                    <a16:creationId xmlns:a16="http://schemas.microsoft.com/office/drawing/2014/main" id="{CBFECEB3-E5D0-4A80-BB99-C9B0C0773EAA}"/>
                  </a:ext>
                </a:extLst>
              </p:cNvPr>
              <p:cNvSpPr/>
              <p:nvPr/>
            </p:nvSpPr>
            <p:spPr>
              <a:xfrm>
                <a:off x="11143981" y="639857"/>
                <a:ext cx="357630" cy="357630"/>
              </a:xfrm>
              <a:custGeom>
                <a:avLst/>
                <a:gdLst>
                  <a:gd name="connsiteX0" fmla="*/ 358113 w 357629"/>
                  <a:gd name="connsiteY0" fmla="*/ 0 h 357629"/>
                  <a:gd name="connsiteX1" fmla="*/ 358113 w 357629"/>
                  <a:gd name="connsiteY1" fmla="*/ 179540 h 357629"/>
                  <a:gd name="connsiteX2" fmla="*/ 179057 w 357629"/>
                  <a:gd name="connsiteY2" fmla="*/ 359080 h 357629"/>
                  <a:gd name="connsiteX3" fmla="*/ 0 w 357629"/>
                  <a:gd name="connsiteY3" fmla="*/ 179540 h 357629"/>
                  <a:gd name="connsiteX4" fmla="*/ 0 w 357629"/>
                  <a:gd name="connsiteY4" fmla="*/ 0 h 357629"/>
                  <a:gd name="connsiteX5" fmla="*/ 90857 w 357629"/>
                  <a:gd name="connsiteY5" fmla="*/ 0 h 357629"/>
                  <a:gd name="connsiteX6" fmla="*/ 90857 w 357629"/>
                  <a:gd name="connsiteY6" fmla="*/ 171807 h 357629"/>
                  <a:gd name="connsiteX7" fmla="*/ 179057 w 357629"/>
                  <a:gd name="connsiteY7" fmla="*/ 265323 h 357629"/>
                  <a:gd name="connsiteX8" fmla="*/ 267256 w 357629"/>
                  <a:gd name="connsiteY8" fmla="*/ 171807 h 357629"/>
                  <a:gd name="connsiteX9" fmla="*/ 267256 w 357629"/>
                  <a:gd name="connsiteY9" fmla="*/ 0 h 357629"/>
                  <a:gd name="connsiteX10" fmla="*/ 358113 w 357629"/>
                  <a:gd name="connsiteY10" fmla="*/ 0 h 35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7629" h="357629">
                    <a:moveTo>
                      <a:pt x="358113" y="0"/>
                    </a:moveTo>
                    <a:lnTo>
                      <a:pt x="358113" y="179540"/>
                    </a:lnTo>
                    <a:cubicBezTo>
                      <a:pt x="358113" y="286587"/>
                      <a:pt x="277888" y="359080"/>
                      <a:pt x="179057" y="359080"/>
                    </a:cubicBezTo>
                    <a:cubicBezTo>
                      <a:pt x="80225" y="359080"/>
                      <a:pt x="0" y="286587"/>
                      <a:pt x="0" y="179540"/>
                    </a:cubicBezTo>
                    <a:cubicBezTo>
                      <a:pt x="0" y="164075"/>
                      <a:pt x="0" y="0"/>
                      <a:pt x="0" y="0"/>
                    </a:cubicBezTo>
                    <a:lnTo>
                      <a:pt x="90857" y="0"/>
                    </a:lnTo>
                    <a:cubicBezTo>
                      <a:pt x="90857" y="32622"/>
                      <a:pt x="90857" y="165041"/>
                      <a:pt x="90857" y="171807"/>
                    </a:cubicBezTo>
                    <a:cubicBezTo>
                      <a:pt x="90857" y="227385"/>
                      <a:pt x="130487" y="265323"/>
                      <a:pt x="179057" y="265323"/>
                    </a:cubicBezTo>
                    <a:cubicBezTo>
                      <a:pt x="227868" y="265323"/>
                      <a:pt x="267256" y="227385"/>
                      <a:pt x="267256" y="171807"/>
                    </a:cubicBezTo>
                    <a:lnTo>
                      <a:pt x="267256" y="0"/>
                    </a:lnTo>
                    <a:lnTo>
                      <a:pt x="358113" y="0"/>
                    </a:lnTo>
                    <a:close/>
                  </a:path>
                </a:pathLst>
              </a:custGeom>
              <a:solidFill>
                <a:srgbClr val="0072BC"/>
              </a:solidFill>
              <a:ln w="2402" cap="flat">
                <a:noFill/>
                <a:prstDash val="solid"/>
                <a:miter/>
              </a:ln>
            </p:spPr>
            <p:txBody>
              <a:bodyPr rtlCol="0" anchor="ctr"/>
              <a:lstStyle/>
              <a:p>
                <a:endParaRPr lang="de-DE" sz="1351"/>
              </a:p>
            </p:txBody>
          </p:sp>
          <p:sp>
            <p:nvSpPr>
              <p:cNvPr id="37" name="Freihandform: Form 36">
                <a:extLst>
                  <a:ext uri="{FF2B5EF4-FFF2-40B4-BE49-F238E27FC236}">
                    <a16:creationId xmlns:a16="http://schemas.microsoft.com/office/drawing/2014/main" id="{205BBD97-9903-40A9-8B6F-28C8A15C6553}"/>
                  </a:ext>
                </a:extLst>
              </p:cNvPr>
              <p:cNvSpPr/>
              <p:nvPr/>
            </p:nvSpPr>
            <p:spPr>
              <a:xfrm>
                <a:off x="10321916"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lstStyle/>
              <a:p>
                <a:endParaRPr lang="de-DE" sz="1351"/>
              </a:p>
            </p:txBody>
          </p:sp>
          <p:sp>
            <p:nvSpPr>
              <p:cNvPr id="38" name="Freihandform: Form 37">
                <a:extLst>
                  <a:ext uri="{FF2B5EF4-FFF2-40B4-BE49-F238E27FC236}">
                    <a16:creationId xmlns:a16="http://schemas.microsoft.com/office/drawing/2014/main" id="{601EB764-A17E-450D-B58A-6703C97C9CE9}"/>
                  </a:ext>
                </a:extLst>
              </p:cNvPr>
              <p:cNvSpPr/>
              <p:nvPr/>
            </p:nvSpPr>
            <p:spPr>
              <a:xfrm>
                <a:off x="10734399"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lstStyle/>
              <a:p>
                <a:endParaRPr lang="de-DE" sz="1351"/>
              </a:p>
            </p:txBody>
          </p:sp>
          <p:sp>
            <p:nvSpPr>
              <p:cNvPr id="39" name="Freihandform: Form 38">
                <a:extLst>
                  <a:ext uri="{FF2B5EF4-FFF2-40B4-BE49-F238E27FC236}">
                    <a16:creationId xmlns:a16="http://schemas.microsoft.com/office/drawing/2014/main" id="{82DD2E94-DB4B-4BD8-BFDB-FDFAA8C69EA1}"/>
                  </a:ext>
                </a:extLst>
              </p:cNvPr>
              <p:cNvSpPr/>
              <p:nvPr/>
            </p:nvSpPr>
            <p:spPr>
              <a:xfrm>
                <a:off x="104640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lstStyle/>
              <a:p>
                <a:endParaRPr lang="de-DE" sz="1351"/>
              </a:p>
            </p:txBody>
          </p:sp>
          <p:sp>
            <p:nvSpPr>
              <p:cNvPr id="40" name="Freihandform: Form 39">
                <a:extLst>
                  <a:ext uri="{FF2B5EF4-FFF2-40B4-BE49-F238E27FC236}">
                    <a16:creationId xmlns:a16="http://schemas.microsoft.com/office/drawing/2014/main" id="{832D3428-693C-4D74-94D9-E68B7A16B041}"/>
                  </a:ext>
                </a:extLst>
              </p:cNvPr>
              <p:cNvSpPr/>
              <p:nvPr/>
            </p:nvSpPr>
            <p:spPr>
              <a:xfrm>
                <a:off x="10610678"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lstStyle/>
              <a:p>
                <a:endParaRPr lang="de-DE" sz="1351"/>
              </a:p>
            </p:txBody>
          </p:sp>
          <p:sp>
            <p:nvSpPr>
              <p:cNvPr id="41" name="Freihandform: Form 40">
                <a:extLst>
                  <a:ext uri="{FF2B5EF4-FFF2-40B4-BE49-F238E27FC236}">
                    <a16:creationId xmlns:a16="http://schemas.microsoft.com/office/drawing/2014/main" id="{0E083E88-01F2-4468-BC37-D107C47234B4}"/>
                  </a:ext>
                </a:extLst>
              </p:cNvPr>
              <p:cNvSpPr/>
              <p:nvPr/>
            </p:nvSpPr>
            <p:spPr>
              <a:xfrm>
                <a:off x="109497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324" y="3383"/>
                      <a:pt x="10874" y="1933"/>
                    </a:cubicBezTo>
                  </a:path>
                </a:pathLst>
              </a:custGeom>
              <a:solidFill>
                <a:srgbClr val="000000"/>
              </a:solidFill>
              <a:ln w="2402" cap="flat">
                <a:noFill/>
                <a:prstDash val="solid"/>
                <a:miter/>
              </a:ln>
            </p:spPr>
            <p:txBody>
              <a:bodyPr rtlCol="0" anchor="ctr"/>
              <a:lstStyle/>
              <a:p>
                <a:endParaRPr lang="de-DE" sz="1351"/>
              </a:p>
            </p:txBody>
          </p:sp>
        </p:grpSp>
        <p:sp>
          <p:nvSpPr>
            <p:cNvPr id="18" name="Freihandform: Form 17">
              <a:extLst>
                <a:ext uri="{FF2B5EF4-FFF2-40B4-BE49-F238E27FC236}">
                  <a16:creationId xmlns:a16="http://schemas.microsoft.com/office/drawing/2014/main" id="{CE077675-12C0-483D-8266-8C564517BD07}"/>
                </a:ext>
              </a:extLst>
            </p:cNvPr>
            <p:cNvSpPr/>
            <p:nvPr/>
          </p:nvSpPr>
          <p:spPr>
            <a:xfrm>
              <a:off x="10322158" y="1089069"/>
              <a:ext cx="57994" cy="77325"/>
            </a:xfrm>
            <a:custGeom>
              <a:avLst/>
              <a:gdLst>
                <a:gd name="connsiteX0" fmla="*/ 49053 w 57994"/>
                <a:gd name="connsiteY0" fmla="*/ 0 h 77325"/>
                <a:gd name="connsiteX1" fmla="*/ 49053 w 57994"/>
                <a:gd name="connsiteY1" fmla="*/ 34071 h 77325"/>
                <a:gd name="connsiteX2" fmla="*/ 10149 w 57994"/>
                <a:gd name="connsiteY2" fmla="*/ 34071 h 77325"/>
                <a:gd name="connsiteX3" fmla="*/ 10149 w 57994"/>
                <a:gd name="connsiteY3" fmla="*/ 0 h 77325"/>
                <a:gd name="connsiteX4" fmla="*/ 0 w 57994"/>
                <a:gd name="connsiteY4" fmla="*/ 0 h 77325"/>
                <a:gd name="connsiteX5" fmla="*/ 0 w 57994"/>
                <a:gd name="connsiteY5" fmla="*/ 78292 h 77325"/>
                <a:gd name="connsiteX6" fmla="*/ 10149 w 57994"/>
                <a:gd name="connsiteY6" fmla="*/ 78292 h 77325"/>
                <a:gd name="connsiteX7" fmla="*/ 10149 w 57994"/>
                <a:gd name="connsiteY7" fmla="*/ 40837 h 77325"/>
                <a:gd name="connsiteX8" fmla="*/ 49053 w 57994"/>
                <a:gd name="connsiteY8" fmla="*/ 40837 h 77325"/>
                <a:gd name="connsiteX9" fmla="*/ 49053 w 57994"/>
                <a:gd name="connsiteY9" fmla="*/ 78292 h 77325"/>
                <a:gd name="connsiteX10" fmla="*/ 58961 w 57994"/>
                <a:gd name="connsiteY10" fmla="*/ 78292 h 77325"/>
                <a:gd name="connsiteX11" fmla="*/ 58961 w 57994"/>
                <a:gd name="connsiteY11" fmla="*/ 0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49053" y="0"/>
                  </a:moveTo>
                  <a:lnTo>
                    <a:pt x="49053" y="34071"/>
                  </a:lnTo>
                  <a:lnTo>
                    <a:pt x="10149" y="34071"/>
                  </a:lnTo>
                  <a:lnTo>
                    <a:pt x="10149" y="0"/>
                  </a:lnTo>
                  <a:lnTo>
                    <a:pt x="0" y="0"/>
                  </a:lnTo>
                  <a:lnTo>
                    <a:pt x="0" y="78292"/>
                  </a:lnTo>
                  <a:lnTo>
                    <a:pt x="10149" y="78292"/>
                  </a:lnTo>
                  <a:lnTo>
                    <a:pt x="10149" y="40837"/>
                  </a:lnTo>
                  <a:lnTo>
                    <a:pt x="49053" y="40837"/>
                  </a:lnTo>
                  <a:lnTo>
                    <a:pt x="49053" y="78292"/>
                  </a:lnTo>
                  <a:lnTo>
                    <a:pt x="58961" y="78292"/>
                  </a:lnTo>
                  <a:lnTo>
                    <a:pt x="58961" y="0"/>
                  </a:lnTo>
                  <a:close/>
                </a:path>
              </a:pathLst>
            </a:custGeom>
            <a:solidFill>
              <a:srgbClr val="000000"/>
            </a:solidFill>
            <a:ln w="2402" cap="flat">
              <a:noFill/>
              <a:prstDash val="solid"/>
              <a:miter/>
            </a:ln>
          </p:spPr>
          <p:txBody>
            <a:bodyPr rtlCol="0" anchor="ctr"/>
            <a:lstStyle/>
            <a:p>
              <a:endParaRPr lang="de-DE" sz="1351"/>
            </a:p>
          </p:txBody>
        </p:sp>
        <p:sp>
          <p:nvSpPr>
            <p:cNvPr id="19" name="Freihandform: Form 18">
              <a:extLst>
                <a:ext uri="{FF2B5EF4-FFF2-40B4-BE49-F238E27FC236}">
                  <a16:creationId xmlns:a16="http://schemas.microsoft.com/office/drawing/2014/main" id="{FF4BAE46-A2AC-42A1-814E-CFCC32BEF113}"/>
                </a:ext>
              </a:extLst>
            </p:cNvPr>
            <p:cNvSpPr/>
            <p:nvPr/>
          </p:nvSpPr>
          <p:spPr>
            <a:xfrm>
              <a:off x="10399483"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6" y="51711"/>
                  </a:cubicBezTo>
                  <a:cubicBezTo>
                    <a:pt x="21748" y="51711"/>
                    <a:pt x="17640" y="50020"/>
                    <a:pt x="14740" y="46395"/>
                  </a:cubicBezTo>
                  <a:cubicBezTo>
                    <a:pt x="11599" y="42529"/>
                    <a:pt x="10149" y="37454"/>
                    <a:pt x="9666" y="30930"/>
                  </a:cubicBezTo>
                </a:path>
              </a:pathLst>
            </a:custGeom>
            <a:solidFill>
              <a:srgbClr val="000000"/>
            </a:solidFill>
            <a:ln w="2402" cap="flat">
              <a:noFill/>
              <a:prstDash val="solid"/>
              <a:miter/>
            </a:ln>
          </p:spPr>
          <p:txBody>
            <a:bodyPr rtlCol="0" anchor="ctr"/>
            <a:lstStyle/>
            <a:p>
              <a:endParaRPr lang="de-DE" sz="1351"/>
            </a:p>
          </p:txBody>
        </p:sp>
        <p:sp>
          <p:nvSpPr>
            <p:cNvPr id="20" name="Freihandform: Form 19">
              <a:extLst>
                <a:ext uri="{FF2B5EF4-FFF2-40B4-BE49-F238E27FC236}">
                  <a16:creationId xmlns:a16="http://schemas.microsoft.com/office/drawing/2014/main" id="{A46A2275-819B-4DE9-965C-8B94B846FB54}"/>
                </a:ext>
              </a:extLst>
            </p:cNvPr>
            <p:cNvSpPr/>
            <p:nvPr/>
          </p:nvSpPr>
          <p:spPr>
            <a:xfrm>
              <a:off x="104654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1" name="Grafik 9">
              <a:extLst>
                <a:ext uri="{FF2B5EF4-FFF2-40B4-BE49-F238E27FC236}">
                  <a16:creationId xmlns:a16="http://schemas.microsoft.com/office/drawing/2014/main" id="{E34EB2FE-23B4-47AC-B2B7-CDB4683102DA}"/>
                </a:ext>
              </a:extLst>
            </p:cNvPr>
            <p:cNvGrpSpPr/>
            <p:nvPr/>
          </p:nvGrpSpPr>
          <p:grpSpPr>
            <a:xfrm>
              <a:off x="10496140" y="1110575"/>
              <a:ext cx="101490" cy="55578"/>
              <a:chOff x="10496140" y="1110575"/>
              <a:chExt cx="101490" cy="55578"/>
            </a:xfrm>
            <a:solidFill>
              <a:srgbClr val="000000"/>
            </a:solidFill>
          </p:grpSpPr>
          <p:sp>
            <p:nvSpPr>
              <p:cNvPr id="34" name="Freihandform: Form 33">
                <a:extLst>
                  <a:ext uri="{FF2B5EF4-FFF2-40B4-BE49-F238E27FC236}">
                    <a16:creationId xmlns:a16="http://schemas.microsoft.com/office/drawing/2014/main" id="{FD23CBD4-1BEB-423E-8DC2-39059E53AA13}"/>
                  </a:ext>
                </a:extLst>
              </p:cNvPr>
              <p:cNvSpPr/>
              <p:nvPr/>
            </p:nvSpPr>
            <p:spPr>
              <a:xfrm>
                <a:off x="104961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lstStyle/>
              <a:p>
                <a:endParaRPr lang="de-DE" sz="1351"/>
              </a:p>
            </p:txBody>
          </p:sp>
          <p:sp>
            <p:nvSpPr>
              <p:cNvPr id="35" name="Freihandform: Form 34">
                <a:extLst>
                  <a:ext uri="{FF2B5EF4-FFF2-40B4-BE49-F238E27FC236}">
                    <a16:creationId xmlns:a16="http://schemas.microsoft.com/office/drawing/2014/main" id="{2C65A015-E440-4675-B7F3-555C1D4FBF52}"/>
                  </a:ext>
                </a:extLst>
              </p:cNvPr>
              <p:cNvSpPr/>
              <p:nvPr/>
            </p:nvSpPr>
            <p:spPr>
              <a:xfrm>
                <a:off x="10562833" y="1110816"/>
                <a:ext cx="33830" cy="55578"/>
              </a:xfrm>
              <a:custGeom>
                <a:avLst/>
                <a:gdLst>
                  <a:gd name="connsiteX0" fmla="*/ 1208 w 33829"/>
                  <a:gd name="connsiteY0" fmla="*/ 56544 h 55577"/>
                  <a:gd name="connsiteX1" fmla="*/ 10632 w 33829"/>
                  <a:gd name="connsiteY1" fmla="*/ 56544 h 55577"/>
                  <a:gd name="connsiteX2" fmla="*/ 10632 w 33829"/>
                  <a:gd name="connsiteY2" fmla="*/ 29964 h 55577"/>
                  <a:gd name="connsiteX3" fmla="*/ 10874 w 33829"/>
                  <a:gd name="connsiteY3" fmla="*/ 24406 h 55577"/>
                  <a:gd name="connsiteX4" fmla="*/ 11599 w 33829"/>
                  <a:gd name="connsiteY4" fmla="*/ 19090 h 55577"/>
                  <a:gd name="connsiteX5" fmla="*/ 15707 w 33829"/>
                  <a:gd name="connsiteY5" fmla="*/ 10391 h 55577"/>
                  <a:gd name="connsiteX6" fmla="*/ 21748 w 33829"/>
                  <a:gd name="connsiteY6" fmla="*/ 7008 h 55577"/>
                  <a:gd name="connsiteX7" fmla="*/ 27789 w 33829"/>
                  <a:gd name="connsiteY7" fmla="*/ 13049 h 55577"/>
                  <a:gd name="connsiteX8" fmla="*/ 36005 w 33829"/>
                  <a:gd name="connsiteY8" fmla="*/ 10149 h 55577"/>
                  <a:gd name="connsiteX9" fmla="*/ 34796 w 33829"/>
                  <a:gd name="connsiteY9" fmla="*/ 5316 h 55577"/>
                  <a:gd name="connsiteX10" fmla="*/ 32380 w 33829"/>
                  <a:gd name="connsiteY10" fmla="*/ 2175 h 55577"/>
                  <a:gd name="connsiteX11" fmla="*/ 28997 w 33829"/>
                  <a:gd name="connsiteY11" fmla="*/ 483 h 55577"/>
                  <a:gd name="connsiteX12" fmla="*/ 25614 w 33829"/>
                  <a:gd name="connsiteY12" fmla="*/ 0 h 55577"/>
                  <a:gd name="connsiteX13" fmla="*/ 16915 w 33829"/>
                  <a:gd name="connsiteY13" fmla="*/ 2658 h 55577"/>
                  <a:gd name="connsiteX14" fmla="*/ 10632 w 33829"/>
                  <a:gd name="connsiteY14" fmla="*/ 10149 h 55577"/>
                  <a:gd name="connsiteX15" fmla="*/ 9424 w 33829"/>
                  <a:gd name="connsiteY15" fmla="*/ 483 h 55577"/>
                  <a:gd name="connsiteX16" fmla="*/ 0 w 33829"/>
                  <a:gd name="connsiteY16" fmla="*/ 1450 h 55577"/>
                  <a:gd name="connsiteX17" fmla="*/ 242 w 33829"/>
                  <a:gd name="connsiteY17" fmla="*/ 3625 h 55577"/>
                  <a:gd name="connsiteX18" fmla="*/ 725 w 33829"/>
                  <a:gd name="connsiteY18" fmla="*/ 7249 h 55577"/>
                  <a:gd name="connsiteX19" fmla="*/ 967 w 33829"/>
                  <a:gd name="connsiteY19" fmla="*/ 11357 h 55577"/>
                  <a:gd name="connsiteX20" fmla="*/ 1208 w 33829"/>
                  <a:gd name="connsiteY20" fmla="*/ 15465 h 55577"/>
                  <a:gd name="connsiteX21" fmla="*/ 1208 w 33829"/>
                  <a:gd name="connsiteY21" fmla="*/ 56544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829" h="55577">
                    <a:moveTo>
                      <a:pt x="1208" y="56544"/>
                    </a:moveTo>
                    <a:lnTo>
                      <a:pt x="10632" y="56544"/>
                    </a:lnTo>
                    <a:lnTo>
                      <a:pt x="10632" y="29964"/>
                    </a:lnTo>
                    <a:cubicBezTo>
                      <a:pt x="10632" y="28030"/>
                      <a:pt x="10632" y="26339"/>
                      <a:pt x="10874" y="24406"/>
                    </a:cubicBezTo>
                    <a:cubicBezTo>
                      <a:pt x="11116" y="22473"/>
                      <a:pt x="11357" y="20781"/>
                      <a:pt x="11599" y="19090"/>
                    </a:cubicBezTo>
                    <a:cubicBezTo>
                      <a:pt x="12565" y="15707"/>
                      <a:pt x="13774" y="12807"/>
                      <a:pt x="15707" y="10391"/>
                    </a:cubicBezTo>
                    <a:cubicBezTo>
                      <a:pt x="17398" y="7974"/>
                      <a:pt x="19573" y="7008"/>
                      <a:pt x="21748" y="7008"/>
                    </a:cubicBezTo>
                    <a:cubicBezTo>
                      <a:pt x="25614" y="7008"/>
                      <a:pt x="27547" y="8941"/>
                      <a:pt x="27789" y="13049"/>
                    </a:cubicBezTo>
                    <a:lnTo>
                      <a:pt x="36005" y="10149"/>
                    </a:lnTo>
                    <a:cubicBezTo>
                      <a:pt x="36005" y="8216"/>
                      <a:pt x="35521" y="6766"/>
                      <a:pt x="34796" y="5316"/>
                    </a:cubicBezTo>
                    <a:cubicBezTo>
                      <a:pt x="34072" y="3866"/>
                      <a:pt x="33347" y="2900"/>
                      <a:pt x="32380" y="2175"/>
                    </a:cubicBezTo>
                    <a:cubicBezTo>
                      <a:pt x="31413" y="1450"/>
                      <a:pt x="30205" y="725"/>
                      <a:pt x="28997" y="483"/>
                    </a:cubicBezTo>
                    <a:cubicBezTo>
                      <a:pt x="27789" y="0"/>
                      <a:pt x="26581" y="0"/>
                      <a:pt x="25614" y="0"/>
                    </a:cubicBezTo>
                    <a:cubicBezTo>
                      <a:pt x="22231" y="0"/>
                      <a:pt x="19573" y="967"/>
                      <a:pt x="16915" y="2658"/>
                    </a:cubicBezTo>
                    <a:cubicBezTo>
                      <a:pt x="14499" y="4591"/>
                      <a:pt x="12324" y="7008"/>
                      <a:pt x="10632" y="10149"/>
                    </a:cubicBezTo>
                    <a:lnTo>
                      <a:pt x="9424" y="483"/>
                    </a:lnTo>
                    <a:lnTo>
                      <a:pt x="0" y="1450"/>
                    </a:lnTo>
                    <a:cubicBezTo>
                      <a:pt x="0" y="1933"/>
                      <a:pt x="242" y="2658"/>
                      <a:pt x="242" y="3625"/>
                    </a:cubicBezTo>
                    <a:cubicBezTo>
                      <a:pt x="483" y="4591"/>
                      <a:pt x="483" y="5799"/>
                      <a:pt x="725" y="7249"/>
                    </a:cubicBezTo>
                    <a:cubicBezTo>
                      <a:pt x="967" y="8699"/>
                      <a:pt x="967" y="9907"/>
                      <a:pt x="967" y="11357"/>
                    </a:cubicBezTo>
                    <a:cubicBezTo>
                      <a:pt x="967" y="12807"/>
                      <a:pt x="1208" y="14015"/>
                      <a:pt x="1208" y="15465"/>
                    </a:cubicBezTo>
                    <a:lnTo>
                      <a:pt x="1208" y="56544"/>
                    </a:lnTo>
                    <a:close/>
                  </a:path>
                </a:pathLst>
              </a:custGeom>
              <a:solidFill>
                <a:srgbClr val="000000"/>
              </a:solidFill>
              <a:ln w="2402" cap="flat">
                <a:noFill/>
                <a:prstDash val="solid"/>
                <a:miter/>
              </a:ln>
            </p:spPr>
            <p:txBody>
              <a:bodyPr rtlCol="0" anchor="ctr"/>
              <a:lstStyle/>
              <a:p>
                <a:endParaRPr lang="de-DE" sz="1351"/>
              </a:p>
            </p:txBody>
          </p:sp>
        </p:grpSp>
        <p:sp>
          <p:nvSpPr>
            <p:cNvPr id="22" name="Freihandform: Form 21">
              <a:extLst>
                <a:ext uri="{FF2B5EF4-FFF2-40B4-BE49-F238E27FC236}">
                  <a16:creationId xmlns:a16="http://schemas.microsoft.com/office/drawing/2014/main" id="{9333A91E-2316-4EF6-B3D9-6EEBD206C840}"/>
                </a:ext>
              </a:extLst>
            </p:cNvPr>
            <p:cNvSpPr/>
            <p:nvPr/>
          </p:nvSpPr>
          <p:spPr>
            <a:xfrm>
              <a:off x="10612128"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3" name="Grafik 9">
              <a:extLst>
                <a:ext uri="{FF2B5EF4-FFF2-40B4-BE49-F238E27FC236}">
                  <a16:creationId xmlns:a16="http://schemas.microsoft.com/office/drawing/2014/main" id="{C8616353-1EFD-4898-8A56-A00BAFC56FC0}"/>
                </a:ext>
              </a:extLst>
            </p:cNvPr>
            <p:cNvGrpSpPr/>
            <p:nvPr/>
          </p:nvGrpSpPr>
          <p:grpSpPr>
            <a:xfrm>
              <a:off x="10639675" y="1081336"/>
              <a:ext cx="106322" cy="86991"/>
              <a:chOff x="10639675" y="1081336"/>
              <a:chExt cx="106322" cy="86991"/>
            </a:xfrm>
            <a:solidFill>
              <a:srgbClr val="000000"/>
            </a:solidFill>
          </p:grpSpPr>
          <p:sp>
            <p:nvSpPr>
              <p:cNvPr id="32" name="Freihandform: Form 31">
                <a:extLst>
                  <a:ext uri="{FF2B5EF4-FFF2-40B4-BE49-F238E27FC236}">
                    <a16:creationId xmlns:a16="http://schemas.microsoft.com/office/drawing/2014/main" id="{89797380-64F5-4BE7-99B6-07726B5EFB53}"/>
                  </a:ext>
                </a:extLst>
              </p:cNvPr>
              <p:cNvSpPr/>
              <p:nvPr/>
            </p:nvSpPr>
            <p:spPr>
              <a:xfrm>
                <a:off x="10639675" y="1110575"/>
                <a:ext cx="45912" cy="57994"/>
              </a:xfrm>
              <a:custGeom>
                <a:avLst/>
                <a:gdLst>
                  <a:gd name="connsiteX0" fmla="*/ 41804 w 45911"/>
                  <a:gd name="connsiteY0" fmla="*/ 44462 h 57994"/>
                  <a:gd name="connsiteX1" fmla="*/ 33830 w 45911"/>
                  <a:gd name="connsiteY1" fmla="*/ 50261 h 57994"/>
                  <a:gd name="connsiteX2" fmla="*/ 26581 w 45911"/>
                  <a:gd name="connsiteY2" fmla="*/ 51711 h 57994"/>
                  <a:gd name="connsiteX3" fmla="*/ 18848 w 45911"/>
                  <a:gd name="connsiteY3" fmla="*/ 50020 h 57994"/>
                  <a:gd name="connsiteX4" fmla="*/ 13774 w 45911"/>
                  <a:gd name="connsiteY4" fmla="*/ 45187 h 57994"/>
                  <a:gd name="connsiteX5" fmla="*/ 11116 w 45911"/>
                  <a:gd name="connsiteY5" fmla="*/ 38179 h 57994"/>
                  <a:gd name="connsiteX6" fmla="*/ 10391 w 45911"/>
                  <a:gd name="connsiteY6" fmla="*/ 30205 h 57994"/>
                  <a:gd name="connsiteX7" fmla="*/ 11357 w 45911"/>
                  <a:gd name="connsiteY7" fmla="*/ 21748 h 57994"/>
                  <a:gd name="connsiteX8" fmla="*/ 14257 w 45911"/>
                  <a:gd name="connsiteY8" fmla="*/ 14015 h 57994"/>
                  <a:gd name="connsiteX9" fmla="*/ 19331 w 45911"/>
                  <a:gd name="connsiteY9" fmla="*/ 8457 h 57994"/>
                  <a:gd name="connsiteX10" fmla="*/ 26822 w 45911"/>
                  <a:gd name="connsiteY10" fmla="*/ 6283 h 57994"/>
                  <a:gd name="connsiteX11" fmla="*/ 34555 w 45911"/>
                  <a:gd name="connsiteY11" fmla="*/ 7733 h 57994"/>
                  <a:gd name="connsiteX12" fmla="*/ 39629 w 45911"/>
                  <a:gd name="connsiteY12" fmla="*/ 11599 h 57994"/>
                  <a:gd name="connsiteX13" fmla="*/ 44462 w 45911"/>
                  <a:gd name="connsiteY13" fmla="*/ 4350 h 57994"/>
                  <a:gd name="connsiteX14" fmla="*/ 36488 w 45911"/>
                  <a:gd name="connsiteY14" fmla="*/ 967 h 57994"/>
                  <a:gd name="connsiteX15" fmla="*/ 28030 w 45911"/>
                  <a:gd name="connsiteY15" fmla="*/ 0 h 57994"/>
                  <a:gd name="connsiteX16" fmla="*/ 16432 w 45911"/>
                  <a:gd name="connsiteY16" fmla="*/ 2175 h 57994"/>
                  <a:gd name="connsiteX17" fmla="*/ 7491 w 45911"/>
                  <a:gd name="connsiteY17" fmla="*/ 8216 h 57994"/>
                  <a:gd name="connsiteX18" fmla="*/ 1933 w 45911"/>
                  <a:gd name="connsiteY18" fmla="*/ 17640 h 57994"/>
                  <a:gd name="connsiteX19" fmla="*/ 0 w 45911"/>
                  <a:gd name="connsiteY19" fmla="*/ 29722 h 57994"/>
                  <a:gd name="connsiteX20" fmla="*/ 7008 w 45911"/>
                  <a:gd name="connsiteY20" fmla="*/ 50986 h 57994"/>
                  <a:gd name="connsiteX21" fmla="*/ 26581 w 45911"/>
                  <a:gd name="connsiteY21" fmla="*/ 58236 h 57994"/>
                  <a:gd name="connsiteX22" fmla="*/ 31172 w 45911"/>
                  <a:gd name="connsiteY22" fmla="*/ 57752 h 57994"/>
                  <a:gd name="connsiteX23" fmla="*/ 36246 w 45911"/>
                  <a:gd name="connsiteY23" fmla="*/ 56303 h 57994"/>
                  <a:gd name="connsiteX24" fmla="*/ 41321 w 45911"/>
                  <a:gd name="connsiteY24" fmla="*/ 53403 h 57994"/>
                  <a:gd name="connsiteX25" fmla="*/ 46154 w 45911"/>
                  <a:gd name="connsiteY25" fmla="*/ 48328 h 57994"/>
                  <a:gd name="connsiteX26" fmla="*/ 41804 w 45911"/>
                  <a:gd name="connsiteY26" fmla="*/ 44462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911" h="57994">
                    <a:moveTo>
                      <a:pt x="41804" y="44462"/>
                    </a:moveTo>
                    <a:cubicBezTo>
                      <a:pt x="38663" y="47362"/>
                      <a:pt x="36005" y="49295"/>
                      <a:pt x="33830" y="50261"/>
                    </a:cubicBezTo>
                    <a:cubicBezTo>
                      <a:pt x="31655" y="51228"/>
                      <a:pt x="28997" y="51711"/>
                      <a:pt x="26581" y="51711"/>
                    </a:cubicBezTo>
                    <a:cubicBezTo>
                      <a:pt x="23439" y="51711"/>
                      <a:pt x="21023" y="51228"/>
                      <a:pt x="18848" y="50020"/>
                    </a:cubicBezTo>
                    <a:cubicBezTo>
                      <a:pt x="16673" y="48812"/>
                      <a:pt x="15223" y="47362"/>
                      <a:pt x="13774" y="45187"/>
                    </a:cubicBezTo>
                    <a:cubicBezTo>
                      <a:pt x="12565" y="43254"/>
                      <a:pt x="11599" y="40837"/>
                      <a:pt x="11116" y="38179"/>
                    </a:cubicBezTo>
                    <a:cubicBezTo>
                      <a:pt x="10632" y="35521"/>
                      <a:pt x="10391" y="32863"/>
                      <a:pt x="10391" y="30205"/>
                    </a:cubicBezTo>
                    <a:cubicBezTo>
                      <a:pt x="10391" y="27547"/>
                      <a:pt x="10632" y="24647"/>
                      <a:pt x="11357" y="21748"/>
                    </a:cubicBezTo>
                    <a:cubicBezTo>
                      <a:pt x="12082" y="18848"/>
                      <a:pt x="13049" y="16432"/>
                      <a:pt x="14257" y="14015"/>
                    </a:cubicBezTo>
                    <a:cubicBezTo>
                      <a:pt x="15707" y="11599"/>
                      <a:pt x="17398" y="9907"/>
                      <a:pt x="19331" y="8457"/>
                    </a:cubicBezTo>
                    <a:cubicBezTo>
                      <a:pt x="21506" y="7008"/>
                      <a:pt x="23923" y="6283"/>
                      <a:pt x="26822" y="6283"/>
                    </a:cubicBezTo>
                    <a:cubicBezTo>
                      <a:pt x="29964" y="6283"/>
                      <a:pt x="32622" y="6766"/>
                      <a:pt x="34555" y="7733"/>
                    </a:cubicBezTo>
                    <a:cubicBezTo>
                      <a:pt x="36488" y="8699"/>
                      <a:pt x="38179" y="9907"/>
                      <a:pt x="39629" y="11599"/>
                    </a:cubicBezTo>
                    <a:lnTo>
                      <a:pt x="44462" y="4350"/>
                    </a:lnTo>
                    <a:cubicBezTo>
                      <a:pt x="42046" y="2658"/>
                      <a:pt x="39388" y="1450"/>
                      <a:pt x="36488" y="967"/>
                    </a:cubicBezTo>
                    <a:cubicBezTo>
                      <a:pt x="33588" y="483"/>
                      <a:pt x="30689" y="0"/>
                      <a:pt x="28030" y="0"/>
                    </a:cubicBezTo>
                    <a:cubicBezTo>
                      <a:pt x="23681" y="0"/>
                      <a:pt x="19815" y="725"/>
                      <a:pt x="16432" y="2175"/>
                    </a:cubicBezTo>
                    <a:cubicBezTo>
                      <a:pt x="13049" y="3625"/>
                      <a:pt x="9907" y="5799"/>
                      <a:pt x="7491" y="8216"/>
                    </a:cubicBezTo>
                    <a:cubicBezTo>
                      <a:pt x="5074" y="10874"/>
                      <a:pt x="3141" y="14015"/>
                      <a:pt x="1933" y="17640"/>
                    </a:cubicBezTo>
                    <a:cubicBezTo>
                      <a:pt x="725" y="21264"/>
                      <a:pt x="0" y="25372"/>
                      <a:pt x="0" y="29722"/>
                    </a:cubicBezTo>
                    <a:cubicBezTo>
                      <a:pt x="0" y="39146"/>
                      <a:pt x="2416" y="46154"/>
                      <a:pt x="7008" y="50986"/>
                    </a:cubicBezTo>
                    <a:cubicBezTo>
                      <a:pt x="11599" y="55819"/>
                      <a:pt x="18123" y="58236"/>
                      <a:pt x="26581" y="58236"/>
                    </a:cubicBezTo>
                    <a:cubicBezTo>
                      <a:pt x="28030" y="58236"/>
                      <a:pt x="29480" y="57994"/>
                      <a:pt x="31172" y="57752"/>
                    </a:cubicBezTo>
                    <a:cubicBezTo>
                      <a:pt x="32863" y="57511"/>
                      <a:pt x="34555" y="57027"/>
                      <a:pt x="36246" y="56303"/>
                    </a:cubicBezTo>
                    <a:cubicBezTo>
                      <a:pt x="37938" y="55578"/>
                      <a:pt x="39629" y="54611"/>
                      <a:pt x="41321" y="53403"/>
                    </a:cubicBezTo>
                    <a:cubicBezTo>
                      <a:pt x="43012" y="52195"/>
                      <a:pt x="44462" y="50503"/>
                      <a:pt x="46154" y="48328"/>
                    </a:cubicBezTo>
                    <a:lnTo>
                      <a:pt x="41804" y="44462"/>
                    </a:lnTo>
                    <a:close/>
                  </a:path>
                </a:pathLst>
              </a:custGeom>
              <a:solidFill>
                <a:srgbClr val="000000"/>
              </a:solidFill>
              <a:ln w="2402" cap="flat">
                <a:noFill/>
                <a:prstDash val="solid"/>
                <a:miter/>
              </a:ln>
            </p:spPr>
            <p:txBody>
              <a:bodyPr rtlCol="0" anchor="ctr"/>
              <a:lstStyle/>
              <a:p>
                <a:endParaRPr lang="de-DE" sz="1351"/>
              </a:p>
            </p:txBody>
          </p:sp>
          <p:sp>
            <p:nvSpPr>
              <p:cNvPr id="33" name="Freihandform: Form 32">
                <a:extLst>
                  <a:ext uri="{FF2B5EF4-FFF2-40B4-BE49-F238E27FC236}">
                    <a16:creationId xmlns:a16="http://schemas.microsoft.com/office/drawing/2014/main" id="{FB09C04D-B801-4043-976F-2CB57892DD7A}"/>
                  </a:ext>
                </a:extLst>
              </p:cNvPr>
              <p:cNvSpPr/>
              <p:nvPr/>
            </p:nvSpPr>
            <p:spPr>
              <a:xfrm>
                <a:off x="10699360" y="1081336"/>
                <a:ext cx="45912" cy="84575"/>
              </a:xfrm>
              <a:custGeom>
                <a:avLst/>
                <a:gdLst>
                  <a:gd name="connsiteX0" fmla="*/ 9907 w 45911"/>
                  <a:gd name="connsiteY0" fmla="*/ 0 h 84574"/>
                  <a:gd name="connsiteX1" fmla="*/ 0 w 45911"/>
                  <a:gd name="connsiteY1" fmla="*/ 0 h 84574"/>
                  <a:gd name="connsiteX2" fmla="*/ 0 w 45911"/>
                  <a:gd name="connsiteY2" fmla="*/ 86266 h 84574"/>
                  <a:gd name="connsiteX3" fmla="*/ 9907 w 45911"/>
                  <a:gd name="connsiteY3" fmla="*/ 86266 h 84574"/>
                  <a:gd name="connsiteX4" fmla="*/ 9907 w 45911"/>
                  <a:gd name="connsiteY4" fmla="*/ 55094 h 84574"/>
                  <a:gd name="connsiteX5" fmla="*/ 11116 w 45911"/>
                  <a:gd name="connsiteY5" fmla="*/ 47845 h 84574"/>
                  <a:gd name="connsiteX6" fmla="*/ 14499 w 45911"/>
                  <a:gd name="connsiteY6" fmla="*/ 42046 h 84574"/>
                  <a:gd name="connsiteX7" fmla="*/ 19331 w 45911"/>
                  <a:gd name="connsiteY7" fmla="*/ 38179 h 84574"/>
                  <a:gd name="connsiteX8" fmla="*/ 25614 w 45911"/>
                  <a:gd name="connsiteY8" fmla="*/ 36730 h 84574"/>
                  <a:gd name="connsiteX9" fmla="*/ 31655 w 45911"/>
                  <a:gd name="connsiteY9" fmla="*/ 37696 h 84574"/>
                  <a:gd name="connsiteX10" fmla="*/ 35280 w 45911"/>
                  <a:gd name="connsiteY10" fmla="*/ 40596 h 84574"/>
                  <a:gd name="connsiteX11" fmla="*/ 36971 w 45911"/>
                  <a:gd name="connsiteY11" fmla="*/ 45187 h 84574"/>
                  <a:gd name="connsiteX12" fmla="*/ 37454 w 45911"/>
                  <a:gd name="connsiteY12" fmla="*/ 51470 h 84574"/>
                  <a:gd name="connsiteX13" fmla="*/ 37454 w 45911"/>
                  <a:gd name="connsiteY13" fmla="*/ 86024 h 84574"/>
                  <a:gd name="connsiteX14" fmla="*/ 47362 w 45911"/>
                  <a:gd name="connsiteY14" fmla="*/ 86024 h 84574"/>
                  <a:gd name="connsiteX15" fmla="*/ 47362 w 45911"/>
                  <a:gd name="connsiteY15" fmla="*/ 51470 h 84574"/>
                  <a:gd name="connsiteX16" fmla="*/ 46879 w 45911"/>
                  <a:gd name="connsiteY16" fmla="*/ 43012 h 84574"/>
                  <a:gd name="connsiteX17" fmla="*/ 44704 w 45911"/>
                  <a:gd name="connsiteY17" fmla="*/ 36005 h 84574"/>
                  <a:gd name="connsiteX18" fmla="*/ 38904 w 45911"/>
                  <a:gd name="connsiteY18" fmla="*/ 31172 h 84574"/>
                  <a:gd name="connsiteX19" fmla="*/ 28272 w 45911"/>
                  <a:gd name="connsiteY19" fmla="*/ 29239 h 84574"/>
                  <a:gd name="connsiteX20" fmla="*/ 20781 w 45911"/>
                  <a:gd name="connsiteY20" fmla="*/ 30447 h 84574"/>
                  <a:gd name="connsiteX21" fmla="*/ 15465 w 45911"/>
                  <a:gd name="connsiteY21" fmla="*/ 33347 h 84574"/>
                  <a:gd name="connsiteX22" fmla="*/ 12082 w 45911"/>
                  <a:gd name="connsiteY22" fmla="*/ 36730 h 84574"/>
                  <a:gd name="connsiteX23" fmla="*/ 10149 w 45911"/>
                  <a:gd name="connsiteY23" fmla="*/ 39388 h 84574"/>
                  <a:gd name="connsiteX24" fmla="*/ 10149 w 45911"/>
                  <a:gd name="connsiteY24" fmla="*/ 0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911" h="84574">
                    <a:moveTo>
                      <a:pt x="9907" y="0"/>
                    </a:moveTo>
                    <a:lnTo>
                      <a:pt x="0" y="0"/>
                    </a:lnTo>
                    <a:lnTo>
                      <a:pt x="0" y="86266"/>
                    </a:lnTo>
                    <a:lnTo>
                      <a:pt x="9907" y="86266"/>
                    </a:lnTo>
                    <a:lnTo>
                      <a:pt x="9907" y="55094"/>
                    </a:lnTo>
                    <a:cubicBezTo>
                      <a:pt x="9907" y="52678"/>
                      <a:pt x="10391" y="50261"/>
                      <a:pt x="11116" y="47845"/>
                    </a:cubicBezTo>
                    <a:cubicBezTo>
                      <a:pt x="11840" y="45670"/>
                      <a:pt x="13049" y="43737"/>
                      <a:pt x="14499" y="42046"/>
                    </a:cubicBezTo>
                    <a:cubicBezTo>
                      <a:pt x="15948" y="40354"/>
                      <a:pt x="17640" y="39146"/>
                      <a:pt x="19331" y="38179"/>
                    </a:cubicBezTo>
                    <a:cubicBezTo>
                      <a:pt x="21264" y="37213"/>
                      <a:pt x="23198" y="36730"/>
                      <a:pt x="25614" y="36730"/>
                    </a:cubicBezTo>
                    <a:cubicBezTo>
                      <a:pt x="28030" y="36730"/>
                      <a:pt x="30205" y="36971"/>
                      <a:pt x="31655" y="37696"/>
                    </a:cubicBezTo>
                    <a:cubicBezTo>
                      <a:pt x="33105" y="38421"/>
                      <a:pt x="34313" y="39146"/>
                      <a:pt x="35280" y="40596"/>
                    </a:cubicBezTo>
                    <a:cubicBezTo>
                      <a:pt x="36246" y="42046"/>
                      <a:pt x="36488" y="43496"/>
                      <a:pt x="36971" y="45187"/>
                    </a:cubicBezTo>
                    <a:cubicBezTo>
                      <a:pt x="37213" y="47120"/>
                      <a:pt x="37454" y="49053"/>
                      <a:pt x="37454" y="51470"/>
                    </a:cubicBezTo>
                    <a:lnTo>
                      <a:pt x="37454" y="86024"/>
                    </a:lnTo>
                    <a:lnTo>
                      <a:pt x="47362" y="86024"/>
                    </a:lnTo>
                    <a:lnTo>
                      <a:pt x="47362" y="51470"/>
                    </a:lnTo>
                    <a:cubicBezTo>
                      <a:pt x="47362" y="48570"/>
                      <a:pt x="47120" y="45670"/>
                      <a:pt x="46879" y="43012"/>
                    </a:cubicBezTo>
                    <a:cubicBezTo>
                      <a:pt x="46637" y="40354"/>
                      <a:pt x="45912" y="37938"/>
                      <a:pt x="44704" y="36005"/>
                    </a:cubicBezTo>
                    <a:cubicBezTo>
                      <a:pt x="43496" y="34071"/>
                      <a:pt x="41562" y="32380"/>
                      <a:pt x="38904" y="31172"/>
                    </a:cubicBezTo>
                    <a:cubicBezTo>
                      <a:pt x="36246" y="29964"/>
                      <a:pt x="32863" y="29239"/>
                      <a:pt x="28272" y="29239"/>
                    </a:cubicBezTo>
                    <a:cubicBezTo>
                      <a:pt x="25372" y="29239"/>
                      <a:pt x="22956" y="29722"/>
                      <a:pt x="20781" y="30447"/>
                    </a:cubicBezTo>
                    <a:cubicBezTo>
                      <a:pt x="18606" y="31172"/>
                      <a:pt x="16915" y="32380"/>
                      <a:pt x="15465" y="33347"/>
                    </a:cubicBezTo>
                    <a:cubicBezTo>
                      <a:pt x="14015" y="34555"/>
                      <a:pt x="12807" y="35521"/>
                      <a:pt x="12082" y="36730"/>
                    </a:cubicBezTo>
                    <a:cubicBezTo>
                      <a:pt x="11116" y="37938"/>
                      <a:pt x="10632" y="38663"/>
                      <a:pt x="10149" y="39388"/>
                    </a:cubicBezTo>
                    <a:lnTo>
                      <a:pt x="10149" y="0"/>
                    </a:lnTo>
                    <a:close/>
                  </a:path>
                </a:pathLst>
              </a:custGeom>
              <a:solidFill>
                <a:srgbClr val="000000"/>
              </a:solidFill>
              <a:ln w="2402" cap="flat">
                <a:noFill/>
                <a:prstDash val="solid"/>
                <a:miter/>
              </a:ln>
            </p:spPr>
            <p:txBody>
              <a:bodyPr rtlCol="0" anchor="ctr"/>
              <a:lstStyle/>
              <a:p>
                <a:endParaRPr lang="de-DE" sz="1351"/>
              </a:p>
            </p:txBody>
          </p:sp>
        </p:grpSp>
        <p:sp>
          <p:nvSpPr>
            <p:cNvPr id="24" name="Freihandform: Form 23">
              <a:extLst>
                <a:ext uri="{FF2B5EF4-FFF2-40B4-BE49-F238E27FC236}">
                  <a16:creationId xmlns:a16="http://schemas.microsoft.com/office/drawing/2014/main" id="{0C5D06E4-755E-46B7-B5D7-711E6626EED4}"/>
                </a:ext>
              </a:extLst>
            </p:cNvPr>
            <p:cNvSpPr/>
            <p:nvPr/>
          </p:nvSpPr>
          <p:spPr>
            <a:xfrm>
              <a:off x="10808824" y="1089069"/>
              <a:ext cx="57994" cy="77325"/>
            </a:xfrm>
            <a:custGeom>
              <a:avLst/>
              <a:gdLst>
                <a:gd name="connsiteX0" fmla="*/ 10149 w 57994"/>
                <a:gd name="connsiteY0" fmla="*/ 78292 h 77325"/>
                <a:gd name="connsiteX1" fmla="*/ 10149 w 57994"/>
                <a:gd name="connsiteY1" fmla="*/ 40837 h 77325"/>
                <a:gd name="connsiteX2" fmla="*/ 48812 w 57994"/>
                <a:gd name="connsiteY2" fmla="*/ 40837 h 77325"/>
                <a:gd name="connsiteX3" fmla="*/ 48812 w 57994"/>
                <a:gd name="connsiteY3" fmla="*/ 78292 h 77325"/>
                <a:gd name="connsiteX4" fmla="*/ 58961 w 57994"/>
                <a:gd name="connsiteY4" fmla="*/ 78292 h 77325"/>
                <a:gd name="connsiteX5" fmla="*/ 58961 w 57994"/>
                <a:gd name="connsiteY5" fmla="*/ 0 h 77325"/>
                <a:gd name="connsiteX6" fmla="*/ 48812 w 57994"/>
                <a:gd name="connsiteY6" fmla="*/ 0 h 77325"/>
                <a:gd name="connsiteX7" fmla="*/ 48812 w 57994"/>
                <a:gd name="connsiteY7" fmla="*/ 34071 h 77325"/>
                <a:gd name="connsiteX8" fmla="*/ 10149 w 57994"/>
                <a:gd name="connsiteY8" fmla="*/ 34071 h 77325"/>
                <a:gd name="connsiteX9" fmla="*/ 10149 w 57994"/>
                <a:gd name="connsiteY9" fmla="*/ 0 h 77325"/>
                <a:gd name="connsiteX10" fmla="*/ 0 w 57994"/>
                <a:gd name="connsiteY10" fmla="*/ 0 h 77325"/>
                <a:gd name="connsiteX11" fmla="*/ 0 w 57994"/>
                <a:gd name="connsiteY11" fmla="*/ 78292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10149" y="78292"/>
                  </a:moveTo>
                  <a:lnTo>
                    <a:pt x="10149" y="40837"/>
                  </a:lnTo>
                  <a:lnTo>
                    <a:pt x="48812" y="40837"/>
                  </a:lnTo>
                  <a:lnTo>
                    <a:pt x="48812" y="78292"/>
                  </a:lnTo>
                  <a:lnTo>
                    <a:pt x="58961" y="78292"/>
                  </a:lnTo>
                  <a:lnTo>
                    <a:pt x="58961" y="0"/>
                  </a:lnTo>
                  <a:lnTo>
                    <a:pt x="48812" y="0"/>
                  </a:lnTo>
                  <a:lnTo>
                    <a:pt x="48812" y="34071"/>
                  </a:lnTo>
                  <a:lnTo>
                    <a:pt x="10149" y="34071"/>
                  </a:lnTo>
                  <a:lnTo>
                    <a:pt x="10149" y="0"/>
                  </a:lnTo>
                  <a:lnTo>
                    <a:pt x="0" y="0"/>
                  </a:lnTo>
                  <a:lnTo>
                    <a:pt x="0" y="78292"/>
                  </a:lnTo>
                  <a:close/>
                </a:path>
              </a:pathLst>
            </a:custGeom>
            <a:solidFill>
              <a:srgbClr val="000000"/>
            </a:solidFill>
            <a:ln w="2402" cap="flat">
              <a:noFill/>
              <a:prstDash val="solid"/>
              <a:miter/>
            </a:ln>
          </p:spPr>
          <p:txBody>
            <a:bodyPr rtlCol="0" anchor="ctr"/>
            <a:lstStyle/>
            <a:p>
              <a:endParaRPr lang="de-DE" sz="1351"/>
            </a:p>
          </p:txBody>
        </p:sp>
        <p:sp>
          <p:nvSpPr>
            <p:cNvPr id="25" name="Freihandform: Form 24">
              <a:extLst>
                <a:ext uri="{FF2B5EF4-FFF2-40B4-BE49-F238E27FC236}">
                  <a16:creationId xmlns:a16="http://schemas.microsoft.com/office/drawing/2014/main" id="{C88A03F6-FACB-4995-B138-81008C66E666}"/>
                </a:ext>
              </a:extLst>
            </p:cNvPr>
            <p:cNvSpPr/>
            <p:nvPr/>
          </p:nvSpPr>
          <p:spPr>
            <a:xfrm>
              <a:off x="10886391"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5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8"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5" y="51711"/>
                  </a:cubicBezTo>
                  <a:cubicBezTo>
                    <a:pt x="21748" y="51711"/>
                    <a:pt x="17640" y="50020"/>
                    <a:pt x="14740" y="46395"/>
                  </a:cubicBezTo>
                  <a:cubicBezTo>
                    <a:pt x="11599" y="42529"/>
                    <a:pt x="9907" y="37454"/>
                    <a:pt x="9666" y="30930"/>
                  </a:cubicBezTo>
                </a:path>
              </a:pathLst>
            </a:custGeom>
            <a:solidFill>
              <a:srgbClr val="000000"/>
            </a:solidFill>
            <a:ln w="2402" cap="flat">
              <a:noFill/>
              <a:prstDash val="solid"/>
              <a:miter/>
            </a:ln>
          </p:spPr>
          <p:txBody>
            <a:bodyPr rtlCol="0" anchor="ctr"/>
            <a:lstStyle/>
            <a:p>
              <a:endParaRPr lang="de-DE" sz="1351"/>
            </a:p>
          </p:txBody>
        </p:sp>
        <p:sp>
          <p:nvSpPr>
            <p:cNvPr id="26" name="Freihandform: Form 25">
              <a:extLst>
                <a:ext uri="{FF2B5EF4-FFF2-40B4-BE49-F238E27FC236}">
                  <a16:creationId xmlns:a16="http://schemas.microsoft.com/office/drawing/2014/main" id="{29192B9C-F3FF-4EAF-BBCF-ACEA07ACC4AB}"/>
                </a:ext>
              </a:extLst>
            </p:cNvPr>
            <p:cNvSpPr/>
            <p:nvPr/>
          </p:nvSpPr>
          <p:spPr>
            <a:xfrm>
              <a:off x="109511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7" name="Grafik 9">
              <a:extLst>
                <a:ext uri="{FF2B5EF4-FFF2-40B4-BE49-F238E27FC236}">
                  <a16:creationId xmlns:a16="http://schemas.microsoft.com/office/drawing/2014/main" id="{3BE7F837-4861-4A4D-BD76-15443C5AA3A4}"/>
                </a:ext>
              </a:extLst>
            </p:cNvPr>
            <p:cNvGrpSpPr/>
            <p:nvPr/>
          </p:nvGrpSpPr>
          <p:grpSpPr>
            <a:xfrm>
              <a:off x="10321916" y="1110575"/>
              <a:ext cx="1399106" cy="241642"/>
              <a:chOff x="10321916" y="1110575"/>
              <a:chExt cx="1399106" cy="241642"/>
            </a:xfrm>
            <a:solidFill>
              <a:schemeClr val="accent1"/>
            </a:solidFill>
          </p:grpSpPr>
          <p:sp>
            <p:nvSpPr>
              <p:cNvPr id="28" name="Freihandform: Form 27">
                <a:extLst>
                  <a:ext uri="{FF2B5EF4-FFF2-40B4-BE49-F238E27FC236}">
                    <a16:creationId xmlns:a16="http://schemas.microsoft.com/office/drawing/2014/main" id="{BB1FE5B7-58E9-40E5-A04E-E7CAAE5D0E37}"/>
                  </a:ext>
                </a:extLst>
              </p:cNvPr>
              <p:cNvSpPr/>
              <p:nvPr/>
            </p:nvSpPr>
            <p:spPr>
              <a:xfrm>
                <a:off x="109818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lstStyle/>
              <a:p>
                <a:endParaRPr lang="de-DE" sz="1351"/>
              </a:p>
            </p:txBody>
          </p:sp>
          <p:sp>
            <p:nvSpPr>
              <p:cNvPr id="29" name="Freihandform: Form 28">
                <a:extLst>
                  <a:ext uri="{FF2B5EF4-FFF2-40B4-BE49-F238E27FC236}">
                    <a16:creationId xmlns:a16="http://schemas.microsoft.com/office/drawing/2014/main" id="{E90E6BEA-4D78-4289-A05B-4F064701D3E5}"/>
                  </a:ext>
                </a:extLst>
              </p:cNvPr>
              <p:cNvSpPr/>
              <p:nvPr/>
            </p:nvSpPr>
            <p:spPr>
              <a:xfrm>
                <a:off x="11046358"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8"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2" y="58477"/>
                      <a:pt x="26581" y="58477"/>
                    </a:cubicBezTo>
                    <a:cubicBezTo>
                      <a:pt x="31172" y="58477"/>
                      <a:pt x="35038" y="57511"/>
                      <a:pt x="38663" y="55819"/>
                    </a:cubicBezTo>
                    <a:cubicBezTo>
                      <a:pt x="42046" y="53886"/>
                      <a:pt x="45429" y="51228"/>
                      <a:pt x="48328" y="47845"/>
                    </a:cubicBezTo>
                    <a:lnTo>
                      <a:pt x="44462" y="43737"/>
                    </a:lnTo>
                    <a:cubicBezTo>
                      <a:pt x="40838" y="47120"/>
                      <a:pt x="37696" y="49053"/>
                      <a:pt x="35038" y="50261"/>
                    </a:cubicBezTo>
                    <a:cubicBezTo>
                      <a:pt x="32380" y="51228"/>
                      <a:pt x="29722" y="51711"/>
                      <a:pt x="27306" y="51711"/>
                    </a:cubicBezTo>
                    <a:cubicBezTo>
                      <a:pt x="21748" y="51711"/>
                      <a:pt x="17640" y="50020"/>
                      <a:pt x="14740" y="46395"/>
                    </a:cubicBezTo>
                    <a:cubicBezTo>
                      <a:pt x="11357" y="42529"/>
                      <a:pt x="9907" y="37454"/>
                      <a:pt x="9666" y="30930"/>
                    </a:cubicBezTo>
                  </a:path>
                </a:pathLst>
              </a:custGeom>
              <a:solidFill>
                <a:srgbClr val="000000"/>
              </a:solidFill>
              <a:ln w="2402" cap="flat">
                <a:noFill/>
                <a:prstDash val="solid"/>
                <a:miter/>
              </a:ln>
            </p:spPr>
            <p:txBody>
              <a:bodyPr rtlCol="0" anchor="ctr"/>
              <a:lstStyle/>
              <a:p>
                <a:endParaRPr lang="de-DE" sz="1351"/>
              </a:p>
            </p:txBody>
          </p:sp>
          <p:sp>
            <p:nvSpPr>
              <p:cNvPr id="30" name="Freihandform: Form 29">
                <a:extLst>
                  <a:ext uri="{FF2B5EF4-FFF2-40B4-BE49-F238E27FC236}">
                    <a16:creationId xmlns:a16="http://schemas.microsoft.com/office/drawing/2014/main" id="{174474D8-C33C-4271-85AE-095508EFB8EE}"/>
                  </a:ext>
                </a:extLst>
              </p:cNvPr>
              <p:cNvSpPr/>
              <p:nvPr/>
            </p:nvSpPr>
            <p:spPr>
              <a:xfrm>
                <a:off x="10321916" y="1217139"/>
                <a:ext cx="1179212" cy="84575"/>
              </a:xfrm>
              <a:custGeom>
                <a:avLst/>
                <a:gdLst>
                  <a:gd name="connsiteX0" fmla="*/ 1181145 w 1179211"/>
                  <a:gd name="connsiteY0" fmla="*/ 2658 h 84574"/>
                  <a:gd name="connsiteX1" fmla="*/ 1176071 w 1179211"/>
                  <a:gd name="connsiteY1" fmla="*/ 725 h 84574"/>
                  <a:gd name="connsiteX2" fmla="*/ 1168580 w 1179211"/>
                  <a:gd name="connsiteY2" fmla="*/ 0 h 84574"/>
                  <a:gd name="connsiteX3" fmla="*/ 1158672 w 1179211"/>
                  <a:gd name="connsiteY3" fmla="*/ 1933 h 84574"/>
                  <a:gd name="connsiteX4" fmla="*/ 1151182 w 1179211"/>
                  <a:gd name="connsiteY4" fmla="*/ 8941 h 84574"/>
                  <a:gd name="connsiteX5" fmla="*/ 1148282 w 1179211"/>
                  <a:gd name="connsiteY5" fmla="*/ 16915 h 84574"/>
                  <a:gd name="connsiteX6" fmla="*/ 1147799 w 1179211"/>
                  <a:gd name="connsiteY6" fmla="*/ 25131 h 84574"/>
                  <a:gd name="connsiteX7" fmla="*/ 1147799 w 1179211"/>
                  <a:gd name="connsiteY7" fmla="*/ 29239 h 84574"/>
                  <a:gd name="connsiteX8" fmla="*/ 1137891 w 1179211"/>
                  <a:gd name="connsiteY8" fmla="*/ 29239 h 84574"/>
                  <a:gd name="connsiteX9" fmla="*/ 1137891 w 1179211"/>
                  <a:gd name="connsiteY9" fmla="*/ 35521 h 84574"/>
                  <a:gd name="connsiteX10" fmla="*/ 1147799 w 1179211"/>
                  <a:gd name="connsiteY10" fmla="*/ 35521 h 84574"/>
                  <a:gd name="connsiteX11" fmla="*/ 1147799 w 1179211"/>
                  <a:gd name="connsiteY11" fmla="*/ 84333 h 84574"/>
                  <a:gd name="connsiteX12" fmla="*/ 1157223 w 1179211"/>
                  <a:gd name="connsiteY12" fmla="*/ 84333 h 84574"/>
                  <a:gd name="connsiteX13" fmla="*/ 1157223 w 1179211"/>
                  <a:gd name="connsiteY13" fmla="*/ 35280 h 84574"/>
                  <a:gd name="connsiteX14" fmla="*/ 1172446 w 1179211"/>
                  <a:gd name="connsiteY14" fmla="*/ 35280 h 84574"/>
                  <a:gd name="connsiteX15" fmla="*/ 1172446 w 1179211"/>
                  <a:gd name="connsiteY15" fmla="*/ 28997 h 84574"/>
                  <a:gd name="connsiteX16" fmla="*/ 1157223 w 1179211"/>
                  <a:gd name="connsiteY16" fmla="*/ 28997 h 84574"/>
                  <a:gd name="connsiteX17" fmla="*/ 1157223 w 1179211"/>
                  <a:gd name="connsiteY17" fmla="*/ 25372 h 84574"/>
                  <a:gd name="connsiteX18" fmla="*/ 1157464 w 1179211"/>
                  <a:gd name="connsiteY18" fmla="*/ 18606 h 84574"/>
                  <a:gd name="connsiteX19" fmla="*/ 1158672 w 1179211"/>
                  <a:gd name="connsiteY19" fmla="*/ 12324 h 84574"/>
                  <a:gd name="connsiteX20" fmla="*/ 1161572 w 1179211"/>
                  <a:gd name="connsiteY20" fmla="*/ 7733 h 84574"/>
                  <a:gd name="connsiteX21" fmla="*/ 1167130 w 1179211"/>
                  <a:gd name="connsiteY21" fmla="*/ 5799 h 84574"/>
                  <a:gd name="connsiteX22" fmla="*/ 1173413 w 1179211"/>
                  <a:gd name="connsiteY22" fmla="*/ 7008 h 84574"/>
                  <a:gd name="connsiteX23" fmla="*/ 1177762 w 1179211"/>
                  <a:gd name="connsiteY23" fmla="*/ 9666 h 84574"/>
                  <a:gd name="connsiteX24" fmla="*/ 1181145 w 1179211"/>
                  <a:gd name="connsiteY24" fmla="*/ 2658 h 84574"/>
                  <a:gd name="connsiteX25" fmla="*/ 1092946 w 1179211"/>
                  <a:gd name="connsiteY25" fmla="*/ 84091 h 84574"/>
                  <a:gd name="connsiteX26" fmla="*/ 1102370 w 1179211"/>
                  <a:gd name="connsiteY26" fmla="*/ 84091 h 84574"/>
                  <a:gd name="connsiteX27" fmla="*/ 1102370 w 1179211"/>
                  <a:gd name="connsiteY27" fmla="*/ 57511 h 84574"/>
                  <a:gd name="connsiteX28" fmla="*/ 1102612 w 1179211"/>
                  <a:gd name="connsiteY28" fmla="*/ 51953 h 84574"/>
                  <a:gd name="connsiteX29" fmla="*/ 1103337 w 1179211"/>
                  <a:gd name="connsiteY29" fmla="*/ 46637 h 84574"/>
                  <a:gd name="connsiteX30" fmla="*/ 1107444 w 1179211"/>
                  <a:gd name="connsiteY30" fmla="*/ 37938 h 84574"/>
                  <a:gd name="connsiteX31" fmla="*/ 1113485 w 1179211"/>
                  <a:gd name="connsiteY31" fmla="*/ 34555 h 84574"/>
                  <a:gd name="connsiteX32" fmla="*/ 1119526 w 1179211"/>
                  <a:gd name="connsiteY32" fmla="*/ 40596 h 84574"/>
                  <a:gd name="connsiteX33" fmla="*/ 1127742 w 1179211"/>
                  <a:gd name="connsiteY33" fmla="*/ 37696 h 84574"/>
                  <a:gd name="connsiteX34" fmla="*/ 1126534 w 1179211"/>
                  <a:gd name="connsiteY34" fmla="*/ 32863 h 84574"/>
                  <a:gd name="connsiteX35" fmla="*/ 1124118 w 1179211"/>
                  <a:gd name="connsiteY35" fmla="*/ 29722 h 84574"/>
                  <a:gd name="connsiteX36" fmla="*/ 1120735 w 1179211"/>
                  <a:gd name="connsiteY36" fmla="*/ 28030 h 84574"/>
                  <a:gd name="connsiteX37" fmla="*/ 1117352 w 1179211"/>
                  <a:gd name="connsiteY37" fmla="*/ 27547 h 84574"/>
                  <a:gd name="connsiteX38" fmla="*/ 1108653 w 1179211"/>
                  <a:gd name="connsiteY38" fmla="*/ 30205 h 84574"/>
                  <a:gd name="connsiteX39" fmla="*/ 1102370 w 1179211"/>
                  <a:gd name="connsiteY39" fmla="*/ 37696 h 84574"/>
                  <a:gd name="connsiteX40" fmla="*/ 1101162 w 1179211"/>
                  <a:gd name="connsiteY40" fmla="*/ 28272 h 84574"/>
                  <a:gd name="connsiteX41" fmla="*/ 1091738 w 1179211"/>
                  <a:gd name="connsiteY41" fmla="*/ 29239 h 84574"/>
                  <a:gd name="connsiteX42" fmla="*/ 1091979 w 1179211"/>
                  <a:gd name="connsiteY42" fmla="*/ 31413 h 84574"/>
                  <a:gd name="connsiteX43" fmla="*/ 1092463 w 1179211"/>
                  <a:gd name="connsiteY43" fmla="*/ 35038 h 84574"/>
                  <a:gd name="connsiteX44" fmla="*/ 1092704 w 1179211"/>
                  <a:gd name="connsiteY44" fmla="*/ 39146 h 84574"/>
                  <a:gd name="connsiteX45" fmla="*/ 1092946 w 1179211"/>
                  <a:gd name="connsiteY45" fmla="*/ 43254 h 84574"/>
                  <a:gd name="connsiteX46" fmla="*/ 1092946 w 1179211"/>
                  <a:gd name="connsiteY46" fmla="*/ 84091 h 84574"/>
                  <a:gd name="connsiteX47" fmla="*/ 1062016 w 1179211"/>
                  <a:gd name="connsiteY47" fmla="*/ 72251 h 84574"/>
                  <a:gd name="connsiteX48" fmla="*/ 1049934 w 1179211"/>
                  <a:gd name="connsiteY48" fmla="*/ 78292 h 84574"/>
                  <a:gd name="connsiteX49" fmla="*/ 1037852 w 1179211"/>
                  <a:gd name="connsiteY49" fmla="*/ 72251 h 84574"/>
                  <a:gd name="connsiteX50" fmla="*/ 1033502 w 1179211"/>
                  <a:gd name="connsiteY50" fmla="*/ 55819 h 84574"/>
                  <a:gd name="connsiteX51" fmla="*/ 1037852 w 1179211"/>
                  <a:gd name="connsiteY51" fmla="*/ 39629 h 84574"/>
                  <a:gd name="connsiteX52" fmla="*/ 1050175 w 1179211"/>
                  <a:gd name="connsiteY52" fmla="*/ 33588 h 84574"/>
                  <a:gd name="connsiteX53" fmla="*/ 1062499 w 1179211"/>
                  <a:gd name="connsiteY53" fmla="*/ 39629 h 84574"/>
                  <a:gd name="connsiteX54" fmla="*/ 1066849 w 1179211"/>
                  <a:gd name="connsiteY54" fmla="*/ 55819 h 84574"/>
                  <a:gd name="connsiteX55" fmla="*/ 1062016 w 1179211"/>
                  <a:gd name="connsiteY55" fmla="*/ 72251 h 84574"/>
                  <a:gd name="connsiteX56" fmla="*/ 1075306 w 1179211"/>
                  <a:gd name="connsiteY56" fmla="*/ 44462 h 84574"/>
                  <a:gd name="connsiteX57" fmla="*/ 1070232 w 1179211"/>
                  <a:gd name="connsiteY57" fmla="*/ 35280 h 84574"/>
                  <a:gd name="connsiteX58" fmla="*/ 1061774 w 1179211"/>
                  <a:gd name="connsiteY58" fmla="*/ 29480 h 84574"/>
                  <a:gd name="connsiteX59" fmla="*/ 1050175 w 1179211"/>
                  <a:gd name="connsiteY59" fmla="*/ 27306 h 84574"/>
                  <a:gd name="connsiteX60" fmla="*/ 1038576 w 1179211"/>
                  <a:gd name="connsiteY60" fmla="*/ 29480 h 84574"/>
                  <a:gd name="connsiteX61" fmla="*/ 1030119 w 1179211"/>
                  <a:gd name="connsiteY61" fmla="*/ 35280 h 84574"/>
                  <a:gd name="connsiteX62" fmla="*/ 1024803 w 1179211"/>
                  <a:gd name="connsiteY62" fmla="*/ 44462 h 84574"/>
                  <a:gd name="connsiteX63" fmla="*/ 1023111 w 1179211"/>
                  <a:gd name="connsiteY63" fmla="*/ 56303 h 84574"/>
                  <a:gd name="connsiteX64" fmla="*/ 1025286 w 1179211"/>
                  <a:gd name="connsiteY64" fmla="*/ 68626 h 84574"/>
                  <a:gd name="connsiteX65" fmla="*/ 1031086 w 1179211"/>
                  <a:gd name="connsiteY65" fmla="*/ 77809 h 84574"/>
                  <a:gd name="connsiteX66" fmla="*/ 1039785 w 1179211"/>
                  <a:gd name="connsiteY66" fmla="*/ 83608 h 84574"/>
                  <a:gd name="connsiteX67" fmla="*/ 1050417 w 1179211"/>
                  <a:gd name="connsiteY67" fmla="*/ 85783 h 84574"/>
                  <a:gd name="connsiteX68" fmla="*/ 1061049 w 1179211"/>
                  <a:gd name="connsiteY68" fmla="*/ 83608 h 84574"/>
                  <a:gd name="connsiteX69" fmla="*/ 1069748 w 1179211"/>
                  <a:gd name="connsiteY69" fmla="*/ 77809 h 84574"/>
                  <a:gd name="connsiteX70" fmla="*/ 1075548 w 1179211"/>
                  <a:gd name="connsiteY70" fmla="*/ 68626 h 84574"/>
                  <a:gd name="connsiteX71" fmla="*/ 1077722 w 1179211"/>
                  <a:gd name="connsiteY71" fmla="*/ 56303 h 84574"/>
                  <a:gd name="connsiteX72" fmla="*/ 1075306 w 1179211"/>
                  <a:gd name="connsiteY72" fmla="*/ 44462 h 84574"/>
                  <a:gd name="connsiteX73" fmla="*/ 998464 w 1179211"/>
                  <a:gd name="connsiteY73" fmla="*/ 84816 h 84574"/>
                  <a:gd name="connsiteX74" fmla="*/ 1007888 w 1179211"/>
                  <a:gd name="connsiteY74" fmla="*/ 83850 h 84574"/>
                  <a:gd name="connsiteX75" fmla="*/ 1007646 w 1179211"/>
                  <a:gd name="connsiteY75" fmla="*/ 81675 h 84574"/>
                  <a:gd name="connsiteX76" fmla="*/ 1007163 w 1179211"/>
                  <a:gd name="connsiteY76" fmla="*/ 78050 h 84574"/>
                  <a:gd name="connsiteX77" fmla="*/ 1006921 w 1179211"/>
                  <a:gd name="connsiteY77" fmla="*/ 73942 h 84574"/>
                  <a:gd name="connsiteX78" fmla="*/ 1006680 w 1179211"/>
                  <a:gd name="connsiteY78" fmla="*/ 69834 h 84574"/>
                  <a:gd name="connsiteX79" fmla="*/ 1006680 w 1179211"/>
                  <a:gd name="connsiteY79" fmla="*/ 483 h 84574"/>
                  <a:gd name="connsiteX80" fmla="*/ 997497 w 1179211"/>
                  <a:gd name="connsiteY80" fmla="*/ 483 h 84574"/>
                  <a:gd name="connsiteX81" fmla="*/ 997497 w 1179211"/>
                  <a:gd name="connsiteY81" fmla="*/ 36730 h 84574"/>
                  <a:gd name="connsiteX82" fmla="*/ 990973 w 1179211"/>
                  <a:gd name="connsiteY82" fmla="*/ 29964 h 84574"/>
                  <a:gd name="connsiteX83" fmla="*/ 980341 w 1179211"/>
                  <a:gd name="connsiteY83" fmla="*/ 27064 h 84574"/>
                  <a:gd name="connsiteX84" fmla="*/ 970675 w 1179211"/>
                  <a:gd name="connsiteY84" fmla="*/ 28997 h 84574"/>
                  <a:gd name="connsiteX85" fmla="*/ 962701 w 1179211"/>
                  <a:gd name="connsiteY85" fmla="*/ 34555 h 84574"/>
                  <a:gd name="connsiteX86" fmla="*/ 957385 w 1179211"/>
                  <a:gd name="connsiteY86" fmla="*/ 43737 h 84574"/>
                  <a:gd name="connsiteX87" fmla="*/ 955452 w 1179211"/>
                  <a:gd name="connsiteY87" fmla="*/ 56544 h 84574"/>
                  <a:gd name="connsiteX88" fmla="*/ 956902 w 1179211"/>
                  <a:gd name="connsiteY88" fmla="*/ 67660 h 84574"/>
                  <a:gd name="connsiteX89" fmla="*/ 961251 w 1179211"/>
                  <a:gd name="connsiteY89" fmla="*/ 76842 h 84574"/>
                  <a:gd name="connsiteX90" fmla="*/ 968742 w 1179211"/>
                  <a:gd name="connsiteY90" fmla="*/ 83125 h 84574"/>
                  <a:gd name="connsiteX91" fmla="*/ 979616 w 1179211"/>
                  <a:gd name="connsiteY91" fmla="*/ 85300 h 84574"/>
                  <a:gd name="connsiteX92" fmla="*/ 986623 w 1179211"/>
                  <a:gd name="connsiteY92" fmla="*/ 84091 h 84574"/>
                  <a:gd name="connsiteX93" fmla="*/ 991698 w 1179211"/>
                  <a:gd name="connsiteY93" fmla="*/ 81433 h 84574"/>
                  <a:gd name="connsiteX94" fmla="*/ 995081 w 1179211"/>
                  <a:gd name="connsiteY94" fmla="*/ 78050 h 84574"/>
                  <a:gd name="connsiteX95" fmla="*/ 997014 w 1179211"/>
                  <a:gd name="connsiteY95" fmla="*/ 74909 h 84574"/>
                  <a:gd name="connsiteX96" fmla="*/ 998464 w 1179211"/>
                  <a:gd name="connsiteY96" fmla="*/ 84816 h 84574"/>
                  <a:gd name="connsiteX97" fmla="*/ 996048 w 1179211"/>
                  <a:gd name="connsiteY97" fmla="*/ 67660 h 84574"/>
                  <a:gd name="connsiteX98" fmla="*/ 991456 w 1179211"/>
                  <a:gd name="connsiteY98" fmla="*/ 74667 h 84574"/>
                  <a:gd name="connsiteX99" fmla="*/ 985657 w 1179211"/>
                  <a:gd name="connsiteY99" fmla="*/ 78050 h 84574"/>
                  <a:gd name="connsiteX100" fmla="*/ 980582 w 1179211"/>
                  <a:gd name="connsiteY100" fmla="*/ 78775 h 84574"/>
                  <a:gd name="connsiteX101" fmla="*/ 974058 w 1179211"/>
                  <a:gd name="connsiteY101" fmla="*/ 77084 h 84574"/>
                  <a:gd name="connsiteX102" fmla="*/ 969467 w 1179211"/>
                  <a:gd name="connsiteY102" fmla="*/ 72493 h 84574"/>
                  <a:gd name="connsiteX103" fmla="*/ 966809 w 1179211"/>
                  <a:gd name="connsiteY103" fmla="*/ 65243 h 84574"/>
                  <a:gd name="connsiteX104" fmla="*/ 965842 w 1179211"/>
                  <a:gd name="connsiteY104" fmla="*/ 56303 h 84574"/>
                  <a:gd name="connsiteX105" fmla="*/ 967051 w 1179211"/>
                  <a:gd name="connsiteY105" fmla="*/ 47362 h 84574"/>
                  <a:gd name="connsiteX106" fmla="*/ 970192 w 1179211"/>
                  <a:gd name="connsiteY106" fmla="*/ 40354 h 84574"/>
                  <a:gd name="connsiteX107" fmla="*/ 975266 w 1179211"/>
                  <a:gd name="connsiteY107" fmla="*/ 36005 h 84574"/>
                  <a:gd name="connsiteX108" fmla="*/ 981549 w 1179211"/>
                  <a:gd name="connsiteY108" fmla="*/ 34555 h 84574"/>
                  <a:gd name="connsiteX109" fmla="*/ 987832 w 1179211"/>
                  <a:gd name="connsiteY109" fmla="*/ 35763 h 84574"/>
                  <a:gd name="connsiteX110" fmla="*/ 992906 w 1179211"/>
                  <a:gd name="connsiteY110" fmla="*/ 39629 h 84574"/>
                  <a:gd name="connsiteX111" fmla="*/ 996531 w 1179211"/>
                  <a:gd name="connsiteY111" fmla="*/ 46395 h 84574"/>
                  <a:gd name="connsiteX112" fmla="*/ 997739 w 1179211"/>
                  <a:gd name="connsiteY112" fmla="*/ 56061 h 84574"/>
                  <a:gd name="connsiteX113" fmla="*/ 996048 w 1179211"/>
                  <a:gd name="connsiteY113" fmla="*/ 67660 h 84574"/>
                  <a:gd name="connsiteX114" fmla="*/ 938537 w 1179211"/>
                  <a:gd name="connsiteY114" fmla="*/ 725 h 84574"/>
                  <a:gd name="connsiteX115" fmla="*/ 928629 w 1179211"/>
                  <a:gd name="connsiteY115" fmla="*/ 725 h 84574"/>
                  <a:gd name="connsiteX116" fmla="*/ 928629 w 1179211"/>
                  <a:gd name="connsiteY116" fmla="*/ 84333 h 84574"/>
                  <a:gd name="connsiteX117" fmla="*/ 938537 w 1179211"/>
                  <a:gd name="connsiteY117" fmla="*/ 84333 h 84574"/>
                  <a:gd name="connsiteX118" fmla="*/ 938537 w 1179211"/>
                  <a:gd name="connsiteY118" fmla="*/ 725 h 84574"/>
                  <a:gd name="connsiteX119" fmla="*/ 897699 w 1179211"/>
                  <a:gd name="connsiteY119" fmla="*/ 38179 h 84574"/>
                  <a:gd name="connsiteX120" fmla="*/ 900841 w 1179211"/>
                  <a:gd name="connsiteY120" fmla="*/ 50262 h 84574"/>
                  <a:gd name="connsiteX121" fmla="*/ 900841 w 1179211"/>
                  <a:gd name="connsiteY121" fmla="*/ 52195 h 84574"/>
                  <a:gd name="connsiteX122" fmla="*/ 873535 w 1179211"/>
                  <a:gd name="connsiteY122" fmla="*/ 52195 h 84574"/>
                  <a:gd name="connsiteX123" fmla="*/ 875227 w 1179211"/>
                  <a:gd name="connsiteY123" fmla="*/ 45187 h 84574"/>
                  <a:gd name="connsiteX124" fmla="*/ 878368 w 1179211"/>
                  <a:gd name="connsiteY124" fmla="*/ 39388 h 84574"/>
                  <a:gd name="connsiteX125" fmla="*/ 882959 w 1179211"/>
                  <a:gd name="connsiteY125" fmla="*/ 35280 h 84574"/>
                  <a:gd name="connsiteX126" fmla="*/ 889000 w 1179211"/>
                  <a:gd name="connsiteY126" fmla="*/ 33830 h 84574"/>
                  <a:gd name="connsiteX127" fmla="*/ 897699 w 1179211"/>
                  <a:gd name="connsiteY127" fmla="*/ 38179 h 84574"/>
                  <a:gd name="connsiteX128" fmla="*/ 910748 w 1179211"/>
                  <a:gd name="connsiteY128" fmla="*/ 58236 h 84574"/>
                  <a:gd name="connsiteX129" fmla="*/ 910748 w 1179211"/>
                  <a:gd name="connsiteY129" fmla="*/ 52678 h 84574"/>
                  <a:gd name="connsiteX130" fmla="*/ 909781 w 1179211"/>
                  <a:gd name="connsiteY130" fmla="*/ 43496 h 84574"/>
                  <a:gd name="connsiteX131" fmla="*/ 906157 w 1179211"/>
                  <a:gd name="connsiteY131" fmla="*/ 35280 h 84574"/>
                  <a:gd name="connsiteX132" fmla="*/ 899391 w 1179211"/>
                  <a:gd name="connsiteY132" fmla="*/ 29480 h 84574"/>
                  <a:gd name="connsiteX133" fmla="*/ 888759 w 1179211"/>
                  <a:gd name="connsiteY133" fmla="*/ 27306 h 84574"/>
                  <a:gd name="connsiteX134" fmla="*/ 878851 w 1179211"/>
                  <a:gd name="connsiteY134" fmla="*/ 29480 h 84574"/>
                  <a:gd name="connsiteX135" fmla="*/ 870877 w 1179211"/>
                  <a:gd name="connsiteY135" fmla="*/ 35521 h 84574"/>
                  <a:gd name="connsiteX136" fmla="*/ 865561 w 1179211"/>
                  <a:gd name="connsiteY136" fmla="*/ 44704 h 84574"/>
                  <a:gd name="connsiteX137" fmla="*/ 863628 w 1179211"/>
                  <a:gd name="connsiteY137" fmla="*/ 56544 h 84574"/>
                  <a:gd name="connsiteX138" fmla="*/ 870394 w 1179211"/>
                  <a:gd name="connsiteY138" fmla="*/ 78292 h 84574"/>
                  <a:gd name="connsiteX139" fmla="*/ 890208 w 1179211"/>
                  <a:gd name="connsiteY139" fmla="*/ 85783 h 84574"/>
                  <a:gd name="connsiteX140" fmla="*/ 902290 w 1179211"/>
                  <a:gd name="connsiteY140" fmla="*/ 83125 h 84574"/>
                  <a:gd name="connsiteX141" fmla="*/ 911956 w 1179211"/>
                  <a:gd name="connsiteY141" fmla="*/ 75151 h 84574"/>
                  <a:gd name="connsiteX142" fmla="*/ 908090 w 1179211"/>
                  <a:gd name="connsiteY142" fmla="*/ 71043 h 84574"/>
                  <a:gd name="connsiteX143" fmla="*/ 898666 w 1179211"/>
                  <a:gd name="connsiteY143" fmla="*/ 77567 h 84574"/>
                  <a:gd name="connsiteX144" fmla="*/ 890933 w 1179211"/>
                  <a:gd name="connsiteY144" fmla="*/ 79017 h 84574"/>
                  <a:gd name="connsiteX145" fmla="*/ 878368 w 1179211"/>
                  <a:gd name="connsiteY145" fmla="*/ 73701 h 84574"/>
                  <a:gd name="connsiteX146" fmla="*/ 873777 w 1179211"/>
                  <a:gd name="connsiteY146" fmla="*/ 58477 h 84574"/>
                  <a:gd name="connsiteX147" fmla="*/ 910748 w 1179211"/>
                  <a:gd name="connsiteY147" fmla="*/ 58477 h 84574"/>
                  <a:gd name="connsiteX148" fmla="*/ 848404 w 1179211"/>
                  <a:gd name="connsiteY148" fmla="*/ 61377 h 84574"/>
                  <a:gd name="connsiteX149" fmla="*/ 844296 w 1179211"/>
                  <a:gd name="connsiteY149" fmla="*/ 56544 h 84574"/>
                  <a:gd name="connsiteX150" fmla="*/ 838980 w 1179211"/>
                  <a:gd name="connsiteY150" fmla="*/ 53403 h 84574"/>
                  <a:gd name="connsiteX151" fmla="*/ 833181 w 1179211"/>
                  <a:gd name="connsiteY151" fmla="*/ 51470 h 84574"/>
                  <a:gd name="connsiteX152" fmla="*/ 824723 w 1179211"/>
                  <a:gd name="connsiteY152" fmla="*/ 47603 h 84574"/>
                  <a:gd name="connsiteX153" fmla="*/ 821582 w 1179211"/>
                  <a:gd name="connsiteY153" fmla="*/ 40837 h 84574"/>
                  <a:gd name="connsiteX154" fmla="*/ 824482 w 1179211"/>
                  <a:gd name="connsiteY154" fmla="*/ 35280 h 84574"/>
                  <a:gd name="connsiteX155" fmla="*/ 831731 w 1179211"/>
                  <a:gd name="connsiteY155" fmla="*/ 33105 h 84574"/>
                  <a:gd name="connsiteX156" fmla="*/ 838980 w 1179211"/>
                  <a:gd name="connsiteY156" fmla="*/ 34796 h 84574"/>
                  <a:gd name="connsiteX157" fmla="*/ 843572 w 1179211"/>
                  <a:gd name="connsiteY157" fmla="*/ 38421 h 84574"/>
                  <a:gd name="connsiteX158" fmla="*/ 848404 w 1179211"/>
                  <a:gd name="connsiteY158" fmla="*/ 32380 h 84574"/>
                  <a:gd name="connsiteX159" fmla="*/ 842605 w 1179211"/>
                  <a:gd name="connsiteY159" fmla="*/ 28997 h 84574"/>
                  <a:gd name="connsiteX160" fmla="*/ 832214 w 1179211"/>
                  <a:gd name="connsiteY160" fmla="*/ 27306 h 84574"/>
                  <a:gd name="connsiteX161" fmla="*/ 824723 w 1179211"/>
                  <a:gd name="connsiteY161" fmla="*/ 28272 h 84574"/>
                  <a:gd name="connsiteX162" fmla="*/ 818441 w 1179211"/>
                  <a:gd name="connsiteY162" fmla="*/ 31172 h 84574"/>
                  <a:gd name="connsiteX163" fmla="*/ 814091 w 1179211"/>
                  <a:gd name="connsiteY163" fmla="*/ 36005 h 84574"/>
                  <a:gd name="connsiteX164" fmla="*/ 812400 w 1179211"/>
                  <a:gd name="connsiteY164" fmla="*/ 42771 h 84574"/>
                  <a:gd name="connsiteX165" fmla="*/ 813850 w 1179211"/>
                  <a:gd name="connsiteY165" fmla="*/ 50020 h 84574"/>
                  <a:gd name="connsiteX166" fmla="*/ 817716 w 1179211"/>
                  <a:gd name="connsiteY166" fmla="*/ 54853 h 84574"/>
                  <a:gd name="connsiteX167" fmla="*/ 822790 w 1179211"/>
                  <a:gd name="connsiteY167" fmla="*/ 57752 h 84574"/>
                  <a:gd name="connsiteX168" fmla="*/ 828106 w 1179211"/>
                  <a:gd name="connsiteY168" fmla="*/ 59686 h 84574"/>
                  <a:gd name="connsiteX169" fmla="*/ 836564 w 1179211"/>
                  <a:gd name="connsiteY169" fmla="*/ 63310 h 84574"/>
                  <a:gd name="connsiteX170" fmla="*/ 839705 w 1179211"/>
                  <a:gd name="connsiteY170" fmla="*/ 70559 h 84574"/>
                  <a:gd name="connsiteX171" fmla="*/ 837047 w 1179211"/>
                  <a:gd name="connsiteY171" fmla="*/ 77325 h 84574"/>
                  <a:gd name="connsiteX172" fmla="*/ 829556 w 1179211"/>
                  <a:gd name="connsiteY172" fmla="*/ 79742 h 84574"/>
                  <a:gd name="connsiteX173" fmla="*/ 824723 w 1179211"/>
                  <a:gd name="connsiteY173" fmla="*/ 79017 h 84574"/>
                  <a:gd name="connsiteX174" fmla="*/ 820616 w 1179211"/>
                  <a:gd name="connsiteY174" fmla="*/ 76842 h 84574"/>
                  <a:gd name="connsiteX175" fmla="*/ 817233 w 1179211"/>
                  <a:gd name="connsiteY175" fmla="*/ 74184 h 84574"/>
                  <a:gd name="connsiteX176" fmla="*/ 814816 w 1179211"/>
                  <a:gd name="connsiteY176" fmla="*/ 71768 h 84574"/>
                  <a:gd name="connsiteX177" fmla="*/ 809983 w 1179211"/>
                  <a:gd name="connsiteY177" fmla="*/ 79500 h 84574"/>
                  <a:gd name="connsiteX178" fmla="*/ 829073 w 1179211"/>
                  <a:gd name="connsiteY178" fmla="*/ 85783 h 84574"/>
                  <a:gd name="connsiteX179" fmla="*/ 836806 w 1179211"/>
                  <a:gd name="connsiteY179" fmla="*/ 84575 h 84574"/>
                  <a:gd name="connsiteX180" fmla="*/ 843088 w 1179211"/>
                  <a:gd name="connsiteY180" fmla="*/ 81192 h 84574"/>
                  <a:gd name="connsiteX181" fmla="*/ 847438 w 1179211"/>
                  <a:gd name="connsiteY181" fmla="*/ 75634 h 84574"/>
                  <a:gd name="connsiteX182" fmla="*/ 849129 w 1179211"/>
                  <a:gd name="connsiteY182" fmla="*/ 68143 h 84574"/>
                  <a:gd name="connsiteX183" fmla="*/ 848404 w 1179211"/>
                  <a:gd name="connsiteY183" fmla="*/ 61377 h 84574"/>
                  <a:gd name="connsiteX184" fmla="*/ 796693 w 1179211"/>
                  <a:gd name="connsiteY184" fmla="*/ 61377 h 84574"/>
                  <a:gd name="connsiteX185" fmla="*/ 792585 w 1179211"/>
                  <a:gd name="connsiteY185" fmla="*/ 56544 h 84574"/>
                  <a:gd name="connsiteX186" fmla="*/ 787269 w 1179211"/>
                  <a:gd name="connsiteY186" fmla="*/ 53403 h 84574"/>
                  <a:gd name="connsiteX187" fmla="*/ 781470 w 1179211"/>
                  <a:gd name="connsiteY187" fmla="*/ 51470 h 84574"/>
                  <a:gd name="connsiteX188" fmla="*/ 773012 w 1179211"/>
                  <a:gd name="connsiteY188" fmla="*/ 47603 h 84574"/>
                  <a:gd name="connsiteX189" fmla="*/ 769871 w 1179211"/>
                  <a:gd name="connsiteY189" fmla="*/ 40837 h 84574"/>
                  <a:gd name="connsiteX190" fmla="*/ 772770 w 1179211"/>
                  <a:gd name="connsiteY190" fmla="*/ 35280 h 84574"/>
                  <a:gd name="connsiteX191" fmla="*/ 780020 w 1179211"/>
                  <a:gd name="connsiteY191" fmla="*/ 33105 h 84574"/>
                  <a:gd name="connsiteX192" fmla="*/ 787269 w 1179211"/>
                  <a:gd name="connsiteY192" fmla="*/ 34796 h 84574"/>
                  <a:gd name="connsiteX193" fmla="*/ 791860 w 1179211"/>
                  <a:gd name="connsiteY193" fmla="*/ 38421 h 84574"/>
                  <a:gd name="connsiteX194" fmla="*/ 796693 w 1179211"/>
                  <a:gd name="connsiteY194" fmla="*/ 32380 h 84574"/>
                  <a:gd name="connsiteX195" fmla="*/ 790894 w 1179211"/>
                  <a:gd name="connsiteY195" fmla="*/ 28997 h 84574"/>
                  <a:gd name="connsiteX196" fmla="*/ 780503 w 1179211"/>
                  <a:gd name="connsiteY196" fmla="*/ 27306 h 84574"/>
                  <a:gd name="connsiteX197" fmla="*/ 773012 w 1179211"/>
                  <a:gd name="connsiteY197" fmla="*/ 28272 h 84574"/>
                  <a:gd name="connsiteX198" fmla="*/ 766729 w 1179211"/>
                  <a:gd name="connsiteY198" fmla="*/ 31172 h 84574"/>
                  <a:gd name="connsiteX199" fmla="*/ 762380 w 1179211"/>
                  <a:gd name="connsiteY199" fmla="*/ 36005 h 84574"/>
                  <a:gd name="connsiteX200" fmla="*/ 760688 w 1179211"/>
                  <a:gd name="connsiteY200" fmla="*/ 42771 h 84574"/>
                  <a:gd name="connsiteX201" fmla="*/ 762138 w 1179211"/>
                  <a:gd name="connsiteY201" fmla="*/ 50020 h 84574"/>
                  <a:gd name="connsiteX202" fmla="*/ 766005 w 1179211"/>
                  <a:gd name="connsiteY202" fmla="*/ 54853 h 84574"/>
                  <a:gd name="connsiteX203" fmla="*/ 771079 w 1179211"/>
                  <a:gd name="connsiteY203" fmla="*/ 57752 h 84574"/>
                  <a:gd name="connsiteX204" fmla="*/ 776395 w 1179211"/>
                  <a:gd name="connsiteY204" fmla="*/ 59686 h 84574"/>
                  <a:gd name="connsiteX205" fmla="*/ 784853 w 1179211"/>
                  <a:gd name="connsiteY205" fmla="*/ 63310 h 84574"/>
                  <a:gd name="connsiteX206" fmla="*/ 787994 w 1179211"/>
                  <a:gd name="connsiteY206" fmla="*/ 70559 h 84574"/>
                  <a:gd name="connsiteX207" fmla="*/ 785336 w 1179211"/>
                  <a:gd name="connsiteY207" fmla="*/ 77325 h 84574"/>
                  <a:gd name="connsiteX208" fmla="*/ 777845 w 1179211"/>
                  <a:gd name="connsiteY208" fmla="*/ 79742 h 84574"/>
                  <a:gd name="connsiteX209" fmla="*/ 773012 w 1179211"/>
                  <a:gd name="connsiteY209" fmla="*/ 79017 h 84574"/>
                  <a:gd name="connsiteX210" fmla="*/ 768904 w 1179211"/>
                  <a:gd name="connsiteY210" fmla="*/ 76842 h 84574"/>
                  <a:gd name="connsiteX211" fmla="*/ 765521 w 1179211"/>
                  <a:gd name="connsiteY211" fmla="*/ 74184 h 84574"/>
                  <a:gd name="connsiteX212" fmla="*/ 763105 w 1179211"/>
                  <a:gd name="connsiteY212" fmla="*/ 71768 h 84574"/>
                  <a:gd name="connsiteX213" fmla="*/ 758272 w 1179211"/>
                  <a:gd name="connsiteY213" fmla="*/ 79500 h 84574"/>
                  <a:gd name="connsiteX214" fmla="*/ 777362 w 1179211"/>
                  <a:gd name="connsiteY214" fmla="*/ 85783 h 84574"/>
                  <a:gd name="connsiteX215" fmla="*/ 785094 w 1179211"/>
                  <a:gd name="connsiteY215" fmla="*/ 84575 h 84574"/>
                  <a:gd name="connsiteX216" fmla="*/ 791377 w 1179211"/>
                  <a:gd name="connsiteY216" fmla="*/ 81192 h 84574"/>
                  <a:gd name="connsiteX217" fmla="*/ 795726 w 1179211"/>
                  <a:gd name="connsiteY217" fmla="*/ 75634 h 84574"/>
                  <a:gd name="connsiteX218" fmla="*/ 797418 w 1179211"/>
                  <a:gd name="connsiteY218" fmla="*/ 68143 h 84574"/>
                  <a:gd name="connsiteX219" fmla="*/ 796693 w 1179211"/>
                  <a:gd name="connsiteY219" fmla="*/ 61377 h 84574"/>
                  <a:gd name="connsiteX220" fmla="*/ 711393 w 1179211"/>
                  <a:gd name="connsiteY220" fmla="*/ 6041 h 84574"/>
                  <a:gd name="connsiteX221" fmla="*/ 707286 w 1179211"/>
                  <a:gd name="connsiteY221" fmla="*/ 4350 h 84574"/>
                  <a:gd name="connsiteX222" fmla="*/ 703178 w 1179211"/>
                  <a:gd name="connsiteY222" fmla="*/ 6041 h 84574"/>
                  <a:gd name="connsiteX223" fmla="*/ 701486 w 1179211"/>
                  <a:gd name="connsiteY223" fmla="*/ 9907 h 84574"/>
                  <a:gd name="connsiteX224" fmla="*/ 703178 w 1179211"/>
                  <a:gd name="connsiteY224" fmla="*/ 13774 h 84574"/>
                  <a:gd name="connsiteX225" fmla="*/ 707286 w 1179211"/>
                  <a:gd name="connsiteY225" fmla="*/ 15465 h 84574"/>
                  <a:gd name="connsiteX226" fmla="*/ 711393 w 1179211"/>
                  <a:gd name="connsiteY226" fmla="*/ 13774 h 84574"/>
                  <a:gd name="connsiteX227" fmla="*/ 713085 w 1179211"/>
                  <a:gd name="connsiteY227" fmla="*/ 9907 h 84574"/>
                  <a:gd name="connsiteX228" fmla="*/ 711393 w 1179211"/>
                  <a:gd name="connsiteY228" fmla="*/ 6041 h 84574"/>
                  <a:gd name="connsiteX229" fmla="*/ 734833 w 1179211"/>
                  <a:gd name="connsiteY229" fmla="*/ 6041 h 84574"/>
                  <a:gd name="connsiteX230" fmla="*/ 730725 w 1179211"/>
                  <a:gd name="connsiteY230" fmla="*/ 4350 h 84574"/>
                  <a:gd name="connsiteX231" fmla="*/ 726617 w 1179211"/>
                  <a:gd name="connsiteY231" fmla="*/ 6041 h 84574"/>
                  <a:gd name="connsiteX232" fmla="*/ 724925 w 1179211"/>
                  <a:gd name="connsiteY232" fmla="*/ 9907 h 84574"/>
                  <a:gd name="connsiteX233" fmla="*/ 726617 w 1179211"/>
                  <a:gd name="connsiteY233" fmla="*/ 13774 h 84574"/>
                  <a:gd name="connsiteX234" fmla="*/ 730725 w 1179211"/>
                  <a:gd name="connsiteY234" fmla="*/ 15465 h 84574"/>
                  <a:gd name="connsiteX235" fmla="*/ 734833 w 1179211"/>
                  <a:gd name="connsiteY235" fmla="*/ 13774 h 84574"/>
                  <a:gd name="connsiteX236" fmla="*/ 736524 w 1179211"/>
                  <a:gd name="connsiteY236" fmla="*/ 9907 h 84574"/>
                  <a:gd name="connsiteX237" fmla="*/ 734833 w 1179211"/>
                  <a:gd name="connsiteY237" fmla="*/ 6041 h 84574"/>
                  <a:gd name="connsiteX238" fmla="*/ 695445 w 1179211"/>
                  <a:gd name="connsiteY238" fmla="*/ 28997 h 84574"/>
                  <a:gd name="connsiteX239" fmla="*/ 695445 w 1179211"/>
                  <a:gd name="connsiteY239" fmla="*/ 63552 h 84574"/>
                  <a:gd name="connsiteX240" fmla="*/ 695928 w 1179211"/>
                  <a:gd name="connsiteY240" fmla="*/ 72009 h 84574"/>
                  <a:gd name="connsiteX241" fmla="*/ 698103 w 1179211"/>
                  <a:gd name="connsiteY241" fmla="*/ 79017 h 84574"/>
                  <a:gd name="connsiteX242" fmla="*/ 703903 w 1179211"/>
                  <a:gd name="connsiteY242" fmla="*/ 83850 h 84574"/>
                  <a:gd name="connsiteX243" fmla="*/ 714535 w 1179211"/>
                  <a:gd name="connsiteY243" fmla="*/ 85783 h 84574"/>
                  <a:gd name="connsiteX244" fmla="*/ 722026 w 1179211"/>
                  <a:gd name="connsiteY244" fmla="*/ 84575 h 84574"/>
                  <a:gd name="connsiteX245" fmla="*/ 727342 w 1179211"/>
                  <a:gd name="connsiteY245" fmla="*/ 81433 h 84574"/>
                  <a:gd name="connsiteX246" fmla="*/ 730725 w 1179211"/>
                  <a:gd name="connsiteY246" fmla="*/ 77809 h 84574"/>
                  <a:gd name="connsiteX247" fmla="*/ 732658 w 1179211"/>
                  <a:gd name="connsiteY247" fmla="*/ 75151 h 84574"/>
                  <a:gd name="connsiteX248" fmla="*/ 733866 w 1179211"/>
                  <a:gd name="connsiteY248" fmla="*/ 84575 h 84574"/>
                  <a:gd name="connsiteX249" fmla="*/ 743290 w 1179211"/>
                  <a:gd name="connsiteY249" fmla="*/ 83608 h 84574"/>
                  <a:gd name="connsiteX250" fmla="*/ 743049 w 1179211"/>
                  <a:gd name="connsiteY250" fmla="*/ 81433 h 84574"/>
                  <a:gd name="connsiteX251" fmla="*/ 742565 w 1179211"/>
                  <a:gd name="connsiteY251" fmla="*/ 77809 h 84574"/>
                  <a:gd name="connsiteX252" fmla="*/ 742324 w 1179211"/>
                  <a:gd name="connsiteY252" fmla="*/ 73701 h 84574"/>
                  <a:gd name="connsiteX253" fmla="*/ 742082 w 1179211"/>
                  <a:gd name="connsiteY253" fmla="*/ 69593 h 84574"/>
                  <a:gd name="connsiteX254" fmla="*/ 742082 w 1179211"/>
                  <a:gd name="connsiteY254" fmla="*/ 28755 h 84574"/>
                  <a:gd name="connsiteX255" fmla="*/ 732175 w 1179211"/>
                  <a:gd name="connsiteY255" fmla="*/ 28755 h 84574"/>
                  <a:gd name="connsiteX256" fmla="*/ 732175 w 1179211"/>
                  <a:gd name="connsiteY256" fmla="*/ 59686 h 84574"/>
                  <a:gd name="connsiteX257" fmla="*/ 730966 w 1179211"/>
                  <a:gd name="connsiteY257" fmla="*/ 66935 h 84574"/>
                  <a:gd name="connsiteX258" fmla="*/ 727583 w 1179211"/>
                  <a:gd name="connsiteY258" fmla="*/ 72734 h 84574"/>
                  <a:gd name="connsiteX259" fmla="*/ 722751 w 1179211"/>
                  <a:gd name="connsiteY259" fmla="*/ 76600 h 84574"/>
                  <a:gd name="connsiteX260" fmla="*/ 716468 w 1179211"/>
                  <a:gd name="connsiteY260" fmla="*/ 78050 h 84574"/>
                  <a:gd name="connsiteX261" fmla="*/ 710427 w 1179211"/>
                  <a:gd name="connsiteY261" fmla="*/ 77084 h 84574"/>
                  <a:gd name="connsiteX262" fmla="*/ 706802 w 1179211"/>
                  <a:gd name="connsiteY262" fmla="*/ 74184 h 84574"/>
                  <a:gd name="connsiteX263" fmla="*/ 705111 w 1179211"/>
                  <a:gd name="connsiteY263" fmla="*/ 69593 h 84574"/>
                  <a:gd name="connsiteX264" fmla="*/ 704628 w 1179211"/>
                  <a:gd name="connsiteY264" fmla="*/ 63310 h 84574"/>
                  <a:gd name="connsiteX265" fmla="*/ 704628 w 1179211"/>
                  <a:gd name="connsiteY265" fmla="*/ 28755 h 84574"/>
                  <a:gd name="connsiteX266" fmla="*/ 695445 w 1179211"/>
                  <a:gd name="connsiteY266" fmla="*/ 28755 h 84574"/>
                  <a:gd name="connsiteX267" fmla="*/ 664515 w 1179211"/>
                  <a:gd name="connsiteY267" fmla="*/ 60894 h 84574"/>
                  <a:gd name="connsiteX268" fmla="*/ 657991 w 1179211"/>
                  <a:gd name="connsiteY268" fmla="*/ 71284 h 84574"/>
                  <a:gd name="connsiteX269" fmla="*/ 648325 w 1179211"/>
                  <a:gd name="connsiteY269" fmla="*/ 76600 h 84574"/>
                  <a:gd name="connsiteX270" fmla="*/ 636726 w 1179211"/>
                  <a:gd name="connsiteY270" fmla="*/ 78050 h 84574"/>
                  <a:gd name="connsiteX271" fmla="*/ 631893 w 1179211"/>
                  <a:gd name="connsiteY271" fmla="*/ 77809 h 84574"/>
                  <a:gd name="connsiteX272" fmla="*/ 626577 w 1179211"/>
                  <a:gd name="connsiteY272" fmla="*/ 77325 h 84574"/>
                  <a:gd name="connsiteX273" fmla="*/ 626577 w 1179211"/>
                  <a:gd name="connsiteY273" fmla="*/ 10874 h 84574"/>
                  <a:gd name="connsiteX274" fmla="*/ 630927 w 1179211"/>
                  <a:gd name="connsiteY274" fmla="*/ 10632 h 84574"/>
                  <a:gd name="connsiteX275" fmla="*/ 635276 w 1179211"/>
                  <a:gd name="connsiteY275" fmla="*/ 10632 h 84574"/>
                  <a:gd name="connsiteX276" fmla="*/ 659440 w 1179211"/>
                  <a:gd name="connsiteY276" fmla="*/ 18848 h 84574"/>
                  <a:gd name="connsiteX277" fmla="*/ 666931 w 1179211"/>
                  <a:gd name="connsiteY277" fmla="*/ 44220 h 84574"/>
                  <a:gd name="connsiteX278" fmla="*/ 664515 w 1179211"/>
                  <a:gd name="connsiteY278" fmla="*/ 60894 h 84574"/>
                  <a:gd name="connsiteX279" fmla="*/ 675389 w 1179211"/>
                  <a:gd name="connsiteY279" fmla="*/ 25856 h 84574"/>
                  <a:gd name="connsiteX280" fmla="*/ 667173 w 1179211"/>
                  <a:gd name="connsiteY280" fmla="*/ 13774 h 84574"/>
                  <a:gd name="connsiteX281" fmla="*/ 654366 w 1179211"/>
                  <a:gd name="connsiteY281" fmla="*/ 6524 h 84574"/>
                  <a:gd name="connsiteX282" fmla="*/ 637451 w 1179211"/>
                  <a:gd name="connsiteY282" fmla="*/ 4108 h 84574"/>
                  <a:gd name="connsiteX283" fmla="*/ 631168 w 1179211"/>
                  <a:gd name="connsiteY283" fmla="*/ 4108 h 84574"/>
                  <a:gd name="connsiteX284" fmla="*/ 627060 w 1179211"/>
                  <a:gd name="connsiteY284" fmla="*/ 4350 h 84574"/>
                  <a:gd name="connsiteX285" fmla="*/ 622953 w 1179211"/>
                  <a:gd name="connsiteY285" fmla="*/ 4350 h 84574"/>
                  <a:gd name="connsiteX286" fmla="*/ 616670 w 1179211"/>
                  <a:gd name="connsiteY286" fmla="*/ 4591 h 84574"/>
                  <a:gd name="connsiteX287" fmla="*/ 616670 w 1179211"/>
                  <a:gd name="connsiteY287" fmla="*/ 84091 h 84574"/>
                  <a:gd name="connsiteX288" fmla="*/ 625611 w 1179211"/>
                  <a:gd name="connsiteY288" fmla="*/ 84333 h 84574"/>
                  <a:gd name="connsiteX289" fmla="*/ 637209 w 1179211"/>
                  <a:gd name="connsiteY289" fmla="*/ 84575 h 84574"/>
                  <a:gd name="connsiteX290" fmla="*/ 650741 w 1179211"/>
                  <a:gd name="connsiteY290" fmla="*/ 82883 h 84574"/>
                  <a:gd name="connsiteX291" fmla="*/ 664032 w 1179211"/>
                  <a:gd name="connsiteY291" fmla="*/ 76842 h 84574"/>
                  <a:gd name="connsiteX292" fmla="*/ 674181 w 1179211"/>
                  <a:gd name="connsiteY292" fmla="*/ 64518 h 84574"/>
                  <a:gd name="connsiteX293" fmla="*/ 678289 w 1179211"/>
                  <a:gd name="connsiteY293" fmla="*/ 43979 h 84574"/>
                  <a:gd name="connsiteX294" fmla="*/ 675389 w 1179211"/>
                  <a:gd name="connsiteY294" fmla="*/ 25856 h 84574"/>
                  <a:gd name="connsiteX295" fmla="*/ 562059 w 1179211"/>
                  <a:gd name="connsiteY295" fmla="*/ 77325 h 84574"/>
                  <a:gd name="connsiteX296" fmla="*/ 558918 w 1179211"/>
                  <a:gd name="connsiteY296" fmla="*/ 78534 h 84574"/>
                  <a:gd name="connsiteX297" fmla="*/ 555776 w 1179211"/>
                  <a:gd name="connsiteY297" fmla="*/ 79017 h 84574"/>
                  <a:gd name="connsiteX298" fmla="*/ 553360 w 1179211"/>
                  <a:gd name="connsiteY298" fmla="*/ 78534 h 84574"/>
                  <a:gd name="connsiteX299" fmla="*/ 551185 w 1179211"/>
                  <a:gd name="connsiteY299" fmla="*/ 77567 h 84574"/>
                  <a:gd name="connsiteX300" fmla="*/ 549010 w 1179211"/>
                  <a:gd name="connsiteY300" fmla="*/ 74184 h 84574"/>
                  <a:gd name="connsiteX301" fmla="*/ 548769 w 1179211"/>
                  <a:gd name="connsiteY301" fmla="*/ 67901 h 84574"/>
                  <a:gd name="connsiteX302" fmla="*/ 548769 w 1179211"/>
                  <a:gd name="connsiteY302" fmla="*/ 35280 h 84574"/>
                  <a:gd name="connsiteX303" fmla="*/ 561817 w 1179211"/>
                  <a:gd name="connsiteY303" fmla="*/ 35280 h 84574"/>
                  <a:gd name="connsiteX304" fmla="*/ 561817 w 1179211"/>
                  <a:gd name="connsiteY304" fmla="*/ 28997 h 84574"/>
                  <a:gd name="connsiteX305" fmla="*/ 548769 w 1179211"/>
                  <a:gd name="connsiteY305" fmla="*/ 28997 h 84574"/>
                  <a:gd name="connsiteX306" fmla="*/ 548769 w 1179211"/>
                  <a:gd name="connsiteY306" fmla="*/ 12807 h 84574"/>
                  <a:gd name="connsiteX307" fmla="*/ 539103 w 1179211"/>
                  <a:gd name="connsiteY307" fmla="*/ 14982 h 84574"/>
                  <a:gd name="connsiteX308" fmla="*/ 539103 w 1179211"/>
                  <a:gd name="connsiteY308" fmla="*/ 28997 h 84574"/>
                  <a:gd name="connsiteX309" fmla="*/ 529679 w 1179211"/>
                  <a:gd name="connsiteY309" fmla="*/ 28997 h 84574"/>
                  <a:gd name="connsiteX310" fmla="*/ 529679 w 1179211"/>
                  <a:gd name="connsiteY310" fmla="*/ 35280 h 84574"/>
                  <a:gd name="connsiteX311" fmla="*/ 539103 w 1179211"/>
                  <a:gd name="connsiteY311" fmla="*/ 35280 h 84574"/>
                  <a:gd name="connsiteX312" fmla="*/ 539103 w 1179211"/>
                  <a:gd name="connsiteY312" fmla="*/ 68868 h 84574"/>
                  <a:gd name="connsiteX313" fmla="*/ 539345 w 1179211"/>
                  <a:gd name="connsiteY313" fmla="*/ 76117 h 84574"/>
                  <a:gd name="connsiteX314" fmla="*/ 541278 w 1179211"/>
                  <a:gd name="connsiteY314" fmla="*/ 81433 h 84574"/>
                  <a:gd name="connsiteX315" fmla="*/ 545869 w 1179211"/>
                  <a:gd name="connsiteY315" fmla="*/ 84816 h 84574"/>
                  <a:gd name="connsiteX316" fmla="*/ 551910 w 1179211"/>
                  <a:gd name="connsiteY316" fmla="*/ 85783 h 84574"/>
                  <a:gd name="connsiteX317" fmla="*/ 558434 w 1179211"/>
                  <a:gd name="connsiteY317" fmla="*/ 84816 h 84574"/>
                  <a:gd name="connsiteX318" fmla="*/ 563992 w 1179211"/>
                  <a:gd name="connsiteY318" fmla="*/ 82158 h 84574"/>
                  <a:gd name="connsiteX319" fmla="*/ 562059 w 1179211"/>
                  <a:gd name="connsiteY319" fmla="*/ 77325 h 84574"/>
                  <a:gd name="connsiteX320" fmla="*/ 487392 w 1179211"/>
                  <a:gd name="connsiteY320" fmla="*/ 6041 h 84574"/>
                  <a:gd name="connsiteX321" fmla="*/ 483284 w 1179211"/>
                  <a:gd name="connsiteY321" fmla="*/ 4350 h 84574"/>
                  <a:gd name="connsiteX322" fmla="*/ 479176 w 1179211"/>
                  <a:gd name="connsiteY322" fmla="*/ 6041 h 84574"/>
                  <a:gd name="connsiteX323" fmla="*/ 477484 w 1179211"/>
                  <a:gd name="connsiteY323" fmla="*/ 9907 h 84574"/>
                  <a:gd name="connsiteX324" fmla="*/ 479176 w 1179211"/>
                  <a:gd name="connsiteY324" fmla="*/ 13774 h 84574"/>
                  <a:gd name="connsiteX325" fmla="*/ 483284 w 1179211"/>
                  <a:gd name="connsiteY325" fmla="*/ 15465 h 84574"/>
                  <a:gd name="connsiteX326" fmla="*/ 487392 w 1179211"/>
                  <a:gd name="connsiteY326" fmla="*/ 13774 h 84574"/>
                  <a:gd name="connsiteX327" fmla="*/ 489083 w 1179211"/>
                  <a:gd name="connsiteY327" fmla="*/ 9907 h 84574"/>
                  <a:gd name="connsiteX328" fmla="*/ 487392 w 1179211"/>
                  <a:gd name="connsiteY328" fmla="*/ 6041 h 84574"/>
                  <a:gd name="connsiteX329" fmla="*/ 510589 w 1179211"/>
                  <a:gd name="connsiteY329" fmla="*/ 6041 h 84574"/>
                  <a:gd name="connsiteX330" fmla="*/ 506481 w 1179211"/>
                  <a:gd name="connsiteY330" fmla="*/ 4350 h 84574"/>
                  <a:gd name="connsiteX331" fmla="*/ 502373 w 1179211"/>
                  <a:gd name="connsiteY331" fmla="*/ 6041 h 84574"/>
                  <a:gd name="connsiteX332" fmla="*/ 500682 w 1179211"/>
                  <a:gd name="connsiteY332" fmla="*/ 9907 h 84574"/>
                  <a:gd name="connsiteX333" fmla="*/ 502373 w 1179211"/>
                  <a:gd name="connsiteY333" fmla="*/ 13774 h 84574"/>
                  <a:gd name="connsiteX334" fmla="*/ 506481 w 1179211"/>
                  <a:gd name="connsiteY334" fmla="*/ 15465 h 84574"/>
                  <a:gd name="connsiteX335" fmla="*/ 510589 w 1179211"/>
                  <a:gd name="connsiteY335" fmla="*/ 13774 h 84574"/>
                  <a:gd name="connsiteX336" fmla="*/ 512281 w 1179211"/>
                  <a:gd name="connsiteY336" fmla="*/ 9907 h 84574"/>
                  <a:gd name="connsiteX337" fmla="*/ 510589 w 1179211"/>
                  <a:gd name="connsiteY337" fmla="*/ 6041 h 84574"/>
                  <a:gd name="connsiteX338" fmla="*/ 504548 w 1179211"/>
                  <a:gd name="connsiteY338" fmla="*/ 62827 h 84574"/>
                  <a:gd name="connsiteX339" fmla="*/ 504306 w 1179211"/>
                  <a:gd name="connsiteY339" fmla="*/ 67660 h 84574"/>
                  <a:gd name="connsiteX340" fmla="*/ 502373 w 1179211"/>
                  <a:gd name="connsiteY340" fmla="*/ 72976 h 84574"/>
                  <a:gd name="connsiteX341" fmla="*/ 498990 w 1179211"/>
                  <a:gd name="connsiteY341" fmla="*/ 76600 h 84574"/>
                  <a:gd name="connsiteX342" fmla="*/ 495124 w 1179211"/>
                  <a:gd name="connsiteY342" fmla="*/ 78534 h 84574"/>
                  <a:gd name="connsiteX343" fmla="*/ 491741 w 1179211"/>
                  <a:gd name="connsiteY343" fmla="*/ 79017 h 84574"/>
                  <a:gd name="connsiteX344" fmla="*/ 488116 w 1179211"/>
                  <a:gd name="connsiteY344" fmla="*/ 78534 h 84574"/>
                  <a:gd name="connsiteX345" fmla="*/ 484975 w 1179211"/>
                  <a:gd name="connsiteY345" fmla="*/ 76842 h 84574"/>
                  <a:gd name="connsiteX346" fmla="*/ 482800 w 1179211"/>
                  <a:gd name="connsiteY346" fmla="*/ 73942 h 84574"/>
                  <a:gd name="connsiteX347" fmla="*/ 482075 w 1179211"/>
                  <a:gd name="connsiteY347" fmla="*/ 69351 h 84574"/>
                  <a:gd name="connsiteX348" fmla="*/ 483284 w 1179211"/>
                  <a:gd name="connsiteY348" fmla="*/ 64760 h 84574"/>
                  <a:gd name="connsiteX349" fmla="*/ 486183 w 1179211"/>
                  <a:gd name="connsiteY349" fmla="*/ 61619 h 84574"/>
                  <a:gd name="connsiteX350" fmla="*/ 489566 w 1179211"/>
                  <a:gd name="connsiteY350" fmla="*/ 59686 h 84574"/>
                  <a:gd name="connsiteX351" fmla="*/ 492708 w 1179211"/>
                  <a:gd name="connsiteY351" fmla="*/ 58719 h 84574"/>
                  <a:gd name="connsiteX352" fmla="*/ 496091 w 1179211"/>
                  <a:gd name="connsiteY352" fmla="*/ 58236 h 84574"/>
                  <a:gd name="connsiteX353" fmla="*/ 499715 w 1179211"/>
                  <a:gd name="connsiteY353" fmla="*/ 57994 h 84574"/>
                  <a:gd name="connsiteX354" fmla="*/ 502857 w 1179211"/>
                  <a:gd name="connsiteY354" fmla="*/ 57752 h 84574"/>
                  <a:gd name="connsiteX355" fmla="*/ 505031 w 1179211"/>
                  <a:gd name="connsiteY355" fmla="*/ 57752 h 84574"/>
                  <a:gd name="connsiteX356" fmla="*/ 504548 w 1179211"/>
                  <a:gd name="connsiteY356" fmla="*/ 62827 h 84574"/>
                  <a:gd name="connsiteX357" fmla="*/ 522188 w 1179211"/>
                  <a:gd name="connsiteY357" fmla="*/ 78292 h 84574"/>
                  <a:gd name="connsiteX358" fmla="*/ 517838 w 1179211"/>
                  <a:gd name="connsiteY358" fmla="*/ 79017 h 84574"/>
                  <a:gd name="connsiteX359" fmla="*/ 514939 w 1179211"/>
                  <a:gd name="connsiteY359" fmla="*/ 77809 h 84574"/>
                  <a:gd name="connsiteX360" fmla="*/ 513972 w 1179211"/>
                  <a:gd name="connsiteY360" fmla="*/ 72734 h 84574"/>
                  <a:gd name="connsiteX361" fmla="*/ 513972 w 1179211"/>
                  <a:gd name="connsiteY361" fmla="*/ 43496 h 84574"/>
                  <a:gd name="connsiteX362" fmla="*/ 513972 w 1179211"/>
                  <a:gd name="connsiteY362" fmla="*/ 40354 h 84574"/>
                  <a:gd name="connsiteX363" fmla="*/ 513489 w 1179211"/>
                  <a:gd name="connsiteY363" fmla="*/ 36971 h 84574"/>
                  <a:gd name="connsiteX364" fmla="*/ 512281 w 1179211"/>
                  <a:gd name="connsiteY364" fmla="*/ 33830 h 84574"/>
                  <a:gd name="connsiteX365" fmla="*/ 509864 w 1179211"/>
                  <a:gd name="connsiteY365" fmla="*/ 31172 h 84574"/>
                  <a:gd name="connsiteX366" fmla="*/ 502615 w 1179211"/>
                  <a:gd name="connsiteY366" fmla="*/ 27789 h 84574"/>
                  <a:gd name="connsiteX367" fmla="*/ 494882 w 1179211"/>
                  <a:gd name="connsiteY367" fmla="*/ 27064 h 84574"/>
                  <a:gd name="connsiteX368" fmla="*/ 488116 w 1179211"/>
                  <a:gd name="connsiteY368" fmla="*/ 27789 h 84574"/>
                  <a:gd name="connsiteX369" fmla="*/ 482075 w 1179211"/>
                  <a:gd name="connsiteY369" fmla="*/ 29964 h 84574"/>
                  <a:gd name="connsiteX370" fmla="*/ 477243 w 1179211"/>
                  <a:gd name="connsiteY370" fmla="*/ 33830 h 84574"/>
                  <a:gd name="connsiteX371" fmla="*/ 474584 w 1179211"/>
                  <a:gd name="connsiteY371" fmla="*/ 40113 h 84574"/>
                  <a:gd name="connsiteX372" fmla="*/ 482317 w 1179211"/>
                  <a:gd name="connsiteY372" fmla="*/ 42529 h 84574"/>
                  <a:gd name="connsiteX373" fmla="*/ 483284 w 1179211"/>
                  <a:gd name="connsiteY373" fmla="*/ 38904 h 84574"/>
                  <a:gd name="connsiteX374" fmla="*/ 485217 w 1179211"/>
                  <a:gd name="connsiteY374" fmla="*/ 36005 h 84574"/>
                  <a:gd name="connsiteX375" fmla="*/ 488600 w 1179211"/>
                  <a:gd name="connsiteY375" fmla="*/ 33830 h 84574"/>
                  <a:gd name="connsiteX376" fmla="*/ 493916 w 1179211"/>
                  <a:gd name="connsiteY376" fmla="*/ 33105 h 84574"/>
                  <a:gd name="connsiteX377" fmla="*/ 497299 w 1179211"/>
                  <a:gd name="connsiteY377" fmla="*/ 33347 h 84574"/>
                  <a:gd name="connsiteX378" fmla="*/ 500440 w 1179211"/>
                  <a:gd name="connsiteY378" fmla="*/ 34313 h 84574"/>
                  <a:gd name="connsiteX379" fmla="*/ 503582 w 1179211"/>
                  <a:gd name="connsiteY379" fmla="*/ 37213 h 84574"/>
                  <a:gd name="connsiteX380" fmla="*/ 504548 w 1179211"/>
                  <a:gd name="connsiteY380" fmla="*/ 42287 h 84574"/>
                  <a:gd name="connsiteX381" fmla="*/ 504548 w 1179211"/>
                  <a:gd name="connsiteY381" fmla="*/ 51711 h 84574"/>
                  <a:gd name="connsiteX382" fmla="*/ 497057 w 1179211"/>
                  <a:gd name="connsiteY382" fmla="*/ 51953 h 84574"/>
                  <a:gd name="connsiteX383" fmla="*/ 491016 w 1179211"/>
                  <a:gd name="connsiteY383" fmla="*/ 52436 h 84574"/>
                  <a:gd name="connsiteX384" fmla="*/ 483525 w 1179211"/>
                  <a:gd name="connsiteY384" fmla="*/ 54369 h 84574"/>
                  <a:gd name="connsiteX385" fmla="*/ 477484 w 1179211"/>
                  <a:gd name="connsiteY385" fmla="*/ 57994 h 84574"/>
                  <a:gd name="connsiteX386" fmla="*/ 473618 w 1179211"/>
                  <a:gd name="connsiteY386" fmla="*/ 63310 h 84574"/>
                  <a:gd name="connsiteX387" fmla="*/ 472168 w 1179211"/>
                  <a:gd name="connsiteY387" fmla="*/ 70076 h 84574"/>
                  <a:gd name="connsiteX388" fmla="*/ 473618 w 1179211"/>
                  <a:gd name="connsiteY388" fmla="*/ 76842 h 84574"/>
                  <a:gd name="connsiteX389" fmla="*/ 477243 w 1179211"/>
                  <a:gd name="connsiteY389" fmla="*/ 81675 h 84574"/>
                  <a:gd name="connsiteX390" fmla="*/ 482317 w 1179211"/>
                  <a:gd name="connsiteY390" fmla="*/ 84575 h 84574"/>
                  <a:gd name="connsiteX391" fmla="*/ 488116 w 1179211"/>
                  <a:gd name="connsiteY391" fmla="*/ 85541 h 84574"/>
                  <a:gd name="connsiteX392" fmla="*/ 499232 w 1179211"/>
                  <a:gd name="connsiteY392" fmla="*/ 82641 h 84574"/>
                  <a:gd name="connsiteX393" fmla="*/ 505031 w 1179211"/>
                  <a:gd name="connsiteY393" fmla="*/ 75634 h 84574"/>
                  <a:gd name="connsiteX394" fmla="*/ 507689 w 1179211"/>
                  <a:gd name="connsiteY394" fmla="*/ 82158 h 84574"/>
                  <a:gd name="connsiteX395" fmla="*/ 514214 w 1179211"/>
                  <a:gd name="connsiteY395" fmla="*/ 84816 h 84574"/>
                  <a:gd name="connsiteX396" fmla="*/ 519047 w 1179211"/>
                  <a:gd name="connsiteY396" fmla="*/ 84333 h 84574"/>
                  <a:gd name="connsiteX397" fmla="*/ 522430 w 1179211"/>
                  <a:gd name="connsiteY397" fmla="*/ 83608 h 84574"/>
                  <a:gd name="connsiteX398" fmla="*/ 522430 w 1179211"/>
                  <a:gd name="connsiteY398" fmla="*/ 78292 h 84574"/>
                  <a:gd name="connsiteX399" fmla="*/ 458636 w 1179211"/>
                  <a:gd name="connsiteY399" fmla="*/ 77325 h 84574"/>
                  <a:gd name="connsiteX400" fmla="*/ 455495 w 1179211"/>
                  <a:gd name="connsiteY400" fmla="*/ 78534 h 84574"/>
                  <a:gd name="connsiteX401" fmla="*/ 452353 w 1179211"/>
                  <a:gd name="connsiteY401" fmla="*/ 79017 h 84574"/>
                  <a:gd name="connsiteX402" fmla="*/ 449937 w 1179211"/>
                  <a:gd name="connsiteY402" fmla="*/ 78534 h 84574"/>
                  <a:gd name="connsiteX403" fmla="*/ 447762 w 1179211"/>
                  <a:gd name="connsiteY403" fmla="*/ 77567 h 84574"/>
                  <a:gd name="connsiteX404" fmla="*/ 445587 w 1179211"/>
                  <a:gd name="connsiteY404" fmla="*/ 74184 h 84574"/>
                  <a:gd name="connsiteX405" fmla="*/ 445346 w 1179211"/>
                  <a:gd name="connsiteY405" fmla="*/ 67901 h 84574"/>
                  <a:gd name="connsiteX406" fmla="*/ 445346 w 1179211"/>
                  <a:gd name="connsiteY406" fmla="*/ 35280 h 84574"/>
                  <a:gd name="connsiteX407" fmla="*/ 458394 w 1179211"/>
                  <a:gd name="connsiteY407" fmla="*/ 35280 h 84574"/>
                  <a:gd name="connsiteX408" fmla="*/ 458394 w 1179211"/>
                  <a:gd name="connsiteY408" fmla="*/ 28997 h 84574"/>
                  <a:gd name="connsiteX409" fmla="*/ 445346 w 1179211"/>
                  <a:gd name="connsiteY409" fmla="*/ 28997 h 84574"/>
                  <a:gd name="connsiteX410" fmla="*/ 445346 w 1179211"/>
                  <a:gd name="connsiteY410" fmla="*/ 12807 h 84574"/>
                  <a:gd name="connsiteX411" fmla="*/ 435680 w 1179211"/>
                  <a:gd name="connsiteY411" fmla="*/ 14982 h 84574"/>
                  <a:gd name="connsiteX412" fmla="*/ 435680 w 1179211"/>
                  <a:gd name="connsiteY412" fmla="*/ 28997 h 84574"/>
                  <a:gd name="connsiteX413" fmla="*/ 426256 w 1179211"/>
                  <a:gd name="connsiteY413" fmla="*/ 28997 h 84574"/>
                  <a:gd name="connsiteX414" fmla="*/ 426256 w 1179211"/>
                  <a:gd name="connsiteY414" fmla="*/ 35280 h 84574"/>
                  <a:gd name="connsiteX415" fmla="*/ 435680 w 1179211"/>
                  <a:gd name="connsiteY415" fmla="*/ 35280 h 84574"/>
                  <a:gd name="connsiteX416" fmla="*/ 435680 w 1179211"/>
                  <a:gd name="connsiteY416" fmla="*/ 68868 h 84574"/>
                  <a:gd name="connsiteX417" fmla="*/ 435922 w 1179211"/>
                  <a:gd name="connsiteY417" fmla="*/ 76117 h 84574"/>
                  <a:gd name="connsiteX418" fmla="*/ 437855 w 1179211"/>
                  <a:gd name="connsiteY418" fmla="*/ 81433 h 84574"/>
                  <a:gd name="connsiteX419" fmla="*/ 442446 w 1179211"/>
                  <a:gd name="connsiteY419" fmla="*/ 84816 h 84574"/>
                  <a:gd name="connsiteX420" fmla="*/ 448487 w 1179211"/>
                  <a:gd name="connsiteY420" fmla="*/ 85783 h 84574"/>
                  <a:gd name="connsiteX421" fmla="*/ 455012 w 1179211"/>
                  <a:gd name="connsiteY421" fmla="*/ 84816 h 84574"/>
                  <a:gd name="connsiteX422" fmla="*/ 460569 w 1179211"/>
                  <a:gd name="connsiteY422" fmla="*/ 82158 h 84574"/>
                  <a:gd name="connsiteX423" fmla="*/ 458636 w 1179211"/>
                  <a:gd name="connsiteY423" fmla="*/ 77325 h 84574"/>
                  <a:gd name="connsiteX424" fmla="*/ 409825 w 1179211"/>
                  <a:gd name="connsiteY424" fmla="*/ 28997 h 84574"/>
                  <a:gd name="connsiteX425" fmla="*/ 399676 w 1179211"/>
                  <a:gd name="connsiteY425" fmla="*/ 28997 h 84574"/>
                  <a:gd name="connsiteX426" fmla="*/ 399676 w 1179211"/>
                  <a:gd name="connsiteY426" fmla="*/ 84091 h 84574"/>
                  <a:gd name="connsiteX427" fmla="*/ 409825 w 1179211"/>
                  <a:gd name="connsiteY427" fmla="*/ 84091 h 84574"/>
                  <a:gd name="connsiteX428" fmla="*/ 409825 w 1179211"/>
                  <a:gd name="connsiteY428" fmla="*/ 28997 h 84574"/>
                  <a:gd name="connsiteX429" fmla="*/ 409341 w 1179211"/>
                  <a:gd name="connsiteY429" fmla="*/ 2416 h 84574"/>
                  <a:gd name="connsiteX430" fmla="*/ 404992 w 1179211"/>
                  <a:gd name="connsiteY430" fmla="*/ 483 h 84574"/>
                  <a:gd name="connsiteX431" fmla="*/ 400400 w 1179211"/>
                  <a:gd name="connsiteY431" fmla="*/ 2416 h 84574"/>
                  <a:gd name="connsiteX432" fmla="*/ 398467 w 1179211"/>
                  <a:gd name="connsiteY432" fmla="*/ 6766 h 84574"/>
                  <a:gd name="connsiteX433" fmla="*/ 400400 w 1179211"/>
                  <a:gd name="connsiteY433" fmla="*/ 11116 h 84574"/>
                  <a:gd name="connsiteX434" fmla="*/ 404992 w 1179211"/>
                  <a:gd name="connsiteY434" fmla="*/ 13049 h 84574"/>
                  <a:gd name="connsiteX435" fmla="*/ 409341 w 1179211"/>
                  <a:gd name="connsiteY435" fmla="*/ 11116 h 84574"/>
                  <a:gd name="connsiteX436" fmla="*/ 411274 w 1179211"/>
                  <a:gd name="connsiteY436" fmla="*/ 6766 h 84574"/>
                  <a:gd name="connsiteX437" fmla="*/ 409341 w 1179211"/>
                  <a:gd name="connsiteY437" fmla="*/ 2416 h 84574"/>
                  <a:gd name="connsiteX438" fmla="*/ 379619 w 1179211"/>
                  <a:gd name="connsiteY438" fmla="*/ 61377 h 84574"/>
                  <a:gd name="connsiteX439" fmla="*/ 375511 w 1179211"/>
                  <a:gd name="connsiteY439" fmla="*/ 56544 h 84574"/>
                  <a:gd name="connsiteX440" fmla="*/ 370195 w 1179211"/>
                  <a:gd name="connsiteY440" fmla="*/ 53403 h 84574"/>
                  <a:gd name="connsiteX441" fmla="*/ 364396 w 1179211"/>
                  <a:gd name="connsiteY441" fmla="*/ 51470 h 84574"/>
                  <a:gd name="connsiteX442" fmla="*/ 355938 w 1179211"/>
                  <a:gd name="connsiteY442" fmla="*/ 47603 h 84574"/>
                  <a:gd name="connsiteX443" fmla="*/ 352797 w 1179211"/>
                  <a:gd name="connsiteY443" fmla="*/ 40837 h 84574"/>
                  <a:gd name="connsiteX444" fmla="*/ 355697 w 1179211"/>
                  <a:gd name="connsiteY444" fmla="*/ 35280 h 84574"/>
                  <a:gd name="connsiteX445" fmla="*/ 362946 w 1179211"/>
                  <a:gd name="connsiteY445" fmla="*/ 33105 h 84574"/>
                  <a:gd name="connsiteX446" fmla="*/ 370195 w 1179211"/>
                  <a:gd name="connsiteY446" fmla="*/ 34796 h 84574"/>
                  <a:gd name="connsiteX447" fmla="*/ 374786 w 1179211"/>
                  <a:gd name="connsiteY447" fmla="*/ 38421 h 84574"/>
                  <a:gd name="connsiteX448" fmla="*/ 379619 w 1179211"/>
                  <a:gd name="connsiteY448" fmla="*/ 32380 h 84574"/>
                  <a:gd name="connsiteX449" fmla="*/ 373820 w 1179211"/>
                  <a:gd name="connsiteY449" fmla="*/ 28997 h 84574"/>
                  <a:gd name="connsiteX450" fmla="*/ 363429 w 1179211"/>
                  <a:gd name="connsiteY450" fmla="*/ 27306 h 84574"/>
                  <a:gd name="connsiteX451" fmla="*/ 355938 w 1179211"/>
                  <a:gd name="connsiteY451" fmla="*/ 28272 h 84574"/>
                  <a:gd name="connsiteX452" fmla="*/ 349656 w 1179211"/>
                  <a:gd name="connsiteY452" fmla="*/ 31172 h 84574"/>
                  <a:gd name="connsiteX453" fmla="*/ 345306 w 1179211"/>
                  <a:gd name="connsiteY453" fmla="*/ 36005 h 84574"/>
                  <a:gd name="connsiteX454" fmla="*/ 343615 w 1179211"/>
                  <a:gd name="connsiteY454" fmla="*/ 42771 h 84574"/>
                  <a:gd name="connsiteX455" fmla="*/ 345065 w 1179211"/>
                  <a:gd name="connsiteY455" fmla="*/ 50020 h 84574"/>
                  <a:gd name="connsiteX456" fmla="*/ 348931 w 1179211"/>
                  <a:gd name="connsiteY456" fmla="*/ 54853 h 84574"/>
                  <a:gd name="connsiteX457" fmla="*/ 354005 w 1179211"/>
                  <a:gd name="connsiteY457" fmla="*/ 57752 h 84574"/>
                  <a:gd name="connsiteX458" fmla="*/ 359321 w 1179211"/>
                  <a:gd name="connsiteY458" fmla="*/ 59686 h 84574"/>
                  <a:gd name="connsiteX459" fmla="*/ 367779 w 1179211"/>
                  <a:gd name="connsiteY459" fmla="*/ 63310 h 84574"/>
                  <a:gd name="connsiteX460" fmla="*/ 370920 w 1179211"/>
                  <a:gd name="connsiteY460" fmla="*/ 70559 h 84574"/>
                  <a:gd name="connsiteX461" fmla="*/ 368262 w 1179211"/>
                  <a:gd name="connsiteY461" fmla="*/ 77325 h 84574"/>
                  <a:gd name="connsiteX462" fmla="*/ 360771 w 1179211"/>
                  <a:gd name="connsiteY462" fmla="*/ 79742 h 84574"/>
                  <a:gd name="connsiteX463" fmla="*/ 355938 w 1179211"/>
                  <a:gd name="connsiteY463" fmla="*/ 79017 h 84574"/>
                  <a:gd name="connsiteX464" fmla="*/ 351830 w 1179211"/>
                  <a:gd name="connsiteY464" fmla="*/ 76842 h 84574"/>
                  <a:gd name="connsiteX465" fmla="*/ 348447 w 1179211"/>
                  <a:gd name="connsiteY465" fmla="*/ 74184 h 84574"/>
                  <a:gd name="connsiteX466" fmla="*/ 346031 w 1179211"/>
                  <a:gd name="connsiteY466" fmla="*/ 71768 h 84574"/>
                  <a:gd name="connsiteX467" fmla="*/ 341198 w 1179211"/>
                  <a:gd name="connsiteY467" fmla="*/ 79500 h 84574"/>
                  <a:gd name="connsiteX468" fmla="*/ 360288 w 1179211"/>
                  <a:gd name="connsiteY468" fmla="*/ 85783 h 84574"/>
                  <a:gd name="connsiteX469" fmla="*/ 368020 w 1179211"/>
                  <a:gd name="connsiteY469" fmla="*/ 84575 h 84574"/>
                  <a:gd name="connsiteX470" fmla="*/ 374303 w 1179211"/>
                  <a:gd name="connsiteY470" fmla="*/ 81192 h 84574"/>
                  <a:gd name="connsiteX471" fmla="*/ 378411 w 1179211"/>
                  <a:gd name="connsiteY471" fmla="*/ 75634 h 84574"/>
                  <a:gd name="connsiteX472" fmla="*/ 380103 w 1179211"/>
                  <a:gd name="connsiteY472" fmla="*/ 68143 h 84574"/>
                  <a:gd name="connsiteX473" fmla="*/ 379619 w 1179211"/>
                  <a:gd name="connsiteY473" fmla="*/ 61377 h 84574"/>
                  <a:gd name="connsiteX474" fmla="*/ 298428 w 1179211"/>
                  <a:gd name="connsiteY474" fmla="*/ 84091 h 84574"/>
                  <a:gd name="connsiteX475" fmla="*/ 307852 w 1179211"/>
                  <a:gd name="connsiteY475" fmla="*/ 84091 h 84574"/>
                  <a:gd name="connsiteX476" fmla="*/ 307852 w 1179211"/>
                  <a:gd name="connsiteY476" fmla="*/ 57511 h 84574"/>
                  <a:gd name="connsiteX477" fmla="*/ 308093 w 1179211"/>
                  <a:gd name="connsiteY477" fmla="*/ 51953 h 84574"/>
                  <a:gd name="connsiteX478" fmla="*/ 308818 w 1179211"/>
                  <a:gd name="connsiteY478" fmla="*/ 46637 h 84574"/>
                  <a:gd name="connsiteX479" fmla="*/ 312926 w 1179211"/>
                  <a:gd name="connsiteY479" fmla="*/ 37938 h 84574"/>
                  <a:gd name="connsiteX480" fmla="*/ 318967 w 1179211"/>
                  <a:gd name="connsiteY480" fmla="*/ 34555 h 84574"/>
                  <a:gd name="connsiteX481" fmla="*/ 325008 w 1179211"/>
                  <a:gd name="connsiteY481" fmla="*/ 40596 h 84574"/>
                  <a:gd name="connsiteX482" fmla="*/ 333224 w 1179211"/>
                  <a:gd name="connsiteY482" fmla="*/ 37696 h 84574"/>
                  <a:gd name="connsiteX483" fmla="*/ 332016 w 1179211"/>
                  <a:gd name="connsiteY483" fmla="*/ 32863 h 84574"/>
                  <a:gd name="connsiteX484" fmla="*/ 329599 w 1179211"/>
                  <a:gd name="connsiteY484" fmla="*/ 29722 h 84574"/>
                  <a:gd name="connsiteX485" fmla="*/ 326216 w 1179211"/>
                  <a:gd name="connsiteY485" fmla="*/ 28030 h 84574"/>
                  <a:gd name="connsiteX486" fmla="*/ 322833 w 1179211"/>
                  <a:gd name="connsiteY486" fmla="*/ 27547 h 84574"/>
                  <a:gd name="connsiteX487" fmla="*/ 314134 w 1179211"/>
                  <a:gd name="connsiteY487" fmla="*/ 30205 h 84574"/>
                  <a:gd name="connsiteX488" fmla="*/ 307852 w 1179211"/>
                  <a:gd name="connsiteY488" fmla="*/ 37696 h 84574"/>
                  <a:gd name="connsiteX489" fmla="*/ 306643 w 1179211"/>
                  <a:gd name="connsiteY489" fmla="*/ 28272 h 84574"/>
                  <a:gd name="connsiteX490" fmla="*/ 297219 w 1179211"/>
                  <a:gd name="connsiteY490" fmla="*/ 29239 h 84574"/>
                  <a:gd name="connsiteX491" fmla="*/ 297461 w 1179211"/>
                  <a:gd name="connsiteY491" fmla="*/ 31413 h 84574"/>
                  <a:gd name="connsiteX492" fmla="*/ 297944 w 1179211"/>
                  <a:gd name="connsiteY492" fmla="*/ 35038 h 84574"/>
                  <a:gd name="connsiteX493" fmla="*/ 298186 w 1179211"/>
                  <a:gd name="connsiteY493" fmla="*/ 39146 h 84574"/>
                  <a:gd name="connsiteX494" fmla="*/ 298428 w 1179211"/>
                  <a:gd name="connsiteY494" fmla="*/ 43254 h 84574"/>
                  <a:gd name="connsiteX495" fmla="*/ 298428 w 1179211"/>
                  <a:gd name="connsiteY495" fmla="*/ 84091 h 84574"/>
                  <a:gd name="connsiteX496" fmla="*/ 267981 w 1179211"/>
                  <a:gd name="connsiteY496" fmla="*/ 38179 h 84574"/>
                  <a:gd name="connsiteX497" fmla="*/ 271122 w 1179211"/>
                  <a:gd name="connsiteY497" fmla="*/ 50262 h 84574"/>
                  <a:gd name="connsiteX498" fmla="*/ 271122 w 1179211"/>
                  <a:gd name="connsiteY498" fmla="*/ 52195 h 84574"/>
                  <a:gd name="connsiteX499" fmla="*/ 243817 w 1179211"/>
                  <a:gd name="connsiteY499" fmla="*/ 52195 h 84574"/>
                  <a:gd name="connsiteX500" fmla="*/ 245508 w 1179211"/>
                  <a:gd name="connsiteY500" fmla="*/ 45187 h 84574"/>
                  <a:gd name="connsiteX501" fmla="*/ 248649 w 1179211"/>
                  <a:gd name="connsiteY501" fmla="*/ 39388 h 84574"/>
                  <a:gd name="connsiteX502" fmla="*/ 253241 w 1179211"/>
                  <a:gd name="connsiteY502" fmla="*/ 35280 h 84574"/>
                  <a:gd name="connsiteX503" fmla="*/ 259282 w 1179211"/>
                  <a:gd name="connsiteY503" fmla="*/ 33830 h 84574"/>
                  <a:gd name="connsiteX504" fmla="*/ 267981 w 1179211"/>
                  <a:gd name="connsiteY504" fmla="*/ 38179 h 84574"/>
                  <a:gd name="connsiteX505" fmla="*/ 281029 w 1179211"/>
                  <a:gd name="connsiteY505" fmla="*/ 58236 h 84574"/>
                  <a:gd name="connsiteX506" fmla="*/ 281029 w 1179211"/>
                  <a:gd name="connsiteY506" fmla="*/ 52678 h 84574"/>
                  <a:gd name="connsiteX507" fmla="*/ 280063 w 1179211"/>
                  <a:gd name="connsiteY507" fmla="*/ 43496 h 84574"/>
                  <a:gd name="connsiteX508" fmla="*/ 276438 w 1179211"/>
                  <a:gd name="connsiteY508" fmla="*/ 35280 h 84574"/>
                  <a:gd name="connsiteX509" fmla="*/ 269672 w 1179211"/>
                  <a:gd name="connsiteY509" fmla="*/ 29480 h 84574"/>
                  <a:gd name="connsiteX510" fmla="*/ 259040 w 1179211"/>
                  <a:gd name="connsiteY510" fmla="*/ 27306 h 84574"/>
                  <a:gd name="connsiteX511" fmla="*/ 249133 w 1179211"/>
                  <a:gd name="connsiteY511" fmla="*/ 29480 h 84574"/>
                  <a:gd name="connsiteX512" fmla="*/ 241159 w 1179211"/>
                  <a:gd name="connsiteY512" fmla="*/ 35521 h 84574"/>
                  <a:gd name="connsiteX513" fmla="*/ 235842 w 1179211"/>
                  <a:gd name="connsiteY513" fmla="*/ 44704 h 84574"/>
                  <a:gd name="connsiteX514" fmla="*/ 233909 w 1179211"/>
                  <a:gd name="connsiteY514" fmla="*/ 56544 h 84574"/>
                  <a:gd name="connsiteX515" fmla="*/ 240675 w 1179211"/>
                  <a:gd name="connsiteY515" fmla="*/ 78292 h 84574"/>
                  <a:gd name="connsiteX516" fmla="*/ 260490 w 1179211"/>
                  <a:gd name="connsiteY516" fmla="*/ 85783 h 84574"/>
                  <a:gd name="connsiteX517" fmla="*/ 272572 w 1179211"/>
                  <a:gd name="connsiteY517" fmla="*/ 83125 h 84574"/>
                  <a:gd name="connsiteX518" fmla="*/ 282238 w 1179211"/>
                  <a:gd name="connsiteY518" fmla="*/ 75151 h 84574"/>
                  <a:gd name="connsiteX519" fmla="*/ 278371 w 1179211"/>
                  <a:gd name="connsiteY519" fmla="*/ 71043 h 84574"/>
                  <a:gd name="connsiteX520" fmla="*/ 268947 w 1179211"/>
                  <a:gd name="connsiteY520" fmla="*/ 77567 h 84574"/>
                  <a:gd name="connsiteX521" fmla="*/ 261215 w 1179211"/>
                  <a:gd name="connsiteY521" fmla="*/ 79017 h 84574"/>
                  <a:gd name="connsiteX522" fmla="*/ 248649 w 1179211"/>
                  <a:gd name="connsiteY522" fmla="*/ 73701 h 84574"/>
                  <a:gd name="connsiteX523" fmla="*/ 244058 w 1179211"/>
                  <a:gd name="connsiteY523" fmla="*/ 58477 h 84574"/>
                  <a:gd name="connsiteX524" fmla="*/ 281029 w 1179211"/>
                  <a:gd name="connsiteY524" fmla="*/ 58477 h 84574"/>
                  <a:gd name="connsiteX525" fmla="*/ 183648 w 1179211"/>
                  <a:gd name="connsiteY525" fmla="*/ 28997 h 84574"/>
                  <a:gd name="connsiteX526" fmla="*/ 172774 w 1179211"/>
                  <a:gd name="connsiteY526" fmla="*/ 28997 h 84574"/>
                  <a:gd name="connsiteX527" fmla="*/ 195247 w 1179211"/>
                  <a:gd name="connsiteY527" fmla="*/ 85300 h 84574"/>
                  <a:gd name="connsiteX528" fmla="*/ 203221 w 1179211"/>
                  <a:gd name="connsiteY528" fmla="*/ 85300 h 84574"/>
                  <a:gd name="connsiteX529" fmla="*/ 226418 w 1179211"/>
                  <a:gd name="connsiteY529" fmla="*/ 28997 h 84574"/>
                  <a:gd name="connsiteX530" fmla="*/ 217236 w 1179211"/>
                  <a:gd name="connsiteY530" fmla="*/ 28997 h 84574"/>
                  <a:gd name="connsiteX531" fmla="*/ 202496 w 1179211"/>
                  <a:gd name="connsiteY531" fmla="*/ 67660 h 84574"/>
                  <a:gd name="connsiteX532" fmla="*/ 200079 w 1179211"/>
                  <a:gd name="connsiteY532" fmla="*/ 76359 h 84574"/>
                  <a:gd name="connsiteX533" fmla="*/ 199354 w 1179211"/>
                  <a:gd name="connsiteY533" fmla="*/ 72734 h 84574"/>
                  <a:gd name="connsiteX534" fmla="*/ 197663 w 1179211"/>
                  <a:gd name="connsiteY534" fmla="*/ 67176 h 84574"/>
                  <a:gd name="connsiteX535" fmla="*/ 183648 w 1179211"/>
                  <a:gd name="connsiteY535" fmla="*/ 28997 h 84574"/>
                  <a:gd name="connsiteX536" fmla="*/ 159000 w 1179211"/>
                  <a:gd name="connsiteY536" fmla="*/ 28997 h 84574"/>
                  <a:gd name="connsiteX537" fmla="*/ 148851 w 1179211"/>
                  <a:gd name="connsiteY537" fmla="*/ 28997 h 84574"/>
                  <a:gd name="connsiteX538" fmla="*/ 148851 w 1179211"/>
                  <a:gd name="connsiteY538" fmla="*/ 84091 h 84574"/>
                  <a:gd name="connsiteX539" fmla="*/ 159000 w 1179211"/>
                  <a:gd name="connsiteY539" fmla="*/ 84091 h 84574"/>
                  <a:gd name="connsiteX540" fmla="*/ 159000 w 1179211"/>
                  <a:gd name="connsiteY540" fmla="*/ 28997 h 84574"/>
                  <a:gd name="connsiteX541" fmla="*/ 158517 w 1179211"/>
                  <a:gd name="connsiteY541" fmla="*/ 2416 h 84574"/>
                  <a:gd name="connsiteX542" fmla="*/ 154167 w 1179211"/>
                  <a:gd name="connsiteY542" fmla="*/ 483 h 84574"/>
                  <a:gd name="connsiteX543" fmla="*/ 149576 w 1179211"/>
                  <a:gd name="connsiteY543" fmla="*/ 2416 h 84574"/>
                  <a:gd name="connsiteX544" fmla="*/ 147643 w 1179211"/>
                  <a:gd name="connsiteY544" fmla="*/ 6766 h 84574"/>
                  <a:gd name="connsiteX545" fmla="*/ 149576 w 1179211"/>
                  <a:gd name="connsiteY545" fmla="*/ 11116 h 84574"/>
                  <a:gd name="connsiteX546" fmla="*/ 154167 w 1179211"/>
                  <a:gd name="connsiteY546" fmla="*/ 13049 h 84574"/>
                  <a:gd name="connsiteX547" fmla="*/ 158517 w 1179211"/>
                  <a:gd name="connsiteY547" fmla="*/ 11116 h 84574"/>
                  <a:gd name="connsiteX548" fmla="*/ 160450 w 1179211"/>
                  <a:gd name="connsiteY548" fmla="*/ 6766 h 84574"/>
                  <a:gd name="connsiteX549" fmla="*/ 158517 w 1179211"/>
                  <a:gd name="connsiteY549" fmla="*/ 2416 h 84574"/>
                  <a:gd name="connsiteX550" fmla="*/ 128795 w 1179211"/>
                  <a:gd name="connsiteY550" fmla="*/ 84091 h 84574"/>
                  <a:gd name="connsiteX551" fmla="*/ 128795 w 1179211"/>
                  <a:gd name="connsiteY551" fmla="*/ 49537 h 84574"/>
                  <a:gd name="connsiteX552" fmla="*/ 128312 w 1179211"/>
                  <a:gd name="connsiteY552" fmla="*/ 41079 h 84574"/>
                  <a:gd name="connsiteX553" fmla="*/ 126137 w 1179211"/>
                  <a:gd name="connsiteY553" fmla="*/ 34071 h 84574"/>
                  <a:gd name="connsiteX554" fmla="*/ 120338 w 1179211"/>
                  <a:gd name="connsiteY554" fmla="*/ 29239 h 84574"/>
                  <a:gd name="connsiteX555" fmla="*/ 109705 w 1179211"/>
                  <a:gd name="connsiteY555" fmla="*/ 27306 h 84574"/>
                  <a:gd name="connsiteX556" fmla="*/ 102214 w 1179211"/>
                  <a:gd name="connsiteY556" fmla="*/ 28514 h 84574"/>
                  <a:gd name="connsiteX557" fmla="*/ 96898 w 1179211"/>
                  <a:gd name="connsiteY557" fmla="*/ 31655 h 84574"/>
                  <a:gd name="connsiteX558" fmla="*/ 93274 w 1179211"/>
                  <a:gd name="connsiteY558" fmla="*/ 35280 h 84574"/>
                  <a:gd name="connsiteX559" fmla="*/ 91341 w 1179211"/>
                  <a:gd name="connsiteY559" fmla="*/ 37938 h 84574"/>
                  <a:gd name="connsiteX560" fmla="*/ 90132 w 1179211"/>
                  <a:gd name="connsiteY560" fmla="*/ 28514 h 84574"/>
                  <a:gd name="connsiteX561" fmla="*/ 80708 w 1179211"/>
                  <a:gd name="connsiteY561" fmla="*/ 29480 h 84574"/>
                  <a:gd name="connsiteX562" fmla="*/ 80950 w 1179211"/>
                  <a:gd name="connsiteY562" fmla="*/ 31655 h 84574"/>
                  <a:gd name="connsiteX563" fmla="*/ 81433 w 1179211"/>
                  <a:gd name="connsiteY563" fmla="*/ 35280 h 84574"/>
                  <a:gd name="connsiteX564" fmla="*/ 81675 w 1179211"/>
                  <a:gd name="connsiteY564" fmla="*/ 39388 h 84574"/>
                  <a:gd name="connsiteX565" fmla="*/ 81917 w 1179211"/>
                  <a:gd name="connsiteY565" fmla="*/ 43496 h 84574"/>
                  <a:gd name="connsiteX566" fmla="*/ 81917 w 1179211"/>
                  <a:gd name="connsiteY566" fmla="*/ 84333 h 84574"/>
                  <a:gd name="connsiteX567" fmla="*/ 91824 w 1179211"/>
                  <a:gd name="connsiteY567" fmla="*/ 84333 h 84574"/>
                  <a:gd name="connsiteX568" fmla="*/ 91824 w 1179211"/>
                  <a:gd name="connsiteY568" fmla="*/ 53403 h 84574"/>
                  <a:gd name="connsiteX569" fmla="*/ 93032 w 1179211"/>
                  <a:gd name="connsiteY569" fmla="*/ 46154 h 84574"/>
                  <a:gd name="connsiteX570" fmla="*/ 96415 w 1179211"/>
                  <a:gd name="connsiteY570" fmla="*/ 40354 h 84574"/>
                  <a:gd name="connsiteX571" fmla="*/ 101248 w 1179211"/>
                  <a:gd name="connsiteY571" fmla="*/ 36488 h 84574"/>
                  <a:gd name="connsiteX572" fmla="*/ 107531 w 1179211"/>
                  <a:gd name="connsiteY572" fmla="*/ 35038 h 84574"/>
                  <a:gd name="connsiteX573" fmla="*/ 113572 w 1179211"/>
                  <a:gd name="connsiteY573" fmla="*/ 36005 h 84574"/>
                  <a:gd name="connsiteX574" fmla="*/ 117196 w 1179211"/>
                  <a:gd name="connsiteY574" fmla="*/ 38904 h 84574"/>
                  <a:gd name="connsiteX575" fmla="*/ 118888 w 1179211"/>
                  <a:gd name="connsiteY575" fmla="*/ 43496 h 84574"/>
                  <a:gd name="connsiteX576" fmla="*/ 119371 w 1179211"/>
                  <a:gd name="connsiteY576" fmla="*/ 49778 h 84574"/>
                  <a:gd name="connsiteX577" fmla="*/ 119371 w 1179211"/>
                  <a:gd name="connsiteY577" fmla="*/ 84333 h 84574"/>
                  <a:gd name="connsiteX578" fmla="*/ 128795 w 1179211"/>
                  <a:gd name="connsiteY578" fmla="*/ 84333 h 84574"/>
                  <a:gd name="connsiteX579" fmla="*/ 60894 w 1179211"/>
                  <a:gd name="connsiteY579" fmla="*/ 5799 h 84574"/>
                  <a:gd name="connsiteX580" fmla="*/ 50986 w 1179211"/>
                  <a:gd name="connsiteY580" fmla="*/ 5799 h 84574"/>
                  <a:gd name="connsiteX581" fmla="*/ 50986 w 1179211"/>
                  <a:gd name="connsiteY581" fmla="*/ 54128 h 84574"/>
                  <a:gd name="connsiteX582" fmla="*/ 49295 w 1179211"/>
                  <a:gd name="connsiteY582" fmla="*/ 66935 h 84574"/>
                  <a:gd name="connsiteX583" fmla="*/ 44945 w 1179211"/>
                  <a:gd name="connsiteY583" fmla="*/ 74667 h 84574"/>
                  <a:gd name="connsiteX584" fmla="*/ 38421 w 1179211"/>
                  <a:gd name="connsiteY584" fmla="*/ 78534 h 84574"/>
                  <a:gd name="connsiteX585" fmla="*/ 30447 w 1179211"/>
                  <a:gd name="connsiteY585" fmla="*/ 79500 h 84574"/>
                  <a:gd name="connsiteX586" fmla="*/ 22231 w 1179211"/>
                  <a:gd name="connsiteY586" fmla="*/ 78534 h 84574"/>
                  <a:gd name="connsiteX587" fmla="*/ 15707 w 1179211"/>
                  <a:gd name="connsiteY587" fmla="*/ 74667 h 84574"/>
                  <a:gd name="connsiteX588" fmla="*/ 11357 w 1179211"/>
                  <a:gd name="connsiteY588" fmla="*/ 66935 h 84574"/>
                  <a:gd name="connsiteX589" fmla="*/ 9666 w 1179211"/>
                  <a:gd name="connsiteY589" fmla="*/ 54128 h 84574"/>
                  <a:gd name="connsiteX590" fmla="*/ 9666 w 1179211"/>
                  <a:gd name="connsiteY590" fmla="*/ 5799 h 84574"/>
                  <a:gd name="connsiteX591" fmla="*/ 0 w 1179211"/>
                  <a:gd name="connsiteY591" fmla="*/ 5799 h 84574"/>
                  <a:gd name="connsiteX592" fmla="*/ 0 w 1179211"/>
                  <a:gd name="connsiteY592" fmla="*/ 54853 h 84574"/>
                  <a:gd name="connsiteX593" fmla="*/ 7733 w 1179211"/>
                  <a:gd name="connsiteY593" fmla="*/ 79500 h 84574"/>
                  <a:gd name="connsiteX594" fmla="*/ 30689 w 1179211"/>
                  <a:gd name="connsiteY594" fmla="*/ 86749 h 84574"/>
                  <a:gd name="connsiteX595" fmla="*/ 53403 w 1179211"/>
                  <a:gd name="connsiteY595" fmla="*/ 79500 h 84574"/>
                  <a:gd name="connsiteX596" fmla="*/ 60894 w 1179211"/>
                  <a:gd name="connsiteY596" fmla="*/ 54853 h 84574"/>
                  <a:gd name="connsiteX597" fmla="*/ 60894 w 1179211"/>
                  <a:gd name="connsiteY597" fmla="*/ 5799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Lst>
                <a:rect l="l" t="t" r="r" b="b"/>
                <a:pathLst>
                  <a:path w="1179211" h="84574">
                    <a:moveTo>
                      <a:pt x="1181145" y="2658"/>
                    </a:moveTo>
                    <a:cubicBezTo>
                      <a:pt x="1179937" y="1933"/>
                      <a:pt x="1178245" y="1450"/>
                      <a:pt x="1176071" y="725"/>
                    </a:cubicBezTo>
                    <a:cubicBezTo>
                      <a:pt x="1173654" y="242"/>
                      <a:pt x="1171238" y="0"/>
                      <a:pt x="1168580" y="0"/>
                    </a:cubicBezTo>
                    <a:cubicBezTo>
                      <a:pt x="1164955" y="0"/>
                      <a:pt x="1161572" y="725"/>
                      <a:pt x="1158672" y="1933"/>
                    </a:cubicBezTo>
                    <a:cubicBezTo>
                      <a:pt x="1155773" y="3383"/>
                      <a:pt x="1153115" y="5558"/>
                      <a:pt x="1151182" y="8941"/>
                    </a:cubicBezTo>
                    <a:cubicBezTo>
                      <a:pt x="1149490" y="11357"/>
                      <a:pt x="1148523" y="14015"/>
                      <a:pt x="1148282" y="16915"/>
                    </a:cubicBezTo>
                    <a:cubicBezTo>
                      <a:pt x="1148040" y="19815"/>
                      <a:pt x="1147799" y="22473"/>
                      <a:pt x="1147799" y="25131"/>
                    </a:cubicBezTo>
                    <a:lnTo>
                      <a:pt x="1147799" y="29239"/>
                    </a:lnTo>
                    <a:lnTo>
                      <a:pt x="1137891" y="29239"/>
                    </a:lnTo>
                    <a:lnTo>
                      <a:pt x="1137891" y="35521"/>
                    </a:lnTo>
                    <a:lnTo>
                      <a:pt x="1147799" y="35521"/>
                    </a:lnTo>
                    <a:lnTo>
                      <a:pt x="1147799" y="84333"/>
                    </a:lnTo>
                    <a:lnTo>
                      <a:pt x="1157223" y="84333"/>
                    </a:lnTo>
                    <a:lnTo>
                      <a:pt x="1157223" y="35280"/>
                    </a:lnTo>
                    <a:lnTo>
                      <a:pt x="1172446" y="35280"/>
                    </a:lnTo>
                    <a:lnTo>
                      <a:pt x="1172446" y="28997"/>
                    </a:lnTo>
                    <a:lnTo>
                      <a:pt x="1157223" y="28997"/>
                    </a:lnTo>
                    <a:lnTo>
                      <a:pt x="1157223" y="25372"/>
                    </a:lnTo>
                    <a:cubicBezTo>
                      <a:pt x="1157223" y="23198"/>
                      <a:pt x="1157223" y="21023"/>
                      <a:pt x="1157464" y="18606"/>
                    </a:cubicBezTo>
                    <a:cubicBezTo>
                      <a:pt x="1157706" y="16190"/>
                      <a:pt x="1157948" y="14257"/>
                      <a:pt x="1158672" y="12324"/>
                    </a:cubicBezTo>
                    <a:cubicBezTo>
                      <a:pt x="1159397" y="10391"/>
                      <a:pt x="1160364" y="8941"/>
                      <a:pt x="1161572" y="7733"/>
                    </a:cubicBezTo>
                    <a:cubicBezTo>
                      <a:pt x="1162780" y="6524"/>
                      <a:pt x="1164714" y="5799"/>
                      <a:pt x="1167130" y="5799"/>
                    </a:cubicBezTo>
                    <a:cubicBezTo>
                      <a:pt x="1169546" y="5799"/>
                      <a:pt x="1171721" y="6283"/>
                      <a:pt x="1173413" y="7008"/>
                    </a:cubicBezTo>
                    <a:cubicBezTo>
                      <a:pt x="1175104" y="7733"/>
                      <a:pt x="1176554" y="8699"/>
                      <a:pt x="1177762" y="9666"/>
                    </a:cubicBezTo>
                    <a:lnTo>
                      <a:pt x="1181145" y="2658"/>
                    </a:lnTo>
                    <a:close/>
                    <a:moveTo>
                      <a:pt x="1092946" y="84091"/>
                    </a:moveTo>
                    <a:lnTo>
                      <a:pt x="1102370" y="84091"/>
                    </a:lnTo>
                    <a:lnTo>
                      <a:pt x="1102370" y="57511"/>
                    </a:lnTo>
                    <a:cubicBezTo>
                      <a:pt x="1102370" y="55578"/>
                      <a:pt x="1102370" y="53886"/>
                      <a:pt x="1102612" y="51953"/>
                    </a:cubicBezTo>
                    <a:cubicBezTo>
                      <a:pt x="1102853" y="50020"/>
                      <a:pt x="1103095" y="48328"/>
                      <a:pt x="1103337" y="46637"/>
                    </a:cubicBezTo>
                    <a:cubicBezTo>
                      <a:pt x="1104303" y="43254"/>
                      <a:pt x="1105511" y="40354"/>
                      <a:pt x="1107444" y="37938"/>
                    </a:cubicBezTo>
                    <a:cubicBezTo>
                      <a:pt x="1109136" y="35521"/>
                      <a:pt x="1111311" y="34555"/>
                      <a:pt x="1113485" y="34555"/>
                    </a:cubicBezTo>
                    <a:cubicBezTo>
                      <a:pt x="1117352" y="34555"/>
                      <a:pt x="1119285" y="36488"/>
                      <a:pt x="1119526" y="40596"/>
                    </a:cubicBezTo>
                    <a:lnTo>
                      <a:pt x="1127742" y="37696"/>
                    </a:lnTo>
                    <a:cubicBezTo>
                      <a:pt x="1127742" y="35763"/>
                      <a:pt x="1127259" y="34313"/>
                      <a:pt x="1126534" y="32863"/>
                    </a:cubicBezTo>
                    <a:cubicBezTo>
                      <a:pt x="1125809" y="31413"/>
                      <a:pt x="1125084" y="30447"/>
                      <a:pt x="1124118" y="29722"/>
                    </a:cubicBezTo>
                    <a:cubicBezTo>
                      <a:pt x="1123151" y="28997"/>
                      <a:pt x="1121943" y="28272"/>
                      <a:pt x="1120735" y="28030"/>
                    </a:cubicBezTo>
                    <a:cubicBezTo>
                      <a:pt x="1119526" y="27547"/>
                      <a:pt x="1118318" y="27547"/>
                      <a:pt x="1117352" y="27547"/>
                    </a:cubicBezTo>
                    <a:cubicBezTo>
                      <a:pt x="1113969" y="27547"/>
                      <a:pt x="1111311" y="28514"/>
                      <a:pt x="1108653" y="30205"/>
                    </a:cubicBezTo>
                    <a:cubicBezTo>
                      <a:pt x="1106236" y="32138"/>
                      <a:pt x="1104061" y="34555"/>
                      <a:pt x="1102370" y="37696"/>
                    </a:cubicBezTo>
                    <a:lnTo>
                      <a:pt x="1101162" y="28272"/>
                    </a:lnTo>
                    <a:lnTo>
                      <a:pt x="1091738" y="29239"/>
                    </a:lnTo>
                    <a:cubicBezTo>
                      <a:pt x="1091738" y="29722"/>
                      <a:pt x="1091979" y="30447"/>
                      <a:pt x="1091979" y="31413"/>
                    </a:cubicBezTo>
                    <a:cubicBezTo>
                      <a:pt x="1092221" y="32380"/>
                      <a:pt x="1092221" y="33588"/>
                      <a:pt x="1092463" y="35038"/>
                    </a:cubicBezTo>
                    <a:cubicBezTo>
                      <a:pt x="1092704" y="36488"/>
                      <a:pt x="1092704" y="37696"/>
                      <a:pt x="1092704" y="39146"/>
                    </a:cubicBezTo>
                    <a:cubicBezTo>
                      <a:pt x="1092704" y="40596"/>
                      <a:pt x="1092946" y="41804"/>
                      <a:pt x="1092946" y="43254"/>
                    </a:cubicBezTo>
                    <a:lnTo>
                      <a:pt x="1092946" y="84091"/>
                    </a:lnTo>
                    <a:close/>
                    <a:moveTo>
                      <a:pt x="1062016" y="72251"/>
                    </a:moveTo>
                    <a:cubicBezTo>
                      <a:pt x="1059116" y="76359"/>
                      <a:pt x="1055008" y="78292"/>
                      <a:pt x="1049934" y="78292"/>
                    </a:cubicBezTo>
                    <a:cubicBezTo>
                      <a:pt x="1044617" y="78292"/>
                      <a:pt x="1040751" y="76359"/>
                      <a:pt x="1037852" y="72251"/>
                    </a:cubicBezTo>
                    <a:cubicBezTo>
                      <a:pt x="1034952" y="68143"/>
                      <a:pt x="1033502" y="62827"/>
                      <a:pt x="1033502" y="55819"/>
                    </a:cubicBezTo>
                    <a:cubicBezTo>
                      <a:pt x="1033502" y="49053"/>
                      <a:pt x="1034952" y="43737"/>
                      <a:pt x="1037852" y="39629"/>
                    </a:cubicBezTo>
                    <a:cubicBezTo>
                      <a:pt x="1040751" y="35521"/>
                      <a:pt x="1044859" y="33588"/>
                      <a:pt x="1050175" y="33588"/>
                    </a:cubicBezTo>
                    <a:cubicBezTo>
                      <a:pt x="1055491" y="33588"/>
                      <a:pt x="1059599" y="35521"/>
                      <a:pt x="1062499" y="39629"/>
                    </a:cubicBezTo>
                    <a:cubicBezTo>
                      <a:pt x="1065399" y="43737"/>
                      <a:pt x="1066849" y="49053"/>
                      <a:pt x="1066849" y="55819"/>
                    </a:cubicBezTo>
                    <a:cubicBezTo>
                      <a:pt x="1066365" y="62827"/>
                      <a:pt x="1064915" y="68143"/>
                      <a:pt x="1062016" y="72251"/>
                    </a:cubicBezTo>
                    <a:moveTo>
                      <a:pt x="1075306" y="44462"/>
                    </a:moveTo>
                    <a:cubicBezTo>
                      <a:pt x="1074098" y="40837"/>
                      <a:pt x="1072406" y="37938"/>
                      <a:pt x="1070232" y="35280"/>
                    </a:cubicBezTo>
                    <a:cubicBezTo>
                      <a:pt x="1068057" y="32863"/>
                      <a:pt x="1065157" y="30930"/>
                      <a:pt x="1061774" y="29480"/>
                    </a:cubicBezTo>
                    <a:cubicBezTo>
                      <a:pt x="1058391" y="28030"/>
                      <a:pt x="1054525" y="27306"/>
                      <a:pt x="1050175" y="27306"/>
                    </a:cubicBezTo>
                    <a:cubicBezTo>
                      <a:pt x="1045826" y="27306"/>
                      <a:pt x="1041959" y="28030"/>
                      <a:pt x="1038576" y="29480"/>
                    </a:cubicBezTo>
                    <a:cubicBezTo>
                      <a:pt x="1035193" y="30930"/>
                      <a:pt x="1032294" y="32863"/>
                      <a:pt x="1030119" y="35280"/>
                    </a:cubicBezTo>
                    <a:cubicBezTo>
                      <a:pt x="1027703" y="37696"/>
                      <a:pt x="1026011" y="40837"/>
                      <a:pt x="1024803" y="44462"/>
                    </a:cubicBezTo>
                    <a:cubicBezTo>
                      <a:pt x="1023595" y="48087"/>
                      <a:pt x="1023111" y="51953"/>
                      <a:pt x="1023111" y="56303"/>
                    </a:cubicBezTo>
                    <a:cubicBezTo>
                      <a:pt x="1023111" y="60894"/>
                      <a:pt x="1023836" y="65002"/>
                      <a:pt x="1025286" y="68626"/>
                    </a:cubicBezTo>
                    <a:cubicBezTo>
                      <a:pt x="1026736" y="72251"/>
                      <a:pt x="1028669" y="75392"/>
                      <a:pt x="1031086" y="77809"/>
                    </a:cubicBezTo>
                    <a:cubicBezTo>
                      <a:pt x="1033502" y="80467"/>
                      <a:pt x="1036402" y="82400"/>
                      <a:pt x="1039785" y="83608"/>
                    </a:cubicBezTo>
                    <a:cubicBezTo>
                      <a:pt x="1043168" y="85058"/>
                      <a:pt x="1046551" y="85783"/>
                      <a:pt x="1050417" y="85783"/>
                    </a:cubicBezTo>
                    <a:cubicBezTo>
                      <a:pt x="1054283" y="85783"/>
                      <a:pt x="1057666" y="85058"/>
                      <a:pt x="1061049" y="83608"/>
                    </a:cubicBezTo>
                    <a:cubicBezTo>
                      <a:pt x="1064432" y="82158"/>
                      <a:pt x="1067332" y="80225"/>
                      <a:pt x="1069748" y="77809"/>
                    </a:cubicBezTo>
                    <a:cubicBezTo>
                      <a:pt x="1072165" y="75151"/>
                      <a:pt x="1074098" y="72251"/>
                      <a:pt x="1075548" y="68626"/>
                    </a:cubicBezTo>
                    <a:cubicBezTo>
                      <a:pt x="1076998" y="65002"/>
                      <a:pt x="1077722" y="60894"/>
                      <a:pt x="1077722" y="56303"/>
                    </a:cubicBezTo>
                    <a:cubicBezTo>
                      <a:pt x="1076998" y="51953"/>
                      <a:pt x="1076514" y="48087"/>
                      <a:pt x="1075306" y="44462"/>
                    </a:cubicBezTo>
                    <a:moveTo>
                      <a:pt x="998464" y="84816"/>
                    </a:moveTo>
                    <a:lnTo>
                      <a:pt x="1007888" y="83850"/>
                    </a:lnTo>
                    <a:cubicBezTo>
                      <a:pt x="1007888" y="83366"/>
                      <a:pt x="1007646" y="82641"/>
                      <a:pt x="1007646" y="81675"/>
                    </a:cubicBezTo>
                    <a:cubicBezTo>
                      <a:pt x="1007405" y="80708"/>
                      <a:pt x="1007405" y="79500"/>
                      <a:pt x="1007163" y="78050"/>
                    </a:cubicBezTo>
                    <a:cubicBezTo>
                      <a:pt x="1006921" y="76842"/>
                      <a:pt x="1006921" y="75392"/>
                      <a:pt x="1006921" y="73942"/>
                    </a:cubicBezTo>
                    <a:cubicBezTo>
                      <a:pt x="1006921" y="72493"/>
                      <a:pt x="1006680" y="71043"/>
                      <a:pt x="1006680" y="69834"/>
                    </a:cubicBezTo>
                    <a:lnTo>
                      <a:pt x="1006680" y="483"/>
                    </a:lnTo>
                    <a:lnTo>
                      <a:pt x="997497" y="483"/>
                    </a:lnTo>
                    <a:lnTo>
                      <a:pt x="997497" y="36730"/>
                    </a:lnTo>
                    <a:cubicBezTo>
                      <a:pt x="996048" y="34071"/>
                      <a:pt x="993873" y="31897"/>
                      <a:pt x="990973" y="29964"/>
                    </a:cubicBezTo>
                    <a:cubicBezTo>
                      <a:pt x="988073" y="28030"/>
                      <a:pt x="984449" y="27064"/>
                      <a:pt x="980341" y="27064"/>
                    </a:cubicBezTo>
                    <a:cubicBezTo>
                      <a:pt x="976958" y="27064"/>
                      <a:pt x="973575" y="27789"/>
                      <a:pt x="970675" y="28997"/>
                    </a:cubicBezTo>
                    <a:cubicBezTo>
                      <a:pt x="967534" y="30205"/>
                      <a:pt x="965117" y="32138"/>
                      <a:pt x="962701" y="34555"/>
                    </a:cubicBezTo>
                    <a:cubicBezTo>
                      <a:pt x="960526" y="36971"/>
                      <a:pt x="958593" y="40113"/>
                      <a:pt x="957385" y="43737"/>
                    </a:cubicBezTo>
                    <a:cubicBezTo>
                      <a:pt x="955935" y="47362"/>
                      <a:pt x="955452" y="51711"/>
                      <a:pt x="955452" y="56544"/>
                    </a:cubicBezTo>
                    <a:cubicBezTo>
                      <a:pt x="955452" y="60410"/>
                      <a:pt x="955935" y="64277"/>
                      <a:pt x="956902" y="67660"/>
                    </a:cubicBezTo>
                    <a:cubicBezTo>
                      <a:pt x="957868" y="71043"/>
                      <a:pt x="959318" y="74184"/>
                      <a:pt x="961251" y="76842"/>
                    </a:cubicBezTo>
                    <a:cubicBezTo>
                      <a:pt x="963184" y="79500"/>
                      <a:pt x="965842" y="81433"/>
                      <a:pt x="968742" y="83125"/>
                    </a:cubicBezTo>
                    <a:cubicBezTo>
                      <a:pt x="971883" y="84575"/>
                      <a:pt x="975508" y="85300"/>
                      <a:pt x="979616" y="85300"/>
                    </a:cubicBezTo>
                    <a:cubicBezTo>
                      <a:pt x="982274" y="85300"/>
                      <a:pt x="984690" y="84816"/>
                      <a:pt x="986623" y="84091"/>
                    </a:cubicBezTo>
                    <a:cubicBezTo>
                      <a:pt x="988557" y="83366"/>
                      <a:pt x="990248" y="82400"/>
                      <a:pt x="991698" y="81433"/>
                    </a:cubicBezTo>
                    <a:cubicBezTo>
                      <a:pt x="993148" y="80467"/>
                      <a:pt x="994114" y="79259"/>
                      <a:pt x="995081" y="78050"/>
                    </a:cubicBezTo>
                    <a:cubicBezTo>
                      <a:pt x="995806" y="76842"/>
                      <a:pt x="996531" y="75875"/>
                      <a:pt x="997014" y="74909"/>
                    </a:cubicBezTo>
                    <a:lnTo>
                      <a:pt x="998464" y="84816"/>
                    </a:lnTo>
                    <a:close/>
                    <a:moveTo>
                      <a:pt x="996048" y="67660"/>
                    </a:moveTo>
                    <a:cubicBezTo>
                      <a:pt x="994839" y="70559"/>
                      <a:pt x="993148" y="72976"/>
                      <a:pt x="991456" y="74667"/>
                    </a:cubicBezTo>
                    <a:cubicBezTo>
                      <a:pt x="989765" y="76359"/>
                      <a:pt x="987832" y="77325"/>
                      <a:pt x="985657" y="78050"/>
                    </a:cubicBezTo>
                    <a:cubicBezTo>
                      <a:pt x="983482" y="78775"/>
                      <a:pt x="982032" y="78775"/>
                      <a:pt x="980582" y="78775"/>
                    </a:cubicBezTo>
                    <a:cubicBezTo>
                      <a:pt x="978166" y="78775"/>
                      <a:pt x="975991" y="78292"/>
                      <a:pt x="974058" y="77084"/>
                    </a:cubicBezTo>
                    <a:cubicBezTo>
                      <a:pt x="972125" y="75875"/>
                      <a:pt x="970675" y="74426"/>
                      <a:pt x="969467" y="72493"/>
                    </a:cubicBezTo>
                    <a:cubicBezTo>
                      <a:pt x="968259" y="70559"/>
                      <a:pt x="967292" y="68143"/>
                      <a:pt x="966809" y="65243"/>
                    </a:cubicBezTo>
                    <a:cubicBezTo>
                      <a:pt x="966326" y="62585"/>
                      <a:pt x="965842" y="59444"/>
                      <a:pt x="965842" y="56303"/>
                    </a:cubicBezTo>
                    <a:cubicBezTo>
                      <a:pt x="965842" y="53161"/>
                      <a:pt x="966326" y="50020"/>
                      <a:pt x="967051" y="47362"/>
                    </a:cubicBezTo>
                    <a:cubicBezTo>
                      <a:pt x="967775" y="44704"/>
                      <a:pt x="968984" y="42287"/>
                      <a:pt x="970192" y="40354"/>
                    </a:cubicBezTo>
                    <a:cubicBezTo>
                      <a:pt x="971642" y="38421"/>
                      <a:pt x="973333" y="36971"/>
                      <a:pt x="975266" y="36005"/>
                    </a:cubicBezTo>
                    <a:cubicBezTo>
                      <a:pt x="977199" y="35038"/>
                      <a:pt x="979374" y="34555"/>
                      <a:pt x="981549" y="34555"/>
                    </a:cubicBezTo>
                    <a:cubicBezTo>
                      <a:pt x="983724" y="34555"/>
                      <a:pt x="985899" y="35038"/>
                      <a:pt x="987832" y="35763"/>
                    </a:cubicBezTo>
                    <a:cubicBezTo>
                      <a:pt x="989765" y="36488"/>
                      <a:pt x="991456" y="37938"/>
                      <a:pt x="992906" y="39629"/>
                    </a:cubicBezTo>
                    <a:cubicBezTo>
                      <a:pt x="994356" y="41321"/>
                      <a:pt x="995564" y="43496"/>
                      <a:pt x="996531" y="46395"/>
                    </a:cubicBezTo>
                    <a:cubicBezTo>
                      <a:pt x="997497" y="49053"/>
                      <a:pt x="997739" y="52195"/>
                      <a:pt x="997739" y="56061"/>
                    </a:cubicBezTo>
                    <a:cubicBezTo>
                      <a:pt x="997981" y="60652"/>
                      <a:pt x="997256" y="64760"/>
                      <a:pt x="996048" y="67660"/>
                    </a:cubicBezTo>
                    <a:moveTo>
                      <a:pt x="938537" y="725"/>
                    </a:moveTo>
                    <a:lnTo>
                      <a:pt x="928629" y="725"/>
                    </a:lnTo>
                    <a:lnTo>
                      <a:pt x="928629" y="84333"/>
                    </a:lnTo>
                    <a:lnTo>
                      <a:pt x="938537" y="84333"/>
                    </a:lnTo>
                    <a:lnTo>
                      <a:pt x="938537" y="725"/>
                    </a:lnTo>
                    <a:close/>
                    <a:moveTo>
                      <a:pt x="897699" y="38179"/>
                    </a:moveTo>
                    <a:cubicBezTo>
                      <a:pt x="899874" y="41079"/>
                      <a:pt x="900841" y="45187"/>
                      <a:pt x="900841" y="50262"/>
                    </a:cubicBezTo>
                    <a:lnTo>
                      <a:pt x="900841" y="52195"/>
                    </a:lnTo>
                    <a:lnTo>
                      <a:pt x="873535" y="52195"/>
                    </a:lnTo>
                    <a:cubicBezTo>
                      <a:pt x="873777" y="49778"/>
                      <a:pt x="874502" y="47362"/>
                      <a:pt x="875227" y="45187"/>
                    </a:cubicBezTo>
                    <a:cubicBezTo>
                      <a:pt x="875952" y="43012"/>
                      <a:pt x="877160" y="41079"/>
                      <a:pt x="878368" y="39388"/>
                    </a:cubicBezTo>
                    <a:cubicBezTo>
                      <a:pt x="879576" y="37696"/>
                      <a:pt x="881268" y="36246"/>
                      <a:pt x="882959" y="35280"/>
                    </a:cubicBezTo>
                    <a:cubicBezTo>
                      <a:pt x="884651" y="34313"/>
                      <a:pt x="886825" y="33830"/>
                      <a:pt x="889000" y="33830"/>
                    </a:cubicBezTo>
                    <a:cubicBezTo>
                      <a:pt x="892866" y="33588"/>
                      <a:pt x="895766" y="35038"/>
                      <a:pt x="897699" y="38179"/>
                    </a:cubicBezTo>
                    <a:moveTo>
                      <a:pt x="910748" y="58236"/>
                    </a:moveTo>
                    <a:lnTo>
                      <a:pt x="910748" y="52678"/>
                    </a:lnTo>
                    <a:cubicBezTo>
                      <a:pt x="910748" y="49537"/>
                      <a:pt x="910506" y="46395"/>
                      <a:pt x="909781" y="43496"/>
                    </a:cubicBezTo>
                    <a:cubicBezTo>
                      <a:pt x="909056" y="40354"/>
                      <a:pt x="907848" y="37696"/>
                      <a:pt x="906157" y="35280"/>
                    </a:cubicBezTo>
                    <a:cubicBezTo>
                      <a:pt x="904465" y="32863"/>
                      <a:pt x="902290" y="30930"/>
                      <a:pt x="899391" y="29480"/>
                    </a:cubicBezTo>
                    <a:cubicBezTo>
                      <a:pt x="896491" y="28030"/>
                      <a:pt x="893108" y="27306"/>
                      <a:pt x="888759" y="27306"/>
                    </a:cubicBezTo>
                    <a:cubicBezTo>
                      <a:pt x="885134" y="27306"/>
                      <a:pt x="881993" y="28030"/>
                      <a:pt x="878851" y="29480"/>
                    </a:cubicBezTo>
                    <a:cubicBezTo>
                      <a:pt x="875710" y="30930"/>
                      <a:pt x="873052" y="32863"/>
                      <a:pt x="870877" y="35521"/>
                    </a:cubicBezTo>
                    <a:cubicBezTo>
                      <a:pt x="868702" y="38179"/>
                      <a:pt x="866769" y="41079"/>
                      <a:pt x="865561" y="44704"/>
                    </a:cubicBezTo>
                    <a:cubicBezTo>
                      <a:pt x="864353" y="48328"/>
                      <a:pt x="863628" y="52195"/>
                      <a:pt x="863628" y="56544"/>
                    </a:cubicBezTo>
                    <a:cubicBezTo>
                      <a:pt x="863628" y="66210"/>
                      <a:pt x="865803" y="73459"/>
                      <a:pt x="870394" y="78292"/>
                    </a:cubicBezTo>
                    <a:cubicBezTo>
                      <a:pt x="874985" y="83125"/>
                      <a:pt x="881509" y="85783"/>
                      <a:pt x="890208" y="85783"/>
                    </a:cubicBezTo>
                    <a:cubicBezTo>
                      <a:pt x="894800" y="85783"/>
                      <a:pt x="898666" y="84816"/>
                      <a:pt x="902290" y="83125"/>
                    </a:cubicBezTo>
                    <a:cubicBezTo>
                      <a:pt x="905673" y="81192"/>
                      <a:pt x="909056" y="78534"/>
                      <a:pt x="911956" y="75151"/>
                    </a:cubicBezTo>
                    <a:lnTo>
                      <a:pt x="908090" y="71043"/>
                    </a:lnTo>
                    <a:cubicBezTo>
                      <a:pt x="904465" y="74426"/>
                      <a:pt x="901324" y="76359"/>
                      <a:pt x="898666" y="77567"/>
                    </a:cubicBezTo>
                    <a:cubicBezTo>
                      <a:pt x="896008" y="78534"/>
                      <a:pt x="893350" y="79017"/>
                      <a:pt x="890933" y="79017"/>
                    </a:cubicBezTo>
                    <a:cubicBezTo>
                      <a:pt x="885376" y="79017"/>
                      <a:pt x="881268" y="77325"/>
                      <a:pt x="878368" y="73701"/>
                    </a:cubicBezTo>
                    <a:cubicBezTo>
                      <a:pt x="875468" y="70076"/>
                      <a:pt x="874018" y="65002"/>
                      <a:pt x="873777" y="58477"/>
                    </a:cubicBezTo>
                    <a:lnTo>
                      <a:pt x="910748" y="58477"/>
                    </a:lnTo>
                    <a:close/>
                    <a:moveTo>
                      <a:pt x="848404" y="61377"/>
                    </a:moveTo>
                    <a:cubicBezTo>
                      <a:pt x="847438" y="59444"/>
                      <a:pt x="845988" y="57994"/>
                      <a:pt x="844296" y="56544"/>
                    </a:cubicBezTo>
                    <a:cubicBezTo>
                      <a:pt x="842605" y="55094"/>
                      <a:pt x="840913" y="54128"/>
                      <a:pt x="838980" y="53403"/>
                    </a:cubicBezTo>
                    <a:cubicBezTo>
                      <a:pt x="837047" y="52678"/>
                      <a:pt x="835114" y="51953"/>
                      <a:pt x="833181" y="51470"/>
                    </a:cubicBezTo>
                    <a:cubicBezTo>
                      <a:pt x="829798" y="50503"/>
                      <a:pt x="826898" y="49295"/>
                      <a:pt x="824723" y="47603"/>
                    </a:cubicBezTo>
                    <a:cubicBezTo>
                      <a:pt x="822549" y="45912"/>
                      <a:pt x="821582" y="43737"/>
                      <a:pt x="821582" y="40837"/>
                    </a:cubicBezTo>
                    <a:cubicBezTo>
                      <a:pt x="821582" y="38663"/>
                      <a:pt x="822549" y="36730"/>
                      <a:pt x="824482" y="35280"/>
                    </a:cubicBezTo>
                    <a:cubicBezTo>
                      <a:pt x="826415" y="33830"/>
                      <a:pt x="828831" y="33105"/>
                      <a:pt x="831731" y="33105"/>
                    </a:cubicBezTo>
                    <a:cubicBezTo>
                      <a:pt x="834872" y="33105"/>
                      <a:pt x="837289" y="33588"/>
                      <a:pt x="838980" y="34796"/>
                    </a:cubicBezTo>
                    <a:cubicBezTo>
                      <a:pt x="840672" y="36005"/>
                      <a:pt x="842122" y="37213"/>
                      <a:pt x="843572" y="38421"/>
                    </a:cubicBezTo>
                    <a:lnTo>
                      <a:pt x="848404" y="32380"/>
                    </a:lnTo>
                    <a:cubicBezTo>
                      <a:pt x="846955" y="31172"/>
                      <a:pt x="845021" y="29964"/>
                      <a:pt x="842605" y="28997"/>
                    </a:cubicBezTo>
                    <a:cubicBezTo>
                      <a:pt x="840189" y="28030"/>
                      <a:pt x="836564" y="27306"/>
                      <a:pt x="832214" y="27306"/>
                    </a:cubicBezTo>
                    <a:cubicBezTo>
                      <a:pt x="829556" y="27306"/>
                      <a:pt x="827140" y="27547"/>
                      <a:pt x="824723" y="28272"/>
                    </a:cubicBezTo>
                    <a:cubicBezTo>
                      <a:pt x="822307" y="28997"/>
                      <a:pt x="820374" y="29722"/>
                      <a:pt x="818441" y="31172"/>
                    </a:cubicBezTo>
                    <a:cubicBezTo>
                      <a:pt x="816749" y="32380"/>
                      <a:pt x="815299" y="34071"/>
                      <a:pt x="814091" y="36005"/>
                    </a:cubicBezTo>
                    <a:cubicBezTo>
                      <a:pt x="812883" y="37938"/>
                      <a:pt x="812400" y="40113"/>
                      <a:pt x="812400" y="42771"/>
                    </a:cubicBezTo>
                    <a:cubicBezTo>
                      <a:pt x="812400" y="45670"/>
                      <a:pt x="812883" y="48087"/>
                      <a:pt x="813850" y="50020"/>
                    </a:cubicBezTo>
                    <a:cubicBezTo>
                      <a:pt x="814816" y="51953"/>
                      <a:pt x="816266" y="53644"/>
                      <a:pt x="817716" y="54853"/>
                    </a:cubicBezTo>
                    <a:cubicBezTo>
                      <a:pt x="819407" y="56061"/>
                      <a:pt x="821099" y="57269"/>
                      <a:pt x="822790" y="57752"/>
                    </a:cubicBezTo>
                    <a:cubicBezTo>
                      <a:pt x="824723" y="58477"/>
                      <a:pt x="826415" y="58961"/>
                      <a:pt x="828106" y="59686"/>
                    </a:cubicBezTo>
                    <a:cubicBezTo>
                      <a:pt x="831731" y="60652"/>
                      <a:pt x="834389" y="61860"/>
                      <a:pt x="836564" y="63310"/>
                    </a:cubicBezTo>
                    <a:cubicBezTo>
                      <a:pt x="838739" y="64760"/>
                      <a:pt x="839705" y="67176"/>
                      <a:pt x="839705" y="70559"/>
                    </a:cubicBezTo>
                    <a:cubicBezTo>
                      <a:pt x="839705" y="73459"/>
                      <a:pt x="838739" y="75634"/>
                      <a:pt x="837047" y="77325"/>
                    </a:cubicBezTo>
                    <a:cubicBezTo>
                      <a:pt x="835356" y="78775"/>
                      <a:pt x="832939" y="79742"/>
                      <a:pt x="829556" y="79742"/>
                    </a:cubicBezTo>
                    <a:cubicBezTo>
                      <a:pt x="827865" y="79742"/>
                      <a:pt x="826415" y="79500"/>
                      <a:pt x="824723" y="79017"/>
                    </a:cubicBezTo>
                    <a:cubicBezTo>
                      <a:pt x="823274" y="78534"/>
                      <a:pt x="821824" y="77809"/>
                      <a:pt x="820616" y="76842"/>
                    </a:cubicBezTo>
                    <a:cubicBezTo>
                      <a:pt x="819407" y="76117"/>
                      <a:pt x="818199" y="75151"/>
                      <a:pt x="817233" y="74184"/>
                    </a:cubicBezTo>
                    <a:cubicBezTo>
                      <a:pt x="816266" y="73217"/>
                      <a:pt x="815541" y="72493"/>
                      <a:pt x="814816" y="71768"/>
                    </a:cubicBezTo>
                    <a:lnTo>
                      <a:pt x="809983" y="79500"/>
                    </a:lnTo>
                    <a:cubicBezTo>
                      <a:pt x="815299" y="83608"/>
                      <a:pt x="821582" y="85783"/>
                      <a:pt x="829073" y="85783"/>
                    </a:cubicBezTo>
                    <a:cubicBezTo>
                      <a:pt x="831731" y="85783"/>
                      <a:pt x="834389" y="85300"/>
                      <a:pt x="836806" y="84575"/>
                    </a:cubicBezTo>
                    <a:cubicBezTo>
                      <a:pt x="839222" y="83850"/>
                      <a:pt x="841397" y="82641"/>
                      <a:pt x="843088" y="81192"/>
                    </a:cubicBezTo>
                    <a:cubicBezTo>
                      <a:pt x="844780" y="79742"/>
                      <a:pt x="846230" y="77809"/>
                      <a:pt x="847438" y="75634"/>
                    </a:cubicBezTo>
                    <a:cubicBezTo>
                      <a:pt x="848404" y="73459"/>
                      <a:pt x="849129" y="71043"/>
                      <a:pt x="849129" y="68143"/>
                    </a:cubicBezTo>
                    <a:cubicBezTo>
                      <a:pt x="849854" y="65485"/>
                      <a:pt x="849371" y="63310"/>
                      <a:pt x="848404" y="61377"/>
                    </a:cubicBezTo>
                    <a:moveTo>
                      <a:pt x="796693" y="61377"/>
                    </a:moveTo>
                    <a:cubicBezTo>
                      <a:pt x="795726" y="59444"/>
                      <a:pt x="794277" y="57994"/>
                      <a:pt x="792585" y="56544"/>
                    </a:cubicBezTo>
                    <a:cubicBezTo>
                      <a:pt x="790894" y="55094"/>
                      <a:pt x="789202" y="54128"/>
                      <a:pt x="787269" y="53403"/>
                    </a:cubicBezTo>
                    <a:cubicBezTo>
                      <a:pt x="785336" y="52678"/>
                      <a:pt x="783403" y="51953"/>
                      <a:pt x="781470" y="51470"/>
                    </a:cubicBezTo>
                    <a:cubicBezTo>
                      <a:pt x="778087" y="50503"/>
                      <a:pt x="775187" y="49295"/>
                      <a:pt x="773012" y="47603"/>
                    </a:cubicBezTo>
                    <a:cubicBezTo>
                      <a:pt x="770837" y="45912"/>
                      <a:pt x="769871" y="43737"/>
                      <a:pt x="769871" y="40837"/>
                    </a:cubicBezTo>
                    <a:cubicBezTo>
                      <a:pt x="769871" y="38663"/>
                      <a:pt x="770837" y="36730"/>
                      <a:pt x="772770" y="35280"/>
                    </a:cubicBezTo>
                    <a:cubicBezTo>
                      <a:pt x="774704" y="33830"/>
                      <a:pt x="777120" y="33105"/>
                      <a:pt x="780020" y="33105"/>
                    </a:cubicBezTo>
                    <a:cubicBezTo>
                      <a:pt x="783161" y="33105"/>
                      <a:pt x="785578" y="33588"/>
                      <a:pt x="787269" y="34796"/>
                    </a:cubicBezTo>
                    <a:cubicBezTo>
                      <a:pt x="788960" y="36005"/>
                      <a:pt x="790410" y="37213"/>
                      <a:pt x="791860" y="38421"/>
                    </a:cubicBezTo>
                    <a:lnTo>
                      <a:pt x="796693" y="32380"/>
                    </a:lnTo>
                    <a:cubicBezTo>
                      <a:pt x="795243" y="31172"/>
                      <a:pt x="793310" y="29964"/>
                      <a:pt x="790894" y="28997"/>
                    </a:cubicBezTo>
                    <a:cubicBezTo>
                      <a:pt x="788236" y="27789"/>
                      <a:pt x="784853" y="27306"/>
                      <a:pt x="780503" y="27306"/>
                    </a:cubicBezTo>
                    <a:cubicBezTo>
                      <a:pt x="777845" y="27306"/>
                      <a:pt x="775429" y="27547"/>
                      <a:pt x="773012" y="28272"/>
                    </a:cubicBezTo>
                    <a:cubicBezTo>
                      <a:pt x="770596" y="28997"/>
                      <a:pt x="768663" y="29722"/>
                      <a:pt x="766729" y="31172"/>
                    </a:cubicBezTo>
                    <a:cubicBezTo>
                      <a:pt x="765038" y="32380"/>
                      <a:pt x="763346" y="34071"/>
                      <a:pt x="762380" y="36005"/>
                    </a:cubicBezTo>
                    <a:cubicBezTo>
                      <a:pt x="761172" y="37938"/>
                      <a:pt x="760688" y="40113"/>
                      <a:pt x="760688" y="42771"/>
                    </a:cubicBezTo>
                    <a:cubicBezTo>
                      <a:pt x="760688" y="45670"/>
                      <a:pt x="761172" y="48087"/>
                      <a:pt x="762138" y="50020"/>
                    </a:cubicBezTo>
                    <a:cubicBezTo>
                      <a:pt x="763105" y="51953"/>
                      <a:pt x="764555" y="53644"/>
                      <a:pt x="766005" y="54853"/>
                    </a:cubicBezTo>
                    <a:cubicBezTo>
                      <a:pt x="767696" y="56061"/>
                      <a:pt x="769387" y="57269"/>
                      <a:pt x="771079" y="57752"/>
                    </a:cubicBezTo>
                    <a:cubicBezTo>
                      <a:pt x="773012" y="58477"/>
                      <a:pt x="774704" y="58961"/>
                      <a:pt x="776395" y="59686"/>
                    </a:cubicBezTo>
                    <a:cubicBezTo>
                      <a:pt x="780020" y="60652"/>
                      <a:pt x="782678" y="61860"/>
                      <a:pt x="784853" y="63310"/>
                    </a:cubicBezTo>
                    <a:cubicBezTo>
                      <a:pt x="787027" y="64760"/>
                      <a:pt x="787994" y="67176"/>
                      <a:pt x="787994" y="70559"/>
                    </a:cubicBezTo>
                    <a:cubicBezTo>
                      <a:pt x="787994" y="73459"/>
                      <a:pt x="787027" y="75634"/>
                      <a:pt x="785336" y="77325"/>
                    </a:cubicBezTo>
                    <a:cubicBezTo>
                      <a:pt x="783644" y="78775"/>
                      <a:pt x="781228" y="79742"/>
                      <a:pt x="777845" y="79742"/>
                    </a:cubicBezTo>
                    <a:cubicBezTo>
                      <a:pt x="776154" y="79742"/>
                      <a:pt x="774704" y="79500"/>
                      <a:pt x="773012" y="79017"/>
                    </a:cubicBezTo>
                    <a:cubicBezTo>
                      <a:pt x="771562" y="78534"/>
                      <a:pt x="770112" y="77809"/>
                      <a:pt x="768904" y="76842"/>
                    </a:cubicBezTo>
                    <a:cubicBezTo>
                      <a:pt x="767696" y="76117"/>
                      <a:pt x="766488" y="75151"/>
                      <a:pt x="765521" y="74184"/>
                    </a:cubicBezTo>
                    <a:cubicBezTo>
                      <a:pt x="764555" y="73217"/>
                      <a:pt x="763830" y="72493"/>
                      <a:pt x="763105" y="71768"/>
                    </a:cubicBezTo>
                    <a:lnTo>
                      <a:pt x="758272" y="79500"/>
                    </a:lnTo>
                    <a:cubicBezTo>
                      <a:pt x="763588" y="83608"/>
                      <a:pt x="769871" y="85783"/>
                      <a:pt x="777362" y="85783"/>
                    </a:cubicBezTo>
                    <a:cubicBezTo>
                      <a:pt x="780261" y="85783"/>
                      <a:pt x="782678" y="85300"/>
                      <a:pt x="785094" y="84575"/>
                    </a:cubicBezTo>
                    <a:cubicBezTo>
                      <a:pt x="787511" y="83850"/>
                      <a:pt x="789685" y="82641"/>
                      <a:pt x="791377" y="81192"/>
                    </a:cubicBezTo>
                    <a:cubicBezTo>
                      <a:pt x="793068" y="79742"/>
                      <a:pt x="794518" y="77809"/>
                      <a:pt x="795726" y="75634"/>
                    </a:cubicBezTo>
                    <a:cubicBezTo>
                      <a:pt x="796693" y="73459"/>
                      <a:pt x="797418" y="71043"/>
                      <a:pt x="797418" y="68143"/>
                    </a:cubicBezTo>
                    <a:cubicBezTo>
                      <a:pt x="798385" y="65485"/>
                      <a:pt x="797660" y="63310"/>
                      <a:pt x="796693" y="61377"/>
                    </a:cubicBezTo>
                    <a:moveTo>
                      <a:pt x="711393" y="6041"/>
                    </a:moveTo>
                    <a:cubicBezTo>
                      <a:pt x="710185" y="4833"/>
                      <a:pt x="708977" y="4350"/>
                      <a:pt x="707286" y="4350"/>
                    </a:cubicBezTo>
                    <a:cubicBezTo>
                      <a:pt x="705594" y="4350"/>
                      <a:pt x="704386" y="4833"/>
                      <a:pt x="703178" y="6041"/>
                    </a:cubicBezTo>
                    <a:cubicBezTo>
                      <a:pt x="701969" y="7249"/>
                      <a:pt x="701486" y="8457"/>
                      <a:pt x="701486" y="9907"/>
                    </a:cubicBezTo>
                    <a:cubicBezTo>
                      <a:pt x="701486" y="11357"/>
                      <a:pt x="701969" y="12807"/>
                      <a:pt x="703178" y="13774"/>
                    </a:cubicBezTo>
                    <a:cubicBezTo>
                      <a:pt x="704386" y="14982"/>
                      <a:pt x="705594" y="15465"/>
                      <a:pt x="707286" y="15465"/>
                    </a:cubicBezTo>
                    <a:cubicBezTo>
                      <a:pt x="708977" y="15465"/>
                      <a:pt x="710427" y="14982"/>
                      <a:pt x="711393" y="13774"/>
                    </a:cubicBezTo>
                    <a:cubicBezTo>
                      <a:pt x="712602" y="12565"/>
                      <a:pt x="713085" y="11357"/>
                      <a:pt x="713085" y="9907"/>
                    </a:cubicBezTo>
                    <a:cubicBezTo>
                      <a:pt x="713085" y="8457"/>
                      <a:pt x="712602" y="7249"/>
                      <a:pt x="711393" y="6041"/>
                    </a:cubicBezTo>
                    <a:moveTo>
                      <a:pt x="734833" y="6041"/>
                    </a:moveTo>
                    <a:cubicBezTo>
                      <a:pt x="733625" y="4833"/>
                      <a:pt x="732416" y="4350"/>
                      <a:pt x="730725" y="4350"/>
                    </a:cubicBezTo>
                    <a:cubicBezTo>
                      <a:pt x="729033" y="4350"/>
                      <a:pt x="727583" y="4833"/>
                      <a:pt x="726617" y="6041"/>
                    </a:cubicBezTo>
                    <a:cubicBezTo>
                      <a:pt x="725409" y="7249"/>
                      <a:pt x="724925" y="8457"/>
                      <a:pt x="724925" y="9907"/>
                    </a:cubicBezTo>
                    <a:cubicBezTo>
                      <a:pt x="724925" y="11357"/>
                      <a:pt x="725409" y="12807"/>
                      <a:pt x="726617" y="13774"/>
                    </a:cubicBezTo>
                    <a:cubicBezTo>
                      <a:pt x="727825" y="14982"/>
                      <a:pt x="729033" y="15465"/>
                      <a:pt x="730725" y="15465"/>
                    </a:cubicBezTo>
                    <a:cubicBezTo>
                      <a:pt x="732416" y="15465"/>
                      <a:pt x="733625" y="14982"/>
                      <a:pt x="734833" y="13774"/>
                    </a:cubicBezTo>
                    <a:cubicBezTo>
                      <a:pt x="736041" y="12565"/>
                      <a:pt x="736524" y="11357"/>
                      <a:pt x="736524" y="9907"/>
                    </a:cubicBezTo>
                    <a:cubicBezTo>
                      <a:pt x="736524" y="8457"/>
                      <a:pt x="735799" y="7249"/>
                      <a:pt x="734833" y="6041"/>
                    </a:cubicBezTo>
                    <a:moveTo>
                      <a:pt x="695445" y="28997"/>
                    </a:moveTo>
                    <a:lnTo>
                      <a:pt x="695445" y="63552"/>
                    </a:lnTo>
                    <a:cubicBezTo>
                      <a:pt x="695445" y="66451"/>
                      <a:pt x="695687" y="69351"/>
                      <a:pt x="695928" y="72009"/>
                    </a:cubicBezTo>
                    <a:cubicBezTo>
                      <a:pt x="696170" y="74667"/>
                      <a:pt x="696895" y="77084"/>
                      <a:pt x="698103" y="79017"/>
                    </a:cubicBezTo>
                    <a:cubicBezTo>
                      <a:pt x="699311" y="80950"/>
                      <a:pt x="701245" y="82641"/>
                      <a:pt x="703903" y="83850"/>
                    </a:cubicBezTo>
                    <a:cubicBezTo>
                      <a:pt x="706561" y="85058"/>
                      <a:pt x="709944" y="85783"/>
                      <a:pt x="714535" y="85783"/>
                    </a:cubicBezTo>
                    <a:cubicBezTo>
                      <a:pt x="717435" y="85783"/>
                      <a:pt x="719851" y="85300"/>
                      <a:pt x="722026" y="84575"/>
                    </a:cubicBezTo>
                    <a:cubicBezTo>
                      <a:pt x="724201" y="83608"/>
                      <a:pt x="725892" y="82641"/>
                      <a:pt x="727342" y="81433"/>
                    </a:cubicBezTo>
                    <a:cubicBezTo>
                      <a:pt x="728792" y="80225"/>
                      <a:pt x="730000" y="79017"/>
                      <a:pt x="730725" y="77809"/>
                    </a:cubicBezTo>
                    <a:cubicBezTo>
                      <a:pt x="731450" y="76600"/>
                      <a:pt x="732175" y="75875"/>
                      <a:pt x="732658" y="75151"/>
                    </a:cubicBezTo>
                    <a:lnTo>
                      <a:pt x="733866" y="84575"/>
                    </a:lnTo>
                    <a:lnTo>
                      <a:pt x="743290" y="83608"/>
                    </a:lnTo>
                    <a:cubicBezTo>
                      <a:pt x="743290" y="83125"/>
                      <a:pt x="743049" y="82400"/>
                      <a:pt x="743049" y="81433"/>
                    </a:cubicBezTo>
                    <a:cubicBezTo>
                      <a:pt x="742807" y="80467"/>
                      <a:pt x="742807" y="79259"/>
                      <a:pt x="742565" y="77809"/>
                    </a:cubicBezTo>
                    <a:cubicBezTo>
                      <a:pt x="742324" y="76600"/>
                      <a:pt x="742324" y="75151"/>
                      <a:pt x="742324" y="73701"/>
                    </a:cubicBezTo>
                    <a:cubicBezTo>
                      <a:pt x="742324" y="72251"/>
                      <a:pt x="742082" y="70801"/>
                      <a:pt x="742082" y="69593"/>
                    </a:cubicBezTo>
                    <a:lnTo>
                      <a:pt x="742082" y="28755"/>
                    </a:lnTo>
                    <a:lnTo>
                      <a:pt x="732175" y="28755"/>
                    </a:lnTo>
                    <a:lnTo>
                      <a:pt x="732175" y="59686"/>
                    </a:lnTo>
                    <a:cubicBezTo>
                      <a:pt x="732175" y="62102"/>
                      <a:pt x="731691" y="64518"/>
                      <a:pt x="730966" y="66935"/>
                    </a:cubicBezTo>
                    <a:cubicBezTo>
                      <a:pt x="730242" y="69110"/>
                      <a:pt x="729033" y="71284"/>
                      <a:pt x="727583" y="72734"/>
                    </a:cubicBezTo>
                    <a:cubicBezTo>
                      <a:pt x="726134" y="74426"/>
                      <a:pt x="724442" y="75634"/>
                      <a:pt x="722751" y="76600"/>
                    </a:cubicBezTo>
                    <a:cubicBezTo>
                      <a:pt x="720817" y="77567"/>
                      <a:pt x="718884" y="78050"/>
                      <a:pt x="716468" y="78050"/>
                    </a:cubicBezTo>
                    <a:cubicBezTo>
                      <a:pt x="714052" y="78050"/>
                      <a:pt x="711877" y="77809"/>
                      <a:pt x="710427" y="77084"/>
                    </a:cubicBezTo>
                    <a:cubicBezTo>
                      <a:pt x="708977" y="76359"/>
                      <a:pt x="707769" y="75634"/>
                      <a:pt x="706802" y="74184"/>
                    </a:cubicBezTo>
                    <a:cubicBezTo>
                      <a:pt x="706077" y="72976"/>
                      <a:pt x="705594" y="71284"/>
                      <a:pt x="705111" y="69593"/>
                    </a:cubicBezTo>
                    <a:cubicBezTo>
                      <a:pt x="704869" y="67660"/>
                      <a:pt x="704628" y="65727"/>
                      <a:pt x="704628" y="63310"/>
                    </a:cubicBezTo>
                    <a:lnTo>
                      <a:pt x="704628" y="28755"/>
                    </a:lnTo>
                    <a:lnTo>
                      <a:pt x="695445" y="28755"/>
                    </a:lnTo>
                    <a:close/>
                    <a:moveTo>
                      <a:pt x="664515" y="60894"/>
                    </a:moveTo>
                    <a:cubicBezTo>
                      <a:pt x="662823" y="65243"/>
                      <a:pt x="660649" y="68626"/>
                      <a:pt x="657991" y="71284"/>
                    </a:cubicBezTo>
                    <a:cubicBezTo>
                      <a:pt x="655091" y="73701"/>
                      <a:pt x="651950" y="75634"/>
                      <a:pt x="648325" y="76600"/>
                    </a:cubicBezTo>
                    <a:cubicBezTo>
                      <a:pt x="644700" y="77567"/>
                      <a:pt x="640834" y="78050"/>
                      <a:pt x="636726" y="78050"/>
                    </a:cubicBezTo>
                    <a:cubicBezTo>
                      <a:pt x="635035" y="78050"/>
                      <a:pt x="633585" y="78050"/>
                      <a:pt x="631893" y="77809"/>
                    </a:cubicBezTo>
                    <a:cubicBezTo>
                      <a:pt x="630202" y="77809"/>
                      <a:pt x="628510" y="77567"/>
                      <a:pt x="626577" y="77325"/>
                    </a:cubicBezTo>
                    <a:lnTo>
                      <a:pt x="626577" y="10874"/>
                    </a:lnTo>
                    <a:cubicBezTo>
                      <a:pt x="628027" y="10874"/>
                      <a:pt x="629477" y="10632"/>
                      <a:pt x="630927" y="10632"/>
                    </a:cubicBezTo>
                    <a:lnTo>
                      <a:pt x="635276" y="10632"/>
                    </a:lnTo>
                    <a:cubicBezTo>
                      <a:pt x="646392" y="10632"/>
                      <a:pt x="654366" y="13290"/>
                      <a:pt x="659440" y="18848"/>
                    </a:cubicBezTo>
                    <a:cubicBezTo>
                      <a:pt x="664515" y="24406"/>
                      <a:pt x="666931" y="33588"/>
                      <a:pt x="666931" y="44220"/>
                    </a:cubicBezTo>
                    <a:cubicBezTo>
                      <a:pt x="666931" y="50986"/>
                      <a:pt x="666206" y="56544"/>
                      <a:pt x="664515" y="60894"/>
                    </a:cubicBezTo>
                    <a:moveTo>
                      <a:pt x="675389" y="25856"/>
                    </a:moveTo>
                    <a:cubicBezTo>
                      <a:pt x="673456" y="21023"/>
                      <a:pt x="670798" y="16915"/>
                      <a:pt x="667173" y="13774"/>
                    </a:cubicBezTo>
                    <a:cubicBezTo>
                      <a:pt x="663548" y="10632"/>
                      <a:pt x="659440" y="8216"/>
                      <a:pt x="654366" y="6524"/>
                    </a:cubicBezTo>
                    <a:cubicBezTo>
                      <a:pt x="649292" y="4833"/>
                      <a:pt x="643734" y="4108"/>
                      <a:pt x="637451" y="4108"/>
                    </a:cubicBezTo>
                    <a:cubicBezTo>
                      <a:pt x="634793" y="4108"/>
                      <a:pt x="632860" y="4108"/>
                      <a:pt x="631168" y="4108"/>
                    </a:cubicBezTo>
                    <a:cubicBezTo>
                      <a:pt x="629719" y="4108"/>
                      <a:pt x="628269" y="4108"/>
                      <a:pt x="627060" y="4350"/>
                    </a:cubicBezTo>
                    <a:cubicBezTo>
                      <a:pt x="625852" y="4350"/>
                      <a:pt x="624402" y="4350"/>
                      <a:pt x="622953" y="4350"/>
                    </a:cubicBezTo>
                    <a:cubicBezTo>
                      <a:pt x="621503" y="4350"/>
                      <a:pt x="619328" y="4350"/>
                      <a:pt x="616670" y="4591"/>
                    </a:cubicBezTo>
                    <a:lnTo>
                      <a:pt x="616670" y="84091"/>
                    </a:lnTo>
                    <a:cubicBezTo>
                      <a:pt x="619086" y="84091"/>
                      <a:pt x="622228" y="84091"/>
                      <a:pt x="625611" y="84333"/>
                    </a:cubicBezTo>
                    <a:cubicBezTo>
                      <a:pt x="629235" y="84333"/>
                      <a:pt x="633102" y="84575"/>
                      <a:pt x="637209" y="84575"/>
                    </a:cubicBezTo>
                    <a:cubicBezTo>
                      <a:pt x="641317" y="84575"/>
                      <a:pt x="645909" y="84091"/>
                      <a:pt x="650741" y="82883"/>
                    </a:cubicBezTo>
                    <a:cubicBezTo>
                      <a:pt x="655574" y="81675"/>
                      <a:pt x="659924" y="79742"/>
                      <a:pt x="664032" y="76842"/>
                    </a:cubicBezTo>
                    <a:cubicBezTo>
                      <a:pt x="668140" y="73942"/>
                      <a:pt x="671523" y="69834"/>
                      <a:pt x="674181" y="64518"/>
                    </a:cubicBezTo>
                    <a:cubicBezTo>
                      <a:pt x="676839" y="59202"/>
                      <a:pt x="678289" y="52436"/>
                      <a:pt x="678289" y="43979"/>
                    </a:cubicBezTo>
                    <a:cubicBezTo>
                      <a:pt x="678289" y="37454"/>
                      <a:pt x="677322" y="30689"/>
                      <a:pt x="675389" y="25856"/>
                    </a:cubicBezTo>
                    <a:moveTo>
                      <a:pt x="562059" y="77325"/>
                    </a:moveTo>
                    <a:cubicBezTo>
                      <a:pt x="560851" y="77809"/>
                      <a:pt x="559884" y="78292"/>
                      <a:pt x="558918" y="78534"/>
                    </a:cubicBezTo>
                    <a:cubicBezTo>
                      <a:pt x="557951" y="78775"/>
                      <a:pt x="556984" y="79017"/>
                      <a:pt x="555776" y="79017"/>
                    </a:cubicBezTo>
                    <a:cubicBezTo>
                      <a:pt x="555051" y="79017"/>
                      <a:pt x="554326" y="78775"/>
                      <a:pt x="553360" y="78534"/>
                    </a:cubicBezTo>
                    <a:cubicBezTo>
                      <a:pt x="552393" y="78292"/>
                      <a:pt x="551668" y="78050"/>
                      <a:pt x="551185" y="77567"/>
                    </a:cubicBezTo>
                    <a:cubicBezTo>
                      <a:pt x="549977" y="76600"/>
                      <a:pt x="549252" y="75634"/>
                      <a:pt x="549010" y="74184"/>
                    </a:cubicBezTo>
                    <a:cubicBezTo>
                      <a:pt x="548769" y="72734"/>
                      <a:pt x="548769" y="70801"/>
                      <a:pt x="548769" y="67901"/>
                    </a:cubicBezTo>
                    <a:lnTo>
                      <a:pt x="548769" y="35280"/>
                    </a:lnTo>
                    <a:lnTo>
                      <a:pt x="561817" y="35280"/>
                    </a:lnTo>
                    <a:lnTo>
                      <a:pt x="561817" y="28997"/>
                    </a:lnTo>
                    <a:lnTo>
                      <a:pt x="548769" y="28997"/>
                    </a:lnTo>
                    <a:lnTo>
                      <a:pt x="548769" y="12807"/>
                    </a:lnTo>
                    <a:lnTo>
                      <a:pt x="539103" y="14982"/>
                    </a:lnTo>
                    <a:lnTo>
                      <a:pt x="539103" y="28997"/>
                    </a:lnTo>
                    <a:lnTo>
                      <a:pt x="529679" y="28997"/>
                    </a:lnTo>
                    <a:lnTo>
                      <a:pt x="529679" y="35280"/>
                    </a:lnTo>
                    <a:lnTo>
                      <a:pt x="539103" y="35280"/>
                    </a:lnTo>
                    <a:lnTo>
                      <a:pt x="539103" y="68868"/>
                    </a:lnTo>
                    <a:cubicBezTo>
                      <a:pt x="539103" y="71768"/>
                      <a:pt x="539103" y="74184"/>
                      <a:pt x="539345" y="76117"/>
                    </a:cubicBezTo>
                    <a:cubicBezTo>
                      <a:pt x="539586" y="78050"/>
                      <a:pt x="540311" y="79983"/>
                      <a:pt x="541278" y="81433"/>
                    </a:cubicBezTo>
                    <a:cubicBezTo>
                      <a:pt x="542486" y="83125"/>
                      <a:pt x="543936" y="84091"/>
                      <a:pt x="545869" y="84816"/>
                    </a:cubicBezTo>
                    <a:cubicBezTo>
                      <a:pt x="547802" y="85541"/>
                      <a:pt x="549735" y="85783"/>
                      <a:pt x="551910" y="85783"/>
                    </a:cubicBezTo>
                    <a:cubicBezTo>
                      <a:pt x="554085" y="85783"/>
                      <a:pt x="556259" y="85541"/>
                      <a:pt x="558434" y="84816"/>
                    </a:cubicBezTo>
                    <a:cubicBezTo>
                      <a:pt x="560609" y="84091"/>
                      <a:pt x="562300" y="83125"/>
                      <a:pt x="563992" y="82158"/>
                    </a:cubicBezTo>
                    <a:lnTo>
                      <a:pt x="562059" y="77325"/>
                    </a:lnTo>
                    <a:close/>
                    <a:moveTo>
                      <a:pt x="487392" y="6041"/>
                    </a:moveTo>
                    <a:cubicBezTo>
                      <a:pt x="486183" y="4833"/>
                      <a:pt x="484975" y="4350"/>
                      <a:pt x="483284" y="4350"/>
                    </a:cubicBezTo>
                    <a:cubicBezTo>
                      <a:pt x="481592" y="4350"/>
                      <a:pt x="480384" y="4833"/>
                      <a:pt x="479176" y="6041"/>
                    </a:cubicBezTo>
                    <a:cubicBezTo>
                      <a:pt x="477967" y="7249"/>
                      <a:pt x="477484" y="8457"/>
                      <a:pt x="477484" y="9907"/>
                    </a:cubicBezTo>
                    <a:cubicBezTo>
                      <a:pt x="477484" y="11357"/>
                      <a:pt x="477967" y="12807"/>
                      <a:pt x="479176" y="13774"/>
                    </a:cubicBezTo>
                    <a:cubicBezTo>
                      <a:pt x="480384" y="14982"/>
                      <a:pt x="481592" y="15465"/>
                      <a:pt x="483284" y="15465"/>
                    </a:cubicBezTo>
                    <a:cubicBezTo>
                      <a:pt x="484975" y="15465"/>
                      <a:pt x="486425" y="14982"/>
                      <a:pt x="487392" y="13774"/>
                    </a:cubicBezTo>
                    <a:cubicBezTo>
                      <a:pt x="488600" y="12565"/>
                      <a:pt x="489083" y="11357"/>
                      <a:pt x="489083" y="9907"/>
                    </a:cubicBezTo>
                    <a:cubicBezTo>
                      <a:pt x="488841" y="8457"/>
                      <a:pt x="488358" y="7249"/>
                      <a:pt x="487392" y="6041"/>
                    </a:cubicBezTo>
                    <a:moveTo>
                      <a:pt x="510589" y="6041"/>
                    </a:moveTo>
                    <a:cubicBezTo>
                      <a:pt x="509381" y="4833"/>
                      <a:pt x="508173" y="4350"/>
                      <a:pt x="506481" y="4350"/>
                    </a:cubicBezTo>
                    <a:cubicBezTo>
                      <a:pt x="504790" y="4350"/>
                      <a:pt x="503340" y="4833"/>
                      <a:pt x="502373" y="6041"/>
                    </a:cubicBezTo>
                    <a:cubicBezTo>
                      <a:pt x="501165" y="7249"/>
                      <a:pt x="500682" y="8457"/>
                      <a:pt x="500682" y="9907"/>
                    </a:cubicBezTo>
                    <a:cubicBezTo>
                      <a:pt x="500682" y="11357"/>
                      <a:pt x="501165" y="12807"/>
                      <a:pt x="502373" y="13774"/>
                    </a:cubicBezTo>
                    <a:cubicBezTo>
                      <a:pt x="503582" y="14982"/>
                      <a:pt x="504790" y="15465"/>
                      <a:pt x="506481" y="15465"/>
                    </a:cubicBezTo>
                    <a:cubicBezTo>
                      <a:pt x="508173" y="15465"/>
                      <a:pt x="509381" y="14982"/>
                      <a:pt x="510589" y="13774"/>
                    </a:cubicBezTo>
                    <a:cubicBezTo>
                      <a:pt x="511797" y="12565"/>
                      <a:pt x="512281" y="11357"/>
                      <a:pt x="512281" y="9907"/>
                    </a:cubicBezTo>
                    <a:cubicBezTo>
                      <a:pt x="512281" y="8457"/>
                      <a:pt x="511797" y="7249"/>
                      <a:pt x="510589" y="6041"/>
                    </a:cubicBezTo>
                    <a:moveTo>
                      <a:pt x="504548" y="62827"/>
                    </a:moveTo>
                    <a:cubicBezTo>
                      <a:pt x="504548" y="64518"/>
                      <a:pt x="504306" y="65968"/>
                      <a:pt x="504306" y="67660"/>
                    </a:cubicBezTo>
                    <a:cubicBezTo>
                      <a:pt x="504065" y="69834"/>
                      <a:pt x="503340" y="71526"/>
                      <a:pt x="502373" y="72976"/>
                    </a:cubicBezTo>
                    <a:cubicBezTo>
                      <a:pt x="501407" y="74426"/>
                      <a:pt x="500199" y="75634"/>
                      <a:pt x="498990" y="76600"/>
                    </a:cubicBezTo>
                    <a:cubicBezTo>
                      <a:pt x="497782" y="77567"/>
                      <a:pt x="496332" y="78050"/>
                      <a:pt x="495124" y="78534"/>
                    </a:cubicBezTo>
                    <a:cubicBezTo>
                      <a:pt x="493916" y="79017"/>
                      <a:pt x="492708" y="79017"/>
                      <a:pt x="491741" y="79017"/>
                    </a:cubicBezTo>
                    <a:cubicBezTo>
                      <a:pt x="490533" y="79017"/>
                      <a:pt x="489325" y="78775"/>
                      <a:pt x="488116" y="78534"/>
                    </a:cubicBezTo>
                    <a:cubicBezTo>
                      <a:pt x="486908" y="78292"/>
                      <a:pt x="485942" y="77567"/>
                      <a:pt x="484975" y="76842"/>
                    </a:cubicBezTo>
                    <a:cubicBezTo>
                      <a:pt x="484009" y="76117"/>
                      <a:pt x="483284" y="75151"/>
                      <a:pt x="482800" y="73942"/>
                    </a:cubicBezTo>
                    <a:cubicBezTo>
                      <a:pt x="482317" y="72734"/>
                      <a:pt x="482075" y="71284"/>
                      <a:pt x="482075" y="69351"/>
                    </a:cubicBezTo>
                    <a:cubicBezTo>
                      <a:pt x="482075" y="67418"/>
                      <a:pt x="482559" y="65968"/>
                      <a:pt x="483284" y="64760"/>
                    </a:cubicBezTo>
                    <a:cubicBezTo>
                      <a:pt x="484009" y="63552"/>
                      <a:pt x="484975" y="62585"/>
                      <a:pt x="486183" y="61619"/>
                    </a:cubicBezTo>
                    <a:cubicBezTo>
                      <a:pt x="487392" y="60894"/>
                      <a:pt x="488358" y="60169"/>
                      <a:pt x="489566" y="59686"/>
                    </a:cubicBezTo>
                    <a:cubicBezTo>
                      <a:pt x="490775" y="59202"/>
                      <a:pt x="491741" y="58961"/>
                      <a:pt x="492708" y="58719"/>
                    </a:cubicBezTo>
                    <a:cubicBezTo>
                      <a:pt x="493674" y="58477"/>
                      <a:pt x="494882" y="58236"/>
                      <a:pt x="496091" y="58236"/>
                    </a:cubicBezTo>
                    <a:cubicBezTo>
                      <a:pt x="497299" y="58236"/>
                      <a:pt x="498507" y="57994"/>
                      <a:pt x="499715" y="57994"/>
                    </a:cubicBezTo>
                    <a:cubicBezTo>
                      <a:pt x="500923" y="57994"/>
                      <a:pt x="501890" y="57752"/>
                      <a:pt x="502857" y="57752"/>
                    </a:cubicBezTo>
                    <a:lnTo>
                      <a:pt x="505031" y="57752"/>
                    </a:lnTo>
                    <a:cubicBezTo>
                      <a:pt x="504548" y="59444"/>
                      <a:pt x="504548" y="61135"/>
                      <a:pt x="504548" y="62827"/>
                    </a:cubicBezTo>
                    <a:moveTo>
                      <a:pt x="522188" y="78292"/>
                    </a:moveTo>
                    <a:cubicBezTo>
                      <a:pt x="520738" y="78775"/>
                      <a:pt x="519288" y="79017"/>
                      <a:pt x="517838" y="79017"/>
                    </a:cubicBezTo>
                    <a:cubicBezTo>
                      <a:pt x="516630" y="79017"/>
                      <a:pt x="515664" y="78534"/>
                      <a:pt x="514939" y="77809"/>
                    </a:cubicBezTo>
                    <a:cubicBezTo>
                      <a:pt x="514214" y="77084"/>
                      <a:pt x="513972" y="75392"/>
                      <a:pt x="513972" y="72734"/>
                    </a:cubicBezTo>
                    <a:lnTo>
                      <a:pt x="513972" y="43496"/>
                    </a:lnTo>
                    <a:cubicBezTo>
                      <a:pt x="513972" y="42529"/>
                      <a:pt x="513972" y="41562"/>
                      <a:pt x="513972" y="40354"/>
                    </a:cubicBezTo>
                    <a:cubicBezTo>
                      <a:pt x="513972" y="39146"/>
                      <a:pt x="513730" y="38179"/>
                      <a:pt x="513489" y="36971"/>
                    </a:cubicBezTo>
                    <a:cubicBezTo>
                      <a:pt x="513247" y="35763"/>
                      <a:pt x="512764" y="34796"/>
                      <a:pt x="512281" y="33830"/>
                    </a:cubicBezTo>
                    <a:cubicBezTo>
                      <a:pt x="511797" y="32863"/>
                      <a:pt x="510831" y="31897"/>
                      <a:pt x="509864" y="31172"/>
                    </a:cubicBezTo>
                    <a:cubicBezTo>
                      <a:pt x="507689" y="29480"/>
                      <a:pt x="505273" y="28514"/>
                      <a:pt x="502615" y="27789"/>
                    </a:cubicBezTo>
                    <a:cubicBezTo>
                      <a:pt x="499957" y="27306"/>
                      <a:pt x="497540" y="27064"/>
                      <a:pt x="494882" y="27064"/>
                    </a:cubicBezTo>
                    <a:cubicBezTo>
                      <a:pt x="492708" y="27064"/>
                      <a:pt x="490291" y="27306"/>
                      <a:pt x="488116" y="27789"/>
                    </a:cubicBezTo>
                    <a:cubicBezTo>
                      <a:pt x="485942" y="28272"/>
                      <a:pt x="483767" y="28997"/>
                      <a:pt x="482075" y="29964"/>
                    </a:cubicBezTo>
                    <a:cubicBezTo>
                      <a:pt x="480142" y="30930"/>
                      <a:pt x="478692" y="32380"/>
                      <a:pt x="477243" y="33830"/>
                    </a:cubicBezTo>
                    <a:cubicBezTo>
                      <a:pt x="475793" y="35280"/>
                      <a:pt x="475068" y="37454"/>
                      <a:pt x="474584" y="40113"/>
                    </a:cubicBezTo>
                    <a:lnTo>
                      <a:pt x="482317" y="42529"/>
                    </a:lnTo>
                    <a:cubicBezTo>
                      <a:pt x="482559" y="41321"/>
                      <a:pt x="482800" y="40113"/>
                      <a:pt x="483284" y="38904"/>
                    </a:cubicBezTo>
                    <a:cubicBezTo>
                      <a:pt x="483767" y="37938"/>
                      <a:pt x="484250" y="36730"/>
                      <a:pt x="485217" y="36005"/>
                    </a:cubicBezTo>
                    <a:cubicBezTo>
                      <a:pt x="486183" y="35038"/>
                      <a:pt x="487150" y="34555"/>
                      <a:pt x="488600" y="33830"/>
                    </a:cubicBezTo>
                    <a:cubicBezTo>
                      <a:pt x="490050" y="33347"/>
                      <a:pt x="491741" y="33105"/>
                      <a:pt x="493916" y="33105"/>
                    </a:cubicBezTo>
                    <a:cubicBezTo>
                      <a:pt x="495124" y="33105"/>
                      <a:pt x="496332" y="33105"/>
                      <a:pt x="497299" y="33347"/>
                    </a:cubicBezTo>
                    <a:cubicBezTo>
                      <a:pt x="498507" y="33588"/>
                      <a:pt x="499474" y="33830"/>
                      <a:pt x="500440" y="34313"/>
                    </a:cubicBezTo>
                    <a:cubicBezTo>
                      <a:pt x="501890" y="35038"/>
                      <a:pt x="502857" y="36005"/>
                      <a:pt x="503582" y="37213"/>
                    </a:cubicBezTo>
                    <a:cubicBezTo>
                      <a:pt x="504065" y="38421"/>
                      <a:pt x="504548" y="40113"/>
                      <a:pt x="504548" y="42287"/>
                    </a:cubicBezTo>
                    <a:lnTo>
                      <a:pt x="504548" y="51711"/>
                    </a:lnTo>
                    <a:cubicBezTo>
                      <a:pt x="501648" y="51711"/>
                      <a:pt x="499232" y="51711"/>
                      <a:pt x="497057" y="51953"/>
                    </a:cubicBezTo>
                    <a:cubicBezTo>
                      <a:pt x="494882" y="51953"/>
                      <a:pt x="492949" y="52195"/>
                      <a:pt x="491016" y="52436"/>
                    </a:cubicBezTo>
                    <a:cubicBezTo>
                      <a:pt x="488358" y="52920"/>
                      <a:pt x="485942" y="53644"/>
                      <a:pt x="483525" y="54369"/>
                    </a:cubicBezTo>
                    <a:cubicBezTo>
                      <a:pt x="481350" y="55336"/>
                      <a:pt x="479176" y="56544"/>
                      <a:pt x="477484" y="57994"/>
                    </a:cubicBezTo>
                    <a:cubicBezTo>
                      <a:pt x="475793" y="59444"/>
                      <a:pt x="474584" y="61135"/>
                      <a:pt x="473618" y="63310"/>
                    </a:cubicBezTo>
                    <a:cubicBezTo>
                      <a:pt x="472651" y="65243"/>
                      <a:pt x="472168" y="67660"/>
                      <a:pt x="472168" y="70076"/>
                    </a:cubicBezTo>
                    <a:cubicBezTo>
                      <a:pt x="472168" y="72493"/>
                      <a:pt x="472651" y="74909"/>
                      <a:pt x="473618" y="76842"/>
                    </a:cubicBezTo>
                    <a:cubicBezTo>
                      <a:pt x="474584" y="78775"/>
                      <a:pt x="475793" y="80467"/>
                      <a:pt x="477243" y="81675"/>
                    </a:cubicBezTo>
                    <a:cubicBezTo>
                      <a:pt x="478692" y="82883"/>
                      <a:pt x="480384" y="83850"/>
                      <a:pt x="482317" y="84575"/>
                    </a:cubicBezTo>
                    <a:cubicBezTo>
                      <a:pt x="484250" y="85300"/>
                      <a:pt x="485942" y="85541"/>
                      <a:pt x="488116" y="85541"/>
                    </a:cubicBezTo>
                    <a:cubicBezTo>
                      <a:pt x="492708" y="85541"/>
                      <a:pt x="496332" y="84575"/>
                      <a:pt x="499232" y="82641"/>
                    </a:cubicBezTo>
                    <a:cubicBezTo>
                      <a:pt x="502132" y="80708"/>
                      <a:pt x="504065" y="78292"/>
                      <a:pt x="505031" y="75634"/>
                    </a:cubicBezTo>
                    <a:cubicBezTo>
                      <a:pt x="505273" y="78050"/>
                      <a:pt x="506240" y="80225"/>
                      <a:pt x="507689" y="82158"/>
                    </a:cubicBezTo>
                    <a:cubicBezTo>
                      <a:pt x="509139" y="84091"/>
                      <a:pt x="511314" y="84816"/>
                      <a:pt x="514214" y="84816"/>
                    </a:cubicBezTo>
                    <a:cubicBezTo>
                      <a:pt x="515905" y="84816"/>
                      <a:pt x="517597" y="84575"/>
                      <a:pt x="519047" y="84333"/>
                    </a:cubicBezTo>
                    <a:cubicBezTo>
                      <a:pt x="520496" y="84091"/>
                      <a:pt x="521705" y="83850"/>
                      <a:pt x="522430" y="83608"/>
                    </a:cubicBezTo>
                    <a:lnTo>
                      <a:pt x="522430" y="78292"/>
                    </a:lnTo>
                    <a:close/>
                    <a:moveTo>
                      <a:pt x="458636" y="77325"/>
                    </a:moveTo>
                    <a:cubicBezTo>
                      <a:pt x="457428" y="77809"/>
                      <a:pt x="456461" y="78292"/>
                      <a:pt x="455495" y="78534"/>
                    </a:cubicBezTo>
                    <a:cubicBezTo>
                      <a:pt x="454528" y="78775"/>
                      <a:pt x="453562" y="79017"/>
                      <a:pt x="452353" y="79017"/>
                    </a:cubicBezTo>
                    <a:cubicBezTo>
                      <a:pt x="451629" y="79017"/>
                      <a:pt x="450904" y="78775"/>
                      <a:pt x="449937" y="78534"/>
                    </a:cubicBezTo>
                    <a:cubicBezTo>
                      <a:pt x="448970" y="78292"/>
                      <a:pt x="448246" y="78050"/>
                      <a:pt x="447762" y="77567"/>
                    </a:cubicBezTo>
                    <a:cubicBezTo>
                      <a:pt x="446554" y="76600"/>
                      <a:pt x="445829" y="75634"/>
                      <a:pt x="445587" y="74184"/>
                    </a:cubicBezTo>
                    <a:cubicBezTo>
                      <a:pt x="445346" y="72734"/>
                      <a:pt x="445346" y="70801"/>
                      <a:pt x="445346" y="67901"/>
                    </a:cubicBezTo>
                    <a:lnTo>
                      <a:pt x="445346" y="35280"/>
                    </a:lnTo>
                    <a:lnTo>
                      <a:pt x="458394" y="35280"/>
                    </a:lnTo>
                    <a:lnTo>
                      <a:pt x="458394" y="28997"/>
                    </a:lnTo>
                    <a:lnTo>
                      <a:pt x="445346" y="28997"/>
                    </a:lnTo>
                    <a:lnTo>
                      <a:pt x="445346" y="12807"/>
                    </a:lnTo>
                    <a:lnTo>
                      <a:pt x="435680" y="14982"/>
                    </a:lnTo>
                    <a:lnTo>
                      <a:pt x="435680" y="28997"/>
                    </a:lnTo>
                    <a:lnTo>
                      <a:pt x="426256" y="28997"/>
                    </a:lnTo>
                    <a:lnTo>
                      <a:pt x="426256" y="35280"/>
                    </a:lnTo>
                    <a:lnTo>
                      <a:pt x="435680" y="35280"/>
                    </a:lnTo>
                    <a:lnTo>
                      <a:pt x="435680" y="68868"/>
                    </a:lnTo>
                    <a:cubicBezTo>
                      <a:pt x="435680" y="71768"/>
                      <a:pt x="435680" y="74184"/>
                      <a:pt x="435922" y="76117"/>
                    </a:cubicBezTo>
                    <a:cubicBezTo>
                      <a:pt x="436163" y="78050"/>
                      <a:pt x="436888" y="79983"/>
                      <a:pt x="437855" y="81433"/>
                    </a:cubicBezTo>
                    <a:cubicBezTo>
                      <a:pt x="439063" y="83125"/>
                      <a:pt x="440513" y="84091"/>
                      <a:pt x="442446" y="84816"/>
                    </a:cubicBezTo>
                    <a:cubicBezTo>
                      <a:pt x="444379" y="85541"/>
                      <a:pt x="446312" y="85783"/>
                      <a:pt x="448487" y="85783"/>
                    </a:cubicBezTo>
                    <a:cubicBezTo>
                      <a:pt x="450662" y="85783"/>
                      <a:pt x="452837" y="85541"/>
                      <a:pt x="455012" y="84816"/>
                    </a:cubicBezTo>
                    <a:cubicBezTo>
                      <a:pt x="457186" y="84091"/>
                      <a:pt x="458878" y="83125"/>
                      <a:pt x="460569" y="82158"/>
                    </a:cubicBezTo>
                    <a:lnTo>
                      <a:pt x="458636" y="77325"/>
                    </a:lnTo>
                    <a:close/>
                    <a:moveTo>
                      <a:pt x="409825" y="28997"/>
                    </a:moveTo>
                    <a:lnTo>
                      <a:pt x="399676" y="28997"/>
                    </a:lnTo>
                    <a:lnTo>
                      <a:pt x="399676" y="84091"/>
                    </a:lnTo>
                    <a:lnTo>
                      <a:pt x="409825" y="84091"/>
                    </a:lnTo>
                    <a:lnTo>
                      <a:pt x="409825" y="28997"/>
                    </a:lnTo>
                    <a:close/>
                    <a:moveTo>
                      <a:pt x="409341" y="2416"/>
                    </a:moveTo>
                    <a:cubicBezTo>
                      <a:pt x="408133" y="1208"/>
                      <a:pt x="406683" y="483"/>
                      <a:pt x="404992" y="483"/>
                    </a:cubicBezTo>
                    <a:cubicBezTo>
                      <a:pt x="403300" y="483"/>
                      <a:pt x="401609" y="1208"/>
                      <a:pt x="400400" y="2416"/>
                    </a:cubicBezTo>
                    <a:cubicBezTo>
                      <a:pt x="399192" y="3625"/>
                      <a:pt x="398467" y="5316"/>
                      <a:pt x="398467" y="6766"/>
                    </a:cubicBezTo>
                    <a:cubicBezTo>
                      <a:pt x="398467" y="8457"/>
                      <a:pt x="399192" y="9907"/>
                      <a:pt x="400400" y="11116"/>
                    </a:cubicBezTo>
                    <a:cubicBezTo>
                      <a:pt x="401609" y="12324"/>
                      <a:pt x="403059" y="13049"/>
                      <a:pt x="404992" y="13049"/>
                    </a:cubicBezTo>
                    <a:cubicBezTo>
                      <a:pt x="406683" y="13049"/>
                      <a:pt x="408133" y="12324"/>
                      <a:pt x="409341" y="11116"/>
                    </a:cubicBezTo>
                    <a:cubicBezTo>
                      <a:pt x="410549" y="9907"/>
                      <a:pt x="411274" y="8457"/>
                      <a:pt x="411274" y="6766"/>
                    </a:cubicBezTo>
                    <a:cubicBezTo>
                      <a:pt x="411274" y="5074"/>
                      <a:pt x="410549" y="3625"/>
                      <a:pt x="409341" y="2416"/>
                    </a:cubicBezTo>
                    <a:moveTo>
                      <a:pt x="379619" y="61377"/>
                    </a:moveTo>
                    <a:cubicBezTo>
                      <a:pt x="378653" y="59444"/>
                      <a:pt x="377203" y="57994"/>
                      <a:pt x="375511" y="56544"/>
                    </a:cubicBezTo>
                    <a:cubicBezTo>
                      <a:pt x="373820" y="55094"/>
                      <a:pt x="372128" y="54128"/>
                      <a:pt x="370195" y="53403"/>
                    </a:cubicBezTo>
                    <a:cubicBezTo>
                      <a:pt x="368262" y="52678"/>
                      <a:pt x="366329" y="51953"/>
                      <a:pt x="364396" y="51470"/>
                    </a:cubicBezTo>
                    <a:cubicBezTo>
                      <a:pt x="361013" y="50503"/>
                      <a:pt x="358113" y="49295"/>
                      <a:pt x="355938" y="47603"/>
                    </a:cubicBezTo>
                    <a:cubicBezTo>
                      <a:pt x="353764" y="45912"/>
                      <a:pt x="352797" y="43737"/>
                      <a:pt x="352797" y="40837"/>
                    </a:cubicBezTo>
                    <a:cubicBezTo>
                      <a:pt x="352797" y="38663"/>
                      <a:pt x="353764" y="36730"/>
                      <a:pt x="355697" y="35280"/>
                    </a:cubicBezTo>
                    <a:cubicBezTo>
                      <a:pt x="357630" y="33830"/>
                      <a:pt x="360046" y="33105"/>
                      <a:pt x="362946" y="33105"/>
                    </a:cubicBezTo>
                    <a:cubicBezTo>
                      <a:pt x="366087" y="33105"/>
                      <a:pt x="368504" y="33588"/>
                      <a:pt x="370195" y="34796"/>
                    </a:cubicBezTo>
                    <a:cubicBezTo>
                      <a:pt x="371887" y="36005"/>
                      <a:pt x="373337" y="37213"/>
                      <a:pt x="374786" y="38421"/>
                    </a:cubicBezTo>
                    <a:lnTo>
                      <a:pt x="379619" y="32380"/>
                    </a:lnTo>
                    <a:cubicBezTo>
                      <a:pt x="378169" y="31172"/>
                      <a:pt x="376236" y="29964"/>
                      <a:pt x="373820" y="28997"/>
                    </a:cubicBezTo>
                    <a:cubicBezTo>
                      <a:pt x="371162" y="27789"/>
                      <a:pt x="367779" y="27306"/>
                      <a:pt x="363429" y="27306"/>
                    </a:cubicBezTo>
                    <a:cubicBezTo>
                      <a:pt x="360771" y="27306"/>
                      <a:pt x="358355" y="27547"/>
                      <a:pt x="355938" y="28272"/>
                    </a:cubicBezTo>
                    <a:cubicBezTo>
                      <a:pt x="353522" y="28997"/>
                      <a:pt x="351589" y="29722"/>
                      <a:pt x="349656" y="31172"/>
                    </a:cubicBezTo>
                    <a:cubicBezTo>
                      <a:pt x="347964" y="32380"/>
                      <a:pt x="346514" y="34071"/>
                      <a:pt x="345306" y="36005"/>
                    </a:cubicBezTo>
                    <a:cubicBezTo>
                      <a:pt x="344098" y="37938"/>
                      <a:pt x="343615" y="40113"/>
                      <a:pt x="343615" y="42771"/>
                    </a:cubicBezTo>
                    <a:cubicBezTo>
                      <a:pt x="343615" y="45670"/>
                      <a:pt x="344098" y="48087"/>
                      <a:pt x="345065" y="50020"/>
                    </a:cubicBezTo>
                    <a:cubicBezTo>
                      <a:pt x="346031" y="51953"/>
                      <a:pt x="347481" y="53644"/>
                      <a:pt x="348931" y="54853"/>
                    </a:cubicBezTo>
                    <a:cubicBezTo>
                      <a:pt x="350622" y="56061"/>
                      <a:pt x="352314" y="57269"/>
                      <a:pt x="354005" y="57752"/>
                    </a:cubicBezTo>
                    <a:cubicBezTo>
                      <a:pt x="355938" y="58477"/>
                      <a:pt x="357630" y="58961"/>
                      <a:pt x="359321" y="59686"/>
                    </a:cubicBezTo>
                    <a:cubicBezTo>
                      <a:pt x="362946" y="60652"/>
                      <a:pt x="365604" y="61860"/>
                      <a:pt x="367779" y="63310"/>
                    </a:cubicBezTo>
                    <a:cubicBezTo>
                      <a:pt x="369954" y="64760"/>
                      <a:pt x="370920" y="67176"/>
                      <a:pt x="370920" y="70559"/>
                    </a:cubicBezTo>
                    <a:cubicBezTo>
                      <a:pt x="370920" y="73459"/>
                      <a:pt x="369954" y="75634"/>
                      <a:pt x="368262" y="77325"/>
                    </a:cubicBezTo>
                    <a:cubicBezTo>
                      <a:pt x="366571" y="78775"/>
                      <a:pt x="364154" y="79742"/>
                      <a:pt x="360771" y="79742"/>
                    </a:cubicBezTo>
                    <a:cubicBezTo>
                      <a:pt x="359080" y="79742"/>
                      <a:pt x="357630" y="79500"/>
                      <a:pt x="355938" y="79017"/>
                    </a:cubicBezTo>
                    <a:cubicBezTo>
                      <a:pt x="354489" y="78534"/>
                      <a:pt x="353039" y="77809"/>
                      <a:pt x="351830" y="76842"/>
                    </a:cubicBezTo>
                    <a:cubicBezTo>
                      <a:pt x="350622" y="76117"/>
                      <a:pt x="349414" y="75151"/>
                      <a:pt x="348447" y="74184"/>
                    </a:cubicBezTo>
                    <a:cubicBezTo>
                      <a:pt x="347481" y="73217"/>
                      <a:pt x="346756" y="72493"/>
                      <a:pt x="346031" y="71768"/>
                    </a:cubicBezTo>
                    <a:lnTo>
                      <a:pt x="341198" y="79500"/>
                    </a:lnTo>
                    <a:cubicBezTo>
                      <a:pt x="346514" y="83608"/>
                      <a:pt x="352797" y="85783"/>
                      <a:pt x="360288" y="85783"/>
                    </a:cubicBezTo>
                    <a:cubicBezTo>
                      <a:pt x="363188" y="85783"/>
                      <a:pt x="365604" y="85300"/>
                      <a:pt x="368020" y="84575"/>
                    </a:cubicBezTo>
                    <a:cubicBezTo>
                      <a:pt x="370437" y="83850"/>
                      <a:pt x="372612" y="82641"/>
                      <a:pt x="374303" y="81192"/>
                    </a:cubicBezTo>
                    <a:cubicBezTo>
                      <a:pt x="375995" y="79742"/>
                      <a:pt x="377444" y="77809"/>
                      <a:pt x="378411" y="75634"/>
                    </a:cubicBezTo>
                    <a:cubicBezTo>
                      <a:pt x="379378" y="73459"/>
                      <a:pt x="380103" y="71043"/>
                      <a:pt x="380103" y="68143"/>
                    </a:cubicBezTo>
                    <a:cubicBezTo>
                      <a:pt x="381069" y="65485"/>
                      <a:pt x="380586" y="63310"/>
                      <a:pt x="379619" y="61377"/>
                    </a:cubicBezTo>
                    <a:moveTo>
                      <a:pt x="298428" y="84091"/>
                    </a:moveTo>
                    <a:lnTo>
                      <a:pt x="307852" y="84091"/>
                    </a:lnTo>
                    <a:lnTo>
                      <a:pt x="307852" y="57511"/>
                    </a:lnTo>
                    <a:cubicBezTo>
                      <a:pt x="307852" y="55578"/>
                      <a:pt x="307852" y="53886"/>
                      <a:pt x="308093" y="51953"/>
                    </a:cubicBezTo>
                    <a:cubicBezTo>
                      <a:pt x="308335" y="50020"/>
                      <a:pt x="308577" y="48328"/>
                      <a:pt x="308818" y="46637"/>
                    </a:cubicBezTo>
                    <a:cubicBezTo>
                      <a:pt x="309785" y="43254"/>
                      <a:pt x="310993" y="40354"/>
                      <a:pt x="312926" y="37938"/>
                    </a:cubicBezTo>
                    <a:cubicBezTo>
                      <a:pt x="314618" y="35521"/>
                      <a:pt x="316792" y="34555"/>
                      <a:pt x="318967" y="34555"/>
                    </a:cubicBezTo>
                    <a:cubicBezTo>
                      <a:pt x="322833" y="34555"/>
                      <a:pt x="324767" y="36488"/>
                      <a:pt x="325008" y="40596"/>
                    </a:cubicBezTo>
                    <a:lnTo>
                      <a:pt x="333224" y="37696"/>
                    </a:lnTo>
                    <a:cubicBezTo>
                      <a:pt x="333224" y="35763"/>
                      <a:pt x="332741" y="34313"/>
                      <a:pt x="332016" y="32863"/>
                    </a:cubicBezTo>
                    <a:cubicBezTo>
                      <a:pt x="331291" y="31413"/>
                      <a:pt x="330566" y="30447"/>
                      <a:pt x="329599" y="29722"/>
                    </a:cubicBezTo>
                    <a:cubicBezTo>
                      <a:pt x="328633" y="28997"/>
                      <a:pt x="327425" y="28272"/>
                      <a:pt x="326216" y="28030"/>
                    </a:cubicBezTo>
                    <a:cubicBezTo>
                      <a:pt x="325008" y="27547"/>
                      <a:pt x="323800" y="27547"/>
                      <a:pt x="322833" y="27547"/>
                    </a:cubicBezTo>
                    <a:cubicBezTo>
                      <a:pt x="319450" y="27547"/>
                      <a:pt x="316792" y="28514"/>
                      <a:pt x="314134" y="30205"/>
                    </a:cubicBezTo>
                    <a:cubicBezTo>
                      <a:pt x="311718" y="32138"/>
                      <a:pt x="309543" y="34555"/>
                      <a:pt x="307852" y="37696"/>
                    </a:cubicBezTo>
                    <a:lnTo>
                      <a:pt x="306643" y="28272"/>
                    </a:lnTo>
                    <a:lnTo>
                      <a:pt x="297219" y="29239"/>
                    </a:lnTo>
                    <a:cubicBezTo>
                      <a:pt x="297219" y="29722"/>
                      <a:pt x="297461" y="30447"/>
                      <a:pt x="297461" y="31413"/>
                    </a:cubicBezTo>
                    <a:cubicBezTo>
                      <a:pt x="297703" y="32380"/>
                      <a:pt x="297703" y="33588"/>
                      <a:pt x="297944" y="35038"/>
                    </a:cubicBezTo>
                    <a:cubicBezTo>
                      <a:pt x="298186" y="36488"/>
                      <a:pt x="298186" y="37696"/>
                      <a:pt x="298186" y="39146"/>
                    </a:cubicBezTo>
                    <a:cubicBezTo>
                      <a:pt x="298186" y="40596"/>
                      <a:pt x="298428" y="41804"/>
                      <a:pt x="298428" y="43254"/>
                    </a:cubicBezTo>
                    <a:lnTo>
                      <a:pt x="298428" y="84091"/>
                    </a:lnTo>
                    <a:close/>
                    <a:moveTo>
                      <a:pt x="267981" y="38179"/>
                    </a:moveTo>
                    <a:cubicBezTo>
                      <a:pt x="270156" y="41079"/>
                      <a:pt x="271122" y="45187"/>
                      <a:pt x="271122" y="50262"/>
                    </a:cubicBezTo>
                    <a:lnTo>
                      <a:pt x="271122" y="52195"/>
                    </a:lnTo>
                    <a:lnTo>
                      <a:pt x="243817" y="52195"/>
                    </a:lnTo>
                    <a:cubicBezTo>
                      <a:pt x="244058" y="49778"/>
                      <a:pt x="244783" y="47362"/>
                      <a:pt x="245508" y="45187"/>
                    </a:cubicBezTo>
                    <a:cubicBezTo>
                      <a:pt x="246233" y="43012"/>
                      <a:pt x="247441" y="41079"/>
                      <a:pt x="248649" y="39388"/>
                    </a:cubicBezTo>
                    <a:cubicBezTo>
                      <a:pt x="249858" y="37696"/>
                      <a:pt x="251549" y="36246"/>
                      <a:pt x="253241" y="35280"/>
                    </a:cubicBezTo>
                    <a:cubicBezTo>
                      <a:pt x="254932" y="34313"/>
                      <a:pt x="257107" y="33830"/>
                      <a:pt x="259282" y="33830"/>
                    </a:cubicBezTo>
                    <a:cubicBezTo>
                      <a:pt x="262906" y="33588"/>
                      <a:pt x="265806" y="35038"/>
                      <a:pt x="267981" y="38179"/>
                    </a:cubicBezTo>
                    <a:moveTo>
                      <a:pt x="281029" y="58236"/>
                    </a:moveTo>
                    <a:lnTo>
                      <a:pt x="281029" y="52678"/>
                    </a:lnTo>
                    <a:cubicBezTo>
                      <a:pt x="281029" y="49537"/>
                      <a:pt x="280788" y="46395"/>
                      <a:pt x="280063" y="43496"/>
                    </a:cubicBezTo>
                    <a:cubicBezTo>
                      <a:pt x="279338" y="40354"/>
                      <a:pt x="278130" y="37696"/>
                      <a:pt x="276438" y="35280"/>
                    </a:cubicBezTo>
                    <a:cubicBezTo>
                      <a:pt x="274747" y="32863"/>
                      <a:pt x="272572" y="30930"/>
                      <a:pt x="269672" y="29480"/>
                    </a:cubicBezTo>
                    <a:cubicBezTo>
                      <a:pt x="266773" y="28030"/>
                      <a:pt x="263390" y="27306"/>
                      <a:pt x="259040" y="27306"/>
                    </a:cubicBezTo>
                    <a:cubicBezTo>
                      <a:pt x="255415" y="27306"/>
                      <a:pt x="252274" y="28030"/>
                      <a:pt x="249133" y="29480"/>
                    </a:cubicBezTo>
                    <a:cubicBezTo>
                      <a:pt x="245991" y="30930"/>
                      <a:pt x="243333" y="32863"/>
                      <a:pt x="241159" y="35521"/>
                    </a:cubicBezTo>
                    <a:cubicBezTo>
                      <a:pt x="238984" y="38179"/>
                      <a:pt x="237051" y="41079"/>
                      <a:pt x="235842" y="44704"/>
                    </a:cubicBezTo>
                    <a:cubicBezTo>
                      <a:pt x="234634" y="48328"/>
                      <a:pt x="233909" y="52195"/>
                      <a:pt x="233909" y="56544"/>
                    </a:cubicBezTo>
                    <a:cubicBezTo>
                      <a:pt x="233909" y="66210"/>
                      <a:pt x="236084" y="73459"/>
                      <a:pt x="240675" y="78292"/>
                    </a:cubicBezTo>
                    <a:cubicBezTo>
                      <a:pt x="245025" y="83125"/>
                      <a:pt x="251791" y="85783"/>
                      <a:pt x="260490" y="85783"/>
                    </a:cubicBezTo>
                    <a:cubicBezTo>
                      <a:pt x="265081" y="85783"/>
                      <a:pt x="268947" y="84816"/>
                      <a:pt x="272572" y="83125"/>
                    </a:cubicBezTo>
                    <a:cubicBezTo>
                      <a:pt x="275955" y="81192"/>
                      <a:pt x="279338" y="78534"/>
                      <a:pt x="282238" y="75151"/>
                    </a:cubicBezTo>
                    <a:lnTo>
                      <a:pt x="278371" y="71043"/>
                    </a:lnTo>
                    <a:cubicBezTo>
                      <a:pt x="274747" y="74426"/>
                      <a:pt x="271605" y="76359"/>
                      <a:pt x="268947" y="77567"/>
                    </a:cubicBezTo>
                    <a:cubicBezTo>
                      <a:pt x="266289" y="78534"/>
                      <a:pt x="263631" y="79017"/>
                      <a:pt x="261215" y="79017"/>
                    </a:cubicBezTo>
                    <a:cubicBezTo>
                      <a:pt x="255657" y="79017"/>
                      <a:pt x="251549" y="77325"/>
                      <a:pt x="248649" y="73701"/>
                    </a:cubicBezTo>
                    <a:cubicBezTo>
                      <a:pt x="245750" y="70076"/>
                      <a:pt x="244300" y="65002"/>
                      <a:pt x="244058" y="58477"/>
                    </a:cubicBezTo>
                    <a:lnTo>
                      <a:pt x="281029" y="58477"/>
                    </a:lnTo>
                    <a:close/>
                    <a:moveTo>
                      <a:pt x="183648" y="28997"/>
                    </a:moveTo>
                    <a:lnTo>
                      <a:pt x="172774" y="28997"/>
                    </a:lnTo>
                    <a:lnTo>
                      <a:pt x="195247" y="85300"/>
                    </a:lnTo>
                    <a:lnTo>
                      <a:pt x="203221" y="85300"/>
                    </a:lnTo>
                    <a:lnTo>
                      <a:pt x="226418" y="28997"/>
                    </a:lnTo>
                    <a:lnTo>
                      <a:pt x="217236" y="28997"/>
                    </a:lnTo>
                    <a:lnTo>
                      <a:pt x="202496" y="67660"/>
                    </a:lnTo>
                    <a:cubicBezTo>
                      <a:pt x="201046" y="71526"/>
                      <a:pt x="200321" y="74426"/>
                      <a:pt x="200079" y="76359"/>
                    </a:cubicBezTo>
                    <a:cubicBezTo>
                      <a:pt x="199838" y="75392"/>
                      <a:pt x="199596" y="74184"/>
                      <a:pt x="199354" y="72734"/>
                    </a:cubicBezTo>
                    <a:cubicBezTo>
                      <a:pt x="199113" y="71284"/>
                      <a:pt x="198388" y="69351"/>
                      <a:pt x="197663" y="67176"/>
                    </a:cubicBezTo>
                    <a:lnTo>
                      <a:pt x="183648" y="28997"/>
                    </a:lnTo>
                    <a:close/>
                    <a:moveTo>
                      <a:pt x="159000" y="28997"/>
                    </a:moveTo>
                    <a:lnTo>
                      <a:pt x="148851" y="28997"/>
                    </a:lnTo>
                    <a:lnTo>
                      <a:pt x="148851" y="84091"/>
                    </a:lnTo>
                    <a:lnTo>
                      <a:pt x="159000" y="84091"/>
                    </a:lnTo>
                    <a:lnTo>
                      <a:pt x="159000" y="28997"/>
                    </a:lnTo>
                    <a:close/>
                    <a:moveTo>
                      <a:pt x="158517" y="2416"/>
                    </a:moveTo>
                    <a:cubicBezTo>
                      <a:pt x="157309" y="1208"/>
                      <a:pt x="155859" y="483"/>
                      <a:pt x="154167" y="483"/>
                    </a:cubicBezTo>
                    <a:cubicBezTo>
                      <a:pt x="152476" y="483"/>
                      <a:pt x="150784" y="1208"/>
                      <a:pt x="149576" y="2416"/>
                    </a:cubicBezTo>
                    <a:cubicBezTo>
                      <a:pt x="148368" y="3625"/>
                      <a:pt x="147643" y="5316"/>
                      <a:pt x="147643" y="6766"/>
                    </a:cubicBezTo>
                    <a:cubicBezTo>
                      <a:pt x="147643" y="8457"/>
                      <a:pt x="148368" y="9907"/>
                      <a:pt x="149576" y="11116"/>
                    </a:cubicBezTo>
                    <a:cubicBezTo>
                      <a:pt x="150784" y="12324"/>
                      <a:pt x="152476" y="13049"/>
                      <a:pt x="154167" y="13049"/>
                    </a:cubicBezTo>
                    <a:cubicBezTo>
                      <a:pt x="155859" y="13049"/>
                      <a:pt x="157309" y="12324"/>
                      <a:pt x="158517" y="11116"/>
                    </a:cubicBezTo>
                    <a:cubicBezTo>
                      <a:pt x="159725" y="9907"/>
                      <a:pt x="160450" y="8457"/>
                      <a:pt x="160450" y="6766"/>
                    </a:cubicBezTo>
                    <a:cubicBezTo>
                      <a:pt x="160450" y="5074"/>
                      <a:pt x="159725" y="3625"/>
                      <a:pt x="158517" y="2416"/>
                    </a:cubicBezTo>
                    <a:moveTo>
                      <a:pt x="128795" y="84091"/>
                    </a:moveTo>
                    <a:lnTo>
                      <a:pt x="128795" y="49537"/>
                    </a:lnTo>
                    <a:cubicBezTo>
                      <a:pt x="128795" y="46637"/>
                      <a:pt x="128553" y="43737"/>
                      <a:pt x="128312" y="41079"/>
                    </a:cubicBezTo>
                    <a:cubicBezTo>
                      <a:pt x="128070" y="38421"/>
                      <a:pt x="127345" y="36005"/>
                      <a:pt x="126137" y="34071"/>
                    </a:cubicBezTo>
                    <a:cubicBezTo>
                      <a:pt x="124929" y="32138"/>
                      <a:pt x="122996" y="30447"/>
                      <a:pt x="120338" y="29239"/>
                    </a:cubicBezTo>
                    <a:cubicBezTo>
                      <a:pt x="117680" y="28030"/>
                      <a:pt x="114297" y="27306"/>
                      <a:pt x="109705" y="27306"/>
                    </a:cubicBezTo>
                    <a:cubicBezTo>
                      <a:pt x="106806" y="27306"/>
                      <a:pt x="104389" y="27789"/>
                      <a:pt x="102214" y="28514"/>
                    </a:cubicBezTo>
                    <a:cubicBezTo>
                      <a:pt x="100040" y="29480"/>
                      <a:pt x="98348" y="30447"/>
                      <a:pt x="96898" y="31655"/>
                    </a:cubicBezTo>
                    <a:cubicBezTo>
                      <a:pt x="95449" y="32863"/>
                      <a:pt x="94240" y="34071"/>
                      <a:pt x="93274" y="35280"/>
                    </a:cubicBezTo>
                    <a:cubicBezTo>
                      <a:pt x="92307" y="36488"/>
                      <a:pt x="91824" y="37213"/>
                      <a:pt x="91341" y="37938"/>
                    </a:cubicBezTo>
                    <a:lnTo>
                      <a:pt x="90132" y="28514"/>
                    </a:lnTo>
                    <a:lnTo>
                      <a:pt x="80708" y="29480"/>
                    </a:lnTo>
                    <a:cubicBezTo>
                      <a:pt x="80708" y="29964"/>
                      <a:pt x="80950" y="30689"/>
                      <a:pt x="80950" y="31655"/>
                    </a:cubicBezTo>
                    <a:cubicBezTo>
                      <a:pt x="81192" y="32622"/>
                      <a:pt x="81192" y="33830"/>
                      <a:pt x="81433" y="35280"/>
                    </a:cubicBezTo>
                    <a:cubicBezTo>
                      <a:pt x="81675" y="36730"/>
                      <a:pt x="81675" y="37938"/>
                      <a:pt x="81675" y="39388"/>
                    </a:cubicBezTo>
                    <a:cubicBezTo>
                      <a:pt x="81675" y="40837"/>
                      <a:pt x="81917" y="42046"/>
                      <a:pt x="81917" y="43496"/>
                    </a:cubicBezTo>
                    <a:lnTo>
                      <a:pt x="81917" y="84333"/>
                    </a:lnTo>
                    <a:lnTo>
                      <a:pt x="91824" y="84333"/>
                    </a:lnTo>
                    <a:lnTo>
                      <a:pt x="91824" y="53403"/>
                    </a:lnTo>
                    <a:cubicBezTo>
                      <a:pt x="91824" y="50986"/>
                      <a:pt x="92307" y="48570"/>
                      <a:pt x="93032" y="46154"/>
                    </a:cubicBezTo>
                    <a:cubicBezTo>
                      <a:pt x="93757" y="43979"/>
                      <a:pt x="94965" y="41804"/>
                      <a:pt x="96415" y="40354"/>
                    </a:cubicBezTo>
                    <a:cubicBezTo>
                      <a:pt x="97865" y="38663"/>
                      <a:pt x="99556" y="37454"/>
                      <a:pt x="101248" y="36488"/>
                    </a:cubicBezTo>
                    <a:cubicBezTo>
                      <a:pt x="103181" y="35521"/>
                      <a:pt x="105114" y="35038"/>
                      <a:pt x="107531" y="35038"/>
                    </a:cubicBezTo>
                    <a:cubicBezTo>
                      <a:pt x="109947" y="35038"/>
                      <a:pt x="112122" y="35280"/>
                      <a:pt x="113572" y="36005"/>
                    </a:cubicBezTo>
                    <a:cubicBezTo>
                      <a:pt x="115021" y="36730"/>
                      <a:pt x="116230" y="37454"/>
                      <a:pt x="117196" y="38904"/>
                    </a:cubicBezTo>
                    <a:cubicBezTo>
                      <a:pt x="117921" y="40113"/>
                      <a:pt x="118404" y="41804"/>
                      <a:pt x="118888" y="43496"/>
                    </a:cubicBezTo>
                    <a:cubicBezTo>
                      <a:pt x="119129" y="45429"/>
                      <a:pt x="119371" y="47362"/>
                      <a:pt x="119371" y="49778"/>
                    </a:cubicBezTo>
                    <a:lnTo>
                      <a:pt x="119371" y="84333"/>
                    </a:lnTo>
                    <a:lnTo>
                      <a:pt x="128795" y="84333"/>
                    </a:lnTo>
                    <a:close/>
                    <a:moveTo>
                      <a:pt x="60894" y="5799"/>
                    </a:moveTo>
                    <a:lnTo>
                      <a:pt x="50986" y="5799"/>
                    </a:lnTo>
                    <a:lnTo>
                      <a:pt x="50986" y="54128"/>
                    </a:lnTo>
                    <a:cubicBezTo>
                      <a:pt x="50986" y="59202"/>
                      <a:pt x="50503" y="63552"/>
                      <a:pt x="49295" y="66935"/>
                    </a:cubicBezTo>
                    <a:cubicBezTo>
                      <a:pt x="48328" y="70318"/>
                      <a:pt x="46879" y="72976"/>
                      <a:pt x="44945" y="74667"/>
                    </a:cubicBezTo>
                    <a:cubicBezTo>
                      <a:pt x="43012" y="76600"/>
                      <a:pt x="40837" y="77809"/>
                      <a:pt x="38421" y="78534"/>
                    </a:cubicBezTo>
                    <a:cubicBezTo>
                      <a:pt x="36005" y="79259"/>
                      <a:pt x="33347" y="79500"/>
                      <a:pt x="30447" y="79500"/>
                    </a:cubicBezTo>
                    <a:cubicBezTo>
                      <a:pt x="27547" y="79500"/>
                      <a:pt x="24889" y="79259"/>
                      <a:pt x="22231" y="78534"/>
                    </a:cubicBezTo>
                    <a:cubicBezTo>
                      <a:pt x="19815" y="77809"/>
                      <a:pt x="17640" y="76600"/>
                      <a:pt x="15707" y="74667"/>
                    </a:cubicBezTo>
                    <a:cubicBezTo>
                      <a:pt x="14015" y="72734"/>
                      <a:pt x="12565" y="70076"/>
                      <a:pt x="11357" y="66935"/>
                    </a:cubicBezTo>
                    <a:cubicBezTo>
                      <a:pt x="10391" y="63552"/>
                      <a:pt x="9666" y="59444"/>
                      <a:pt x="9666" y="54128"/>
                    </a:cubicBezTo>
                    <a:lnTo>
                      <a:pt x="9666" y="5799"/>
                    </a:lnTo>
                    <a:lnTo>
                      <a:pt x="0" y="5799"/>
                    </a:lnTo>
                    <a:lnTo>
                      <a:pt x="0" y="54853"/>
                    </a:lnTo>
                    <a:cubicBezTo>
                      <a:pt x="0" y="66451"/>
                      <a:pt x="2658" y="74667"/>
                      <a:pt x="7733" y="79500"/>
                    </a:cubicBezTo>
                    <a:cubicBezTo>
                      <a:pt x="12807" y="84333"/>
                      <a:pt x="20540" y="86749"/>
                      <a:pt x="30689" y="86749"/>
                    </a:cubicBezTo>
                    <a:cubicBezTo>
                      <a:pt x="40837" y="86749"/>
                      <a:pt x="48570" y="84333"/>
                      <a:pt x="53403" y="79500"/>
                    </a:cubicBezTo>
                    <a:cubicBezTo>
                      <a:pt x="58477" y="74667"/>
                      <a:pt x="60894" y="66451"/>
                      <a:pt x="60894" y="54853"/>
                    </a:cubicBezTo>
                    <a:lnTo>
                      <a:pt x="60894" y="5799"/>
                    </a:lnTo>
                    <a:close/>
                  </a:path>
                </a:pathLst>
              </a:custGeom>
              <a:solidFill>
                <a:srgbClr val="000000"/>
              </a:solidFill>
              <a:ln w="2402" cap="flat">
                <a:noFill/>
                <a:prstDash val="solid"/>
                <a:miter/>
              </a:ln>
            </p:spPr>
            <p:txBody>
              <a:bodyPr rtlCol="0" anchor="ctr"/>
              <a:lstStyle/>
              <a:p>
                <a:endParaRPr lang="de-DE" sz="1351"/>
              </a:p>
            </p:txBody>
          </p:sp>
          <p:sp>
            <p:nvSpPr>
              <p:cNvPr id="31" name="Freihandform: Form 30">
                <a:extLst>
                  <a:ext uri="{FF2B5EF4-FFF2-40B4-BE49-F238E27FC236}">
                    <a16:creationId xmlns:a16="http://schemas.microsoft.com/office/drawing/2014/main" id="{22FEF1E6-C2ED-48D1-B68D-F0300DB16821}"/>
                  </a:ext>
                </a:extLst>
              </p:cNvPr>
              <p:cNvSpPr/>
              <p:nvPr/>
            </p:nvSpPr>
            <p:spPr>
              <a:xfrm>
                <a:off x="11569754" y="1219314"/>
                <a:ext cx="152234" cy="132903"/>
              </a:xfrm>
              <a:custGeom>
                <a:avLst/>
                <a:gdLst>
                  <a:gd name="connsiteX0" fmla="*/ 0 w 152234"/>
                  <a:gd name="connsiteY0" fmla="*/ 134353 h 132902"/>
                  <a:gd name="connsiteX1" fmla="*/ 84816 w 152234"/>
                  <a:gd name="connsiteY1" fmla="*/ 134353 h 132902"/>
                  <a:gd name="connsiteX2" fmla="*/ 152234 w 152234"/>
                  <a:gd name="connsiteY2" fmla="*/ 67176 h 132902"/>
                  <a:gd name="connsiteX3" fmla="*/ 84816 w 152234"/>
                  <a:gd name="connsiteY3" fmla="*/ 0 h 132902"/>
                  <a:gd name="connsiteX4" fmla="*/ 0 w 152234"/>
                  <a:gd name="connsiteY4" fmla="*/ 0 h 132902"/>
                  <a:gd name="connsiteX5" fmla="*/ 0 w 152234"/>
                  <a:gd name="connsiteY5" fmla="*/ 134353 h 1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234" h="132902">
                    <a:moveTo>
                      <a:pt x="0" y="134353"/>
                    </a:moveTo>
                    <a:lnTo>
                      <a:pt x="84816" y="134353"/>
                    </a:lnTo>
                    <a:cubicBezTo>
                      <a:pt x="122029" y="134353"/>
                      <a:pt x="152234" y="104389"/>
                      <a:pt x="152234" y="67176"/>
                    </a:cubicBezTo>
                    <a:cubicBezTo>
                      <a:pt x="152234" y="29964"/>
                      <a:pt x="122029" y="0"/>
                      <a:pt x="84816" y="0"/>
                    </a:cubicBezTo>
                    <a:lnTo>
                      <a:pt x="0" y="0"/>
                    </a:lnTo>
                    <a:lnTo>
                      <a:pt x="0" y="134353"/>
                    </a:lnTo>
                    <a:close/>
                  </a:path>
                </a:pathLst>
              </a:custGeom>
              <a:solidFill>
                <a:srgbClr val="0072BC"/>
              </a:solidFill>
              <a:ln w="2402" cap="flat">
                <a:noFill/>
                <a:prstDash val="solid"/>
                <a:miter/>
              </a:ln>
            </p:spPr>
            <p:txBody>
              <a:bodyPr rtlCol="0" anchor="ctr"/>
              <a:lstStyle/>
              <a:p>
                <a:endParaRPr lang="de-DE" sz="1351"/>
              </a:p>
            </p:txBody>
          </p:sp>
        </p:grpSp>
      </p:grpSp>
      <p:pic>
        <p:nvPicPr>
          <p:cNvPr id="12" name="Grafik 11">
            <a:extLst>
              <a:ext uri="{FF2B5EF4-FFF2-40B4-BE49-F238E27FC236}">
                <a16:creationId xmlns:a16="http://schemas.microsoft.com/office/drawing/2014/main" id="{3B9C8E9F-01A9-4CE0-8030-B76B3BE38D64}"/>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p:blipFill>
        <p:spPr>
          <a:xfrm>
            <a:off x="0" y="0"/>
            <a:ext cx="3731958" cy="4914900"/>
          </a:xfrm>
          <a:custGeom>
            <a:avLst/>
            <a:gdLst>
              <a:gd name="connsiteX0" fmla="*/ 0 w 5015880"/>
              <a:gd name="connsiteY0" fmla="*/ 0 h 6597650"/>
              <a:gd name="connsiteX1" fmla="*/ 5015880 w 5015880"/>
              <a:gd name="connsiteY1" fmla="*/ 0 h 6597650"/>
              <a:gd name="connsiteX2" fmla="*/ 5015880 w 5015880"/>
              <a:gd name="connsiteY2" fmla="*/ 6597650 h 6597650"/>
              <a:gd name="connsiteX3" fmla="*/ 0 w 5015880"/>
              <a:gd name="connsiteY3" fmla="*/ 6597650 h 6597650"/>
            </a:gdLst>
            <a:ahLst/>
            <a:cxnLst>
              <a:cxn ang="0">
                <a:pos x="connsiteX0" y="connsiteY0"/>
              </a:cxn>
              <a:cxn ang="0">
                <a:pos x="connsiteX1" y="connsiteY1"/>
              </a:cxn>
              <a:cxn ang="0">
                <a:pos x="connsiteX2" y="connsiteY2"/>
              </a:cxn>
              <a:cxn ang="0">
                <a:pos x="connsiteX3" y="connsiteY3"/>
              </a:cxn>
            </a:cxnLst>
            <a:rect l="l" t="t" r="r" b="b"/>
            <a:pathLst>
              <a:path w="5015880" h="6597650">
                <a:moveTo>
                  <a:pt x="0" y="0"/>
                </a:moveTo>
                <a:lnTo>
                  <a:pt x="5015880" y="0"/>
                </a:lnTo>
                <a:lnTo>
                  <a:pt x="5015880" y="6597650"/>
                </a:lnTo>
                <a:lnTo>
                  <a:pt x="0" y="6597650"/>
                </a:lnTo>
                <a:close/>
              </a:path>
            </a:pathLst>
          </a:custGeom>
        </p:spPr>
      </p:pic>
      <p:sp>
        <p:nvSpPr>
          <p:cNvPr id="3" name="Fußzeilenplatzhalter 2">
            <a:extLst>
              <a:ext uri="{FF2B5EF4-FFF2-40B4-BE49-F238E27FC236}">
                <a16:creationId xmlns:a16="http://schemas.microsoft.com/office/drawing/2014/main" id="{9D5327C6-E598-4991-AB22-BE7A8B832ED0}"/>
              </a:ext>
            </a:extLst>
          </p:cNvPr>
          <p:cNvSpPr>
            <a:spLocks noGrp="1"/>
          </p:cNvSpPr>
          <p:nvPr>
            <p:ph type="ftr" sz="quarter" idx="11"/>
          </p:nvPr>
        </p:nvSpPr>
        <p:spPr/>
        <p:txBody>
          <a:bodyPr/>
          <a:lstStyle>
            <a:lvl1pPr>
              <a:defRPr/>
            </a:lvl1pPr>
          </a:lstStyle>
          <a:p>
            <a:endParaRPr lang="de-DE" dirty="0"/>
          </a:p>
        </p:txBody>
      </p:sp>
      <p:sp>
        <p:nvSpPr>
          <p:cNvPr id="4" name="Foliennummernplatzhalter 3">
            <a:extLst>
              <a:ext uri="{FF2B5EF4-FFF2-40B4-BE49-F238E27FC236}">
                <a16:creationId xmlns:a16="http://schemas.microsoft.com/office/drawing/2014/main" id="{F4581514-8A34-423E-AF48-23D40C9BAE3C}"/>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44" name="Titel 1">
            <a:extLst>
              <a:ext uri="{FF2B5EF4-FFF2-40B4-BE49-F238E27FC236}">
                <a16:creationId xmlns:a16="http://schemas.microsoft.com/office/drawing/2014/main" id="{A4C0BC30-E626-4EC3-B52E-EC6CECC18BA9}"/>
              </a:ext>
            </a:extLst>
          </p:cNvPr>
          <p:cNvSpPr>
            <a:spLocks noGrp="1"/>
          </p:cNvSpPr>
          <p:nvPr>
            <p:ph type="title" hasCustomPrompt="1"/>
          </p:nvPr>
        </p:nvSpPr>
        <p:spPr>
          <a:xfrm>
            <a:off x="4464051" y="330910"/>
            <a:ext cx="2889316" cy="452322"/>
          </a:xfrm>
        </p:spPr>
        <p:txBody>
          <a:bodyPr/>
          <a:lstStyle/>
          <a:p>
            <a:r>
              <a:rPr lang="de-DE" dirty="0"/>
              <a:t>Titel</a:t>
            </a:r>
          </a:p>
        </p:txBody>
      </p:sp>
      <p:cxnSp>
        <p:nvCxnSpPr>
          <p:cNvPr id="46" name="Gerader Verbinder 45">
            <a:extLst>
              <a:ext uri="{FF2B5EF4-FFF2-40B4-BE49-F238E27FC236}">
                <a16:creationId xmlns:a16="http://schemas.microsoft.com/office/drawing/2014/main" id="{F23939B8-98AC-4295-9C3F-D06AC0E2B265}"/>
              </a:ext>
            </a:extLst>
          </p:cNvPr>
          <p:cNvCxnSpPr>
            <a:cxnSpLocks/>
          </p:cNvCxnSpPr>
          <p:nvPr userDrawn="1"/>
        </p:nvCxnSpPr>
        <p:spPr>
          <a:xfrm>
            <a:off x="4464051" y="974732"/>
            <a:ext cx="2889315" cy="0"/>
          </a:xfrm>
          <a:prstGeom prst="line">
            <a:avLst/>
          </a:prstGeom>
          <a:ln w="19050">
            <a:solidFill>
              <a:srgbClr val="CCDDE7"/>
            </a:solidFill>
          </a:ln>
        </p:spPr>
        <p:style>
          <a:lnRef idx="1">
            <a:schemeClr val="accent1"/>
          </a:lnRef>
          <a:fillRef idx="0">
            <a:schemeClr val="accent1"/>
          </a:fillRef>
          <a:effectRef idx="0">
            <a:schemeClr val="accent1"/>
          </a:effectRef>
          <a:fontRef idx="minor">
            <a:schemeClr val="tx1"/>
          </a:fontRef>
        </p:style>
      </p:cxnSp>
      <p:sp>
        <p:nvSpPr>
          <p:cNvPr id="5" name="Textplatzhalter 4">
            <a:extLst>
              <a:ext uri="{FF2B5EF4-FFF2-40B4-BE49-F238E27FC236}">
                <a16:creationId xmlns:a16="http://schemas.microsoft.com/office/drawing/2014/main" id="{D16C751C-C99C-4A88-ADDD-C33FB6EC870E}"/>
              </a:ext>
            </a:extLst>
          </p:cNvPr>
          <p:cNvSpPr>
            <a:spLocks noGrp="1"/>
          </p:cNvSpPr>
          <p:nvPr>
            <p:ph type="body" sz="quarter" idx="13"/>
          </p:nvPr>
        </p:nvSpPr>
        <p:spPr>
          <a:xfrm>
            <a:off x="4464050" y="1422400"/>
            <a:ext cx="4368800" cy="3492500"/>
          </a:xfrm>
        </p:spPr>
        <p:txBody>
          <a:bodyPr>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2" name="Textplatzhalter 9">
            <a:extLst>
              <a:ext uri="{FF2B5EF4-FFF2-40B4-BE49-F238E27FC236}">
                <a16:creationId xmlns:a16="http://schemas.microsoft.com/office/drawing/2014/main" id="{E4C94B29-D663-4D46-BC85-1EE4E8715F13}"/>
              </a:ext>
            </a:extLst>
          </p:cNvPr>
          <p:cNvSpPr>
            <a:spLocks noGrp="1"/>
          </p:cNvSpPr>
          <p:nvPr>
            <p:ph type="body" sz="quarter" idx="15"/>
          </p:nvPr>
        </p:nvSpPr>
        <p:spPr>
          <a:xfrm>
            <a:off x="4464050" y="1088384"/>
            <a:ext cx="4158457"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1077683850"/>
      </p:ext>
    </p:extLst>
  </p:cSld>
  <p:clrMapOvr>
    <a:masterClrMapping/>
  </p:clrMapOvr>
  <p:extLst>
    <p:ext uri="{DCECCB84-F9BA-43D5-87BE-67443E8EF086}">
      <p15:sldGuideLst xmlns:p15="http://schemas.microsoft.com/office/powerpoint/2012/main">
        <p15:guide id="1" pos="281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halt + Bild rech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B91DF-85D8-463B-87B4-AC49FF3D8048}"/>
              </a:ext>
            </a:extLst>
          </p:cNvPr>
          <p:cNvSpPr>
            <a:spLocks noGrp="1"/>
          </p:cNvSpPr>
          <p:nvPr>
            <p:ph type="title"/>
          </p:nvPr>
        </p:nvSpPr>
        <p:spPr/>
        <p:txBody>
          <a:bodyPr/>
          <a:lstStyle/>
          <a:p>
            <a:r>
              <a:rPr lang="de-DE"/>
              <a:t>Titelmasterformat durch Klicken bearbeiten</a:t>
            </a:r>
            <a:endParaRPr lang="de-DE" dirty="0"/>
          </a:p>
        </p:txBody>
      </p:sp>
      <p:sp>
        <p:nvSpPr>
          <p:cNvPr id="5" name="Fußzeilenplatzhalter 4">
            <a:extLst>
              <a:ext uri="{FF2B5EF4-FFF2-40B4-BE49-F238E27FC236}">
                <a16:creationId xmlns:a16="http://schemas.microsoft.com/office/drawing/2014/main" id="{31F6D937-F931-4295-B1B7-42BB8F3F8D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31828BE-335D-4B57-A559-B7210FECF294}"/>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8" name="Inhaltsplatzhalter 7">
            <a:extLst>
              <a:ext uri="{FF2B5EF4-FFF2-40B4-BE49-F238E27FC236}">
                <a16:creationId xmlns:a16="http://schemas.microsoft.com/office/drawing/2014/main" id="{6D03C39F-F4DA-4E33-9C12-0C07D46B74D2}"/>
              </a:ext>
            </a:extLst>
          </p:cNvPr>
          <p:cNvSpPr>
            <a:spLocks noGrp="1"/>
          </p:cNvSpPr>
          <p:nvPr>
            <p:ph sz="quarter" idx="14" hasCustomPrompt="1"/>
          </p:nvPr>
        </p:nvSpPr>
        <p:spPr>
          <a:xfrm>
            <a:off x="4625577" y="1422400"/>
            <a:ext cx="4518422"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11" name="Textplatzhalter 10">
            <a:extLst>
              <a:ext uri="{FF2B5EF4-FFF2-40B4-BE49-F238E27FC236}">
                <a16:creationId xmlns:a16="http://schemas.microsoft.com/office/drawing/2014/main" id="{C5337AD4-58C4-4CD3-B6EE-0320BEF61A5B}"/>
              </a:ext>
            </a:extLst>
          </p:cNvPr>
          <p:cNvSpPr>
            <a:spLocks noGrp="1"/>
          </p:cNvSpPr>
          <p:nvPr>
            <p:ph type="body" sz="quarter" idx="15"/>
          </p:nvPr>
        </p:nvSpPr>
        <p:spPr>
          <a:xfrm>
            <a:off x="521550" y="1422399"/>
            <a:ext cx="3754437" cy="3492500"/>
          </a:xfrm>
        </p:spPr>
        <p:txBody>
          <a:bodyPr>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9" name="Textplatzhalter 9">
            <a:extLst>
              <a:ext uri="{FF2B5EF4-FFF2-40B4-BE49-F238E27FC236}">
                <a16:creationId xmlns:a16="http://schemas.microsoft.com/office/drawing/2014/main" id="{F7C652DC-A5C6-48EB-A305-6D10BD956A77}"/>
              </a:ext>
            </a:extLst>
          </p:cNvPr>
          <p:cNvSpPr>
            <a:spLocks noGrp="1"/>
          </p:cNvSpPr>
          <p:nvPr>
            <p:ph type="body" sz="quarter" idx="16"/>
          </p:nvPr>
        </p:nvSpPr>
        <p:spPr>
          <a:xfrm>
            <a:off x="521494" y="1088384"/>
            <a:ext cx="3754437"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55766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elfolie 1">
    <p:spTree>
      <p:nvGrpSpPr>
        <p:cNvPr id="1" name=""/>
        <p:cNvGrpSpPr/>
        <p:nvPr/>
      </p:nvGrpSpPr>
      <p:grpSpPr>
        <a:xfrm>
          <a:off x="0" y="0"/>
          <a:ext cx="0" cy="0"/>
          <a:chOff x="0" y="0"/>
          <a:chExt cx="0" cy="0"/>
        </a:xfrm>
      </p:grpSpPr>
      <p:grpSp>
        <p:nvGrpSpPr>
          <p:cNvPr id="27" name="Gruppieren 26">
            <a:extLst>
              <a:ext uri="{FF2B5EF4-FFF2-40B4-BE49-F238E27FC236}">
                <a16:creationId xmlns:a16="http://schemas.microsoft.com/office/drawing/2014/main" id="{991EEF65-5B2F-4153-B72A-8188920387E8}"/>
              </a:ext>
            </a:extLst>
          </p:cNvPr>
          <p:cNvGrpSpPr/>
          <p:nvPr userDrawn="1"/>
        </p:nvGrpSpPr>
        <p:grpSpPr>
          <a:xfrm>
            <a:off x="-4877" y="4950860"/>
            <a:ext cx="9148877" cy="198120"/>
            <a:chOff x="-4877" y="4950860"/>
            <a:chExt cx="9148877" cy="198120"/>
          </a:xfrm>
        </p:grpSpPr>
        <p:sp>
          <p:nvSpPr>
            <p:cNvPr id="28" name="bk object 18">
              <a:extLst>
                <a:ext uri="{FF2B5EF4-FFF2-40B4-BE49-F238E27FC236}">
                  <a16:creationId xmlns:a16="http://schemas.microsoft.com/office/drawing/2014/main" id="{7F2B589E-3839-4C3B-92E1-F293A76DB3C1}"/>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29" name="bk object 18">
              <a:extLst>
                <a:ext uri="{FF2B5EF4-FFF2-40B4-BE49-F238E27FC236}">
                  <a16:creationId xmlns:a16="http://schemas.microsoft.com/office/drawing/2014/main" id="{8DC76EE0-F751-40CD-B7DB-DC698896789C}"/>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30" name="Holder 3">
              <a:extLst>
                <a:ext uri="{FF2B5EF4-FFF2-40B4-BE49-F238E27FC236}">
                  <a16:creationId xmlns:a16="http://schemas.microsoft.com/office/drawing/2014/main" id="{5DFAD467-705A-4EBF-B0CD-82975D99AB5A}"/>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sp>
        <p:nvSpPr>
          <p:cNvPr id="26" name="Freihandform: Form 25">
            <a:extLst>
              <a:ext uri="{FF2B5EF4-FFF2-40B4-BE49-F238E27FC236}">
                <a16:creationId xmlns:a16="http://schemas.microsoft.com/office/drawing/2014/main" id="{59BE50D6-D2EF-43B9-8437-C5253F74EA60}"/>
              </a:ext>
            </a:extLst>
          </p:cNvPr>
          <p:cNvSpPr/>
          <p:nvPr userDrawn="1"/>
        </p:nvSpPr>
        <p:spPr>
          <a:xfrm>
            <a:off x="1" y="1422400"/>
            <a:ext cx="3167992" cy="3492500"/>
          </a:xfrm>
          <a:custGeom>
            <a:avLst/>
            <a:gdLst>
              <a:gd name="connsiteX0" fmla="*/ 3773588 w 4271120"/>
              <a:gd name="connsiteY0" fmla="*/ 3280579 h 4702819"/>
              <a:gd name="connsiteX1" fmla="*/ 3717970 w 4271120"/>
              <a:gd name="connsiteY1" fmla="*/ 3393838 h 4702819"/>
              <a:gd name="connsiteX2" fmla="*/ 3755385 w 4271120"/>
              <a:gd name="connsiteY2" fmla="*/ 3541480 h 4702819"/>
              <a:gd name="connsiteX3" fmla="*/ 3742240 w 4271120"/>
              <a:gd name="connsiteY3" fmla="*/ 3544514 h 4702819"/>
              <a:gd name="connsiteX4" fmla="*/ 3594598 w 4271120"/>
              <a:gd name="connsiteY4" fmla="*/ 3403951 h 4702819"/>
              <a:gd name="connsiteX5" fmla="*/ 3773588 w 4271120"/>
              <a:gd name="connsiteY5" fmla="*/ 3280579 h 4702819"/>
              <a:gd name="connsiteX6" fmla="*/ 3937409 w 4271120"/>
              <a:gd name="connsiteY6" fmla="*/ 2981250 h 4702819"/>
              <a:gd name="connsiteX7" fmla="*/ 3833252 w 4271120"/>
              <a:gd name="connsiteY7" fmla="*/ 3118780 h 4702819"/>
              <a:gd name="connsiteX8" fmla="*/ 3480327 w 4271120"/>
              <a:gd name="connsiteY8" fmla="*/ 3142039 h 4702819"/>
              <a:gd name="connsiteX9" fmla="*/ 3488417 w 4271120"/>
              <a:gd name="connsiteY9" fmla="*/ 3070240 h 4702819"/>
              <a:gd name="connsiteX10" fmla="*/ 3802914 w 4271120"/>
              <a:gd name="connsiteY10" fmla="*/ 3008554 h 4702819"/>
              <a:gd name="connsiteX11" fmla="*/ 3937409 w 4271120"/>
              <a:gd name="connsiteY11" fmla="*/ 2981250 h 4702819"/>
              <a:gd name="connsiteX12" fmla="*/ 1530647 w 4271120"/>
              <a:gd name="connsiteY12" fmla="*/ 2816671 h 4702819"/>
              <a:gd name="connsiteX13" fmla="*/ 1538737 w 4271120"/>
              <a:gd name="connsiteY13" fmla="*/ 2820463 h 4702819"/>
              <a:gd name="connsiteX14" fmla="*/ 1944246 w 4271120"/>
              <a:gd name="connsiteY14" fmla="*/ 3409008 h 4702819"/>
              <a:gd name="connsiteX15" fmla="*/ 3606733 w 4271120"/>
              <a:gd name="connsiteY15" fmla="*/ 3913618 h 4702819"/>
              <a:gd name="connsiteX16" fmla="*/ 3607744 w 4271120"/>
              <a:gd name="connsiteY16" fmla="*/ 3926765 h 4702819"/>
              <a:gd name="connsiteX17" fmla="*/ 2423576 w 4271120"/>
              <a:gd name="connsiteY17" fmla="*/ 3894405 h 4702819"/>
              <a:gd name="connsiteX18" fmla="*/ 2077731 w 4271120"/>
              <a:gd name="connsiteY18" fmla="*/ 3806426 h 4702819"/>
              <a:gd name="connsiteX19" fmla="*/ 1525591 w 4271120"/>
              <a:gd name="connsiteY19" fmla="*/ 2823496 h 4702819"/>
              <a:gd name="connsiteX20" fmla="*/ 1530647 w 4271120"/>
              <a:gd name="connsiteY20" fmla="*/ 2816671 h 4702819"/>
              <a:gd name="connsiteX21" fmla="*/ 3996062 w 4271120"/>
              <a:gd name="connsiteY21" fmla="*/ 2605067 h 4702819"/>
              <a:gd name="connsiteX22" fmla="*/ 4271120 w 4271120"/>
              <a:gd name="connsiteY22" fmla="*/ 2676866 h 4702819"/>
              <a:gd name="connsiteX23" fmla="*/ 4008197 w 4271120"/>
              <a:gd name="connsiteY23" fmla="*/ 2693046 h 4702819"/>
              <a:gd name="connsiteX24" fmla="*/ 3829207 w 4271120"/>
              <a:gd name="connsiteY24" fmla="*/ 2680911 h 4702819"/>
              <a:gd name="connsiteX25" fmla="*/ 3670441 w 4271120"/>
              <a:gd name="connsiteY25" fmla="*/ 2642484 h 4702819"/>
              <a:gd name="connsiteX26" fmla="*/ 3996062 w 4271120"/>
              <a:gd name="connsiteY26" fmla="*/ 2605067 h 4702819"/>
              <a:gd name="connsiteX27" fmla="*/ 3443991 w 4271120"/>
              <a:gd name="connsiteY27" fmla="*/ 1373753 h 4702819"/>
              <a:gd name="connsiteX28" fmla="*/ 3808982 w 4271120"/>
              <a:gd name="connsiteY28" fmla="*/ 1505845 h 4702819"/>
              <a:gd name="connsiteX29" fmla="*/ 3766510 w 4271120"/>
              <a:gd name="connsiteY29" fmla="*/ 1714160 h 4702819"/>
              <a:gd name="connsiteX30" fmla="*/ 3673475 w 4271120"/>
              <a:gd name="connsiteY30" fmla="*/ 1626182 h 4702819"/>
              <a:gd name="connsiteX31" fmla="*/ 3503586 w 4271120"/>
              <a:gd name="connsiteY31" fmla="*/ 1940680 h 4702819"/>
              <a:gd name="connsiteX32" fmla="*/ 3349877 w 4271120"/>
              <a:gd name="connsiteY32" fmla="*/ 1900230 h 4702819"/>
              <a:gd name="connsiteX33" fmla="*/ 3263920 w 4271120"/>
              <a:gd name="connsiteY33" fmla="*/ 1778881 h 4702819"/>
              <a:gd name="connsiteX34" fmla="*/ 2886727 w 4271120"/>
              <a:gd name="connsiteY34" fmla="*/ 1881016 h 4702819"/>
              <a:gd name="connsiteX35" fmla="*/ 3400439 w 4271120"/>
              <a:gd name="connsiteY35" fmla="*/ 1585733 h 4702819"/>
              <a:gd name="connsiteX36" fmla="*/ 2921109 w 4271120"/>
              <a:gd name="connsiteY36" fmla="*/ 1605957 h 4702819"/>
              <a:gd name="connsiteX37" fmla="*/ 2913019 w 4271120"/>
              <a:gd name="connsiteY37" fmla="*/ 1594835 h 4702819"/>
              <a:gd name="connsiteX38" fmla="*/ 3443991 w 4271120"/>
              <a:gd name="connsiteY38" fmla="*/ 1373753 h 4702819"/>
              <a:gd name="connsiteX39" fmla="*/ 0 w 4271120"/>
              <a:gd name="connsiteY39" fmla="*/ 0 h 4702819"/>
              <a:gd name="connsiteX40" fmla="*/ 115292 w 4271120"/>
              <a:gd name="connsiteY40" fmla="*/ 0 h 4702819"/>
              <a:gd name="connsiteX41" fmla="*/ 274676 w 4271120"/>
              <a:gd name="connsiteY41" fmla="*/ 0 h 4702819"/>
              <a:gd name="connsiteX42" fmla="*/ 3942724 w 4271120"/>
              <a:gd name="connsiteY42" fmla="*/ 0 h 4702819"/>
              <a:gd name="connsiteX43" fmla="*/ 3939432 w 4271120"/>
              <a:gd name="connsiteY43" fmla="*/ 53696 h 4702819"/>
              <a:gd name="connsiteX44" fmla="*/ 3684598 w 4271120"/>
              <a:gd name="connsiteY44" fmla="*/ 334822 h 4702819"/>
              <a:gd name="connsiteX45" fmla="*/ 3981904 w 4271120"/>
              <a:gd name="connsiteY45" fmla="*/ 155833 h 4702819"/>
              <a:gd name="connsiteX46" fmla="*/ 3993028 w 4271120"/>
              <a:gd name="connsiteY46" fmla="*/ 404599 h 4702819"/>
              <a:gd name="connsiteX47" fmla="*/ 3433810 w 4271120"/>
              <a:gd name="connsiteY47" fmla="*/ 635163 h 4702819"/>
              <a:gd name="connsiteX48" fmla="*/ 2283013 w 4271120"/>
              <a:gd name="connsiteY48" fmla="*/ 464262 h 4702819"/>
              <a:gd name="connsiteX49" fmla="*/ 2284025 w 4271120"/>
              <a:gd name="connsiteY49" fmla="*/ 455161 h 4702819"/>
              <a:gd name="connsiteX50" fmla="*/ 2959536 w 4271120"/>
              <a:gd name="connsiteY50" fmla="*/ 115383 h 4702819"/>
              <a:gd name="connsiteX51" fmla="*/ 2949424 w 4271120"/>
              <a:gd name="connsiteY51" fmla="*/ 107293 h 4702819"/>
              <a:gd name="connsiteX52" fmla="*/ 1789525 w 4271120"/>
              <a:gd name="connsiteY52" fmla="*/ 314598 h 4702819"/>
              <a:gd name="connsiteX53" fmla="*/ 1564018 w 4271120"/>
              <a:gd name="connsiteY53" fmla="*/ 251900 h 4702819"/>
              <a:gd name="connsiteX54" fmla="*/ 1554917 w 4271120"/>
              <a:gd name="connsiteY54" fmla="*/ 262013 h 4702819"/>
              <a:gd name="connsiteX55" fmla="*/ 2389194 w 4271120"/>
              <a:gd name="connsiteY55" fmla="*/ 907188 h 4702819"/>
              <a:gd name="connsiteX56" fmla="*/ 2159641 w 4271120"/>
              <a:gd name="connsiteY56" fmla="*/ 613927 h 4702819"/>
              <a:gd name="connsiteX57" fmla="*/ 2255710 w 4271120"/>
              <a:gd name="connsiteY57" fmla="*/ 818197 h 4702819"/>
              <a:gd name="connsiteX58" fmla="*/ 2248631 w 4271120"/>
              <a:gd name="connsiteY58" fmla="*/ 897075 h 4702819"/>
              <a:gd name="connsiteX59" fmla="*/ 2071663 w 4271120"/>
              <a:gd name="connsiteY59" fmla="*/ 706960 h 4702819"/>
              <a:gd name="connsiteX60" fmla="*/ 2063573 w 4271120"/>
              <a:gd name="connsiteY60" fmla="*/ 718085 h 4702819"/>
              <a:gd name="connsiteX61" fmla="*/ 1981662 w 4271120"/>
              <a:gd name="connsiteY61" fmla="*/ 1090223 h 4702819"/>
              <a:gd name="connsiteX62" fmla="*/ 2015034 w 4271120"/>
              <a:gd name="connsiteY62" fmla="*/ 1068987 h 4702819"/>
              <a:gd name="connsiteX63" fmla="*/ 2152563 w 4271120"/>
              <a:gd name="connsiteY63" fmla="*/ 876851 h 4702819"/>
              <a:gd name="connsiteX64" fmla="*/ 2193013 w 4271120"/>
              <a:gd name="connsiteY64" fmla="*/ 935503 h 4702819"/>
              <a:gd name="connsiteX65" fmla="*/ 2042337 w 4271120"/>
              <a:gd name="connsiteY65" fmla="*/ 1153931 h 4702819"/>
              <a:gd name="connsiteX66" fmla="*/ 1195925 w 4271120"/>
              <a:gd name="connsiteY66" fmla="*/ 1315731 h 4702819"/>
              <a:gd name="connsiteX67" fmla="*/ 1759188 w 4271120"/>
              <a:gd name="connsiteY67" fmla="*/ 1329888 h 4702819"/>
              <a:gd name="connsiteX68" fmla="*/ 1762222 w 4271120"/>
              <a:gd name="connsiteY68" fmla="*/ 1336967 h 4702819"/>
              <a:gd name="connsiteX69" fmla="*/ 1303117 w 4271120"/>
              <a:gd name="connsiteY69" fmla="*/ 1458316 h 4702819"/>
              <a:gd name="connsiteX70" fmla="*/ 1879527 w 4271120"/>
              <a:gd name="connsiteY70" fmla="*/ 1385506 h 4702819"/>
              <a:gd name="connsiteX71" fmla="*/ 1882560 w 4271120"/>
              <a:gd name="connsiteY71" fmla="*/ 1389551 h 4702819"/>
              <a:gd name="connsiteX72" fmla="*/ 1158509 w 4271120"/>
              <a:gd name="connsiteY72" fmla="*/ 1608992 h 4702819"/>
              <a:gd name="connsiteX73" fmla="*/ 1500309 w 4271120"/>
              <a:gd name="connsiteY73" fmla="*/ 1648430 h 4702819"/>
              <a:gd name="connsiteX74" fmla="*/ 1502332 w 4271120"/>
              <a:gd name="connsiteY74" fmla="*/ 1651464 h 4702819"/>
              <a:gd name="connsiteX75" fmla="*/ 1323342 w 4271120"/>
              <a:gd name="connsiteY75" fmla="*/ 1726296 h 4702819"/>
              <a:gd name="connsiteX76" fmla="*/ 1387050 w 4271120"/>
              <a:gd name="connsiteY76" fmla="*/ 1741465 h 4702819"/>
              <a:gd name="connsiteX77" fmla="*/ 1442669 w 4271120"/>
              <a:gd name="connsiteY77" fmla="*/ 1750566 h 4702819"/>
              <a:gd name="connsiteX78" fmla="*/ 1983684 w 4271120"/>
              <a:gd name="connsiteY78" fmla="*/ 1635284 h 4702819"/>
              <a:gd name="connsiteX79" fmla="*/ 2041326 w 4271120"/>
              <a:gd name="connsiteY79" fmla="*/ 1604947 h 4702819"/>
              <a:gd name="connsiteX80" fmla="*/ 1993797 w 4271120"/>
              <a:gd name="connsiteY80" fmla="*/ 1723262 h 4702819"/>
              <a:gd name="connsiteX81" fmla="*/ 1881549 w 4271120"/>
              <a:gd name="connsiteY81" fmla="*/ 1801128 h 4702819"/>
              <a:gd name="connsiteX82" fmla="*/ 1868403 w 4271120"/>
              <a:gd name="connsiteY82" fmla="*/ 1865847 h 4702819"/>
              <a:gd name="connsiteX83" fmla="*/ 1001766 w 4271120"/>
              <a:gd name="connsiteY83" fmla="*/ 1993265 h 4702819"/>
              <a:gd name="connsiteX84" fmla="*/ 999744 w 4271120"/>
              <a:gd name="connsiteY84" fmla="*/ 1993265 h 4702819"/>
              <a:gd name="connsiteX85" fmla="*/ 1477051 w 4271120"/>
              <a:gd name="connsiteY85" fmla="*/ 2115625 h 4702819"/>
              <a:gd name="connsiteX86" fmla="*/ 1478062 w 4271120"/>
              <a:gd name="connsiteY86" fmla="*/ 2118658 h 4702819"/>
              <a:gd name="connsiteX87" fmla="*/ 1337500 w 4271120"/>
              <a:gd name="connsiteY87" fmla="*/ 2160120 h 4702819"/>
              <a:gd name="connsiteX88" fmla="*/ 1830987 w 4271120"/>
              <a:gd name="connsiteY88" fmla="*/ 2044838 h 4702819"/>
              <a:gd name="connsiteX89" fmla="*/ 1840088 w 4271120"/>
              <a:gd name="connsiteY89" fmla="*/ 2054950 h 4702819"/>
              <a:gd name="connsiteX90" fmla="*/ 1610536 w 4271120"/>
              <a:gd name="connsiteY90" fmla="*/ 2209670 h 4702819"/>
              <a:gd name="connsiteX91" fmla="*/ 970417 w 4271120"/>
              <a:gd name="connsiteY91" fmla="*/ 2143940 h 4702819"/>
              <a:gd name="connsiteX92" fmla="*/ 1531659 w 4271120"/>
              <a:gd name="connsiteY92" fmla="*/ 2446302 h 4702819"/>
              <a:gd name="connsiteX93" fmla="*/ 1040194 w 4271120"/>
              <a:gd name="connsiteY93" fmla="*/ 2520123 h 4702819"/>
              <a:gd name="connsiteX94" fmla="*/ 1012890 w 4271120"/>
              <a:gd name="connsiteY94" fmla="*/ 2497875 h 4702819"/>
              <a:gd name="connsiteX95" fmla="*/ 585134 w 4271120"/>
              <a:gd name="connsiteY95" fmla="*/ 2905408 h 4702819"/>
              <a:gd name="connsiteX96" fmla="*/ 2443801 w 4271120"/>
              <a:gd name="connsiteY96" fmla="*/ 4164407 h 4702819"/>
              <a:gd name="connsiteX97" fmla="*/ 2680749 w 4271120"/>
              <a:gd name="connsiteY97" fmla="*/ 4641304 h 4702819"/>
              <a:gd name="connsiteX98" fmla="*/ 2704586 w 4271120"/>
              <a:gd name="connsiteY98" fmla="*/ 4702819 h 4702819"/>
              <a:gd name="connsiteX99" fmla="*/ 274676 w 4271120"/>
              <a:gd name="connsiteY99" fmla="*/ 4702819 h 4702819"/>
              <a:gd name="connsiteX100" fmla="*/ 115292 w 4271120"/>
              <a:gd name="connsiteY100" fmla="*/ 4702819 h 4702819"/>
              <a:gd name="connsiteX101" fmla="*/ 0 w 4271120"/>
              <a:gd name="connsiteY101" fmla="*/ 4702819 h 4702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4271120" h="4702819">
                <a:moveTo>
                  <a:pt x="3773588" y="3280579"/>
                </a:moveTo>
                <a:cubicBezTo>
                  <a:pt x="3773588" y="3280579"/>
                  <a:pt x="3730105" y="3343276"/>
                  <a:pt x="3717970" y="3393838"/>
                </a:cubicBezTo>
                <a:cubicBezTo>
                  <a:pt x="3745273" y="3430243"/>
                  <a:pt x="3753363" y="3442378"/>
                  <a:pt x="3755385" y="3541480"/>
                </a:cubicBezTo>
                <a:cubicBezTo>
                  <a:pt x="3755385" y="3549570"/>
                  <a:pt x="3745273" y="3551593"/>
                  <a:pt x="3742240" y="3544514"/>
                </a:cubicBezTo>
                <a:cubicBezTo>
                  <a:pt x="3714936" y="3479795"/>
                  <a:pt x="3663363" y="3420131"/>
                  <a:pt x="3594598" y="3403951"/>
                </a:cubicBezTo>
                <a:cubicBezTo>
                  <a:pt x="3610778" y="3321029"/>
                  <a:pt x="3667408" y="3281590"/>
                  <a:pt x="3773588" y="3280579"/>
                </a:cubicBezTo>
                <a:close/>
                <a:moveTo>
                  <a:pt x="3937409" y="2981250"/>
                </a:moveTo>
                <a:cubicBezTo>
                  <a:pt x="3924264" y="3035858"/>
                  <a:pt x="3891904" y="3080352"/>
                  <a:pt x="3833252" y="3118780"/>
                </a:cubicBezTo>
                <a:cubicBezTo>
                  <a:pt x="3598643" y="3075297"/>
                  <a:pt x="3669430" y="3152151"/>
                  <a:pt x="3480327" y="3142039"/>
                </a:cubicBezTo>
                <a:cubicBezTo>
                  <a:pt x="3479316" y="3127881"/>
                  <a:pt x="3479316" y="3081364"/>
                  <a:pt x="3488417" y="3070240"/>
                </a:cubicBezTo>
                <a:cubicBezTo>
                  <a:pt x="3640104" y="3123836"/>
                  <a:pt x="3659318" y="3035858"/>
                  <a:pt x="3802914" y="3008554"/>
                </a:cubicBezTo>
                <a:cubicBezTo>
                  <a:pt x="3851454" y="2999453"/>
                  <a:pt x="3909095" y="2995408"/>
                  <a:pt x="3937409" y="2981250"/>
                </a:cubicBezTo>
                <a:close/>
                <a:moveTo>
                  <a:pt x="1530647" y="2816671"/>
                </a:moveTo>
                <a:cubicBezTo>
                  <a:pt x="1533681" y="2815912"/>
                  <a:pt x="1537220" y="2816924"/>
                  <a:pt x="1538737" y="2820463"/>
                </a:cubicBezTo>
                <a:cubicBezTo>
                  <a:pt x="1704581" y="3184511"/>
                  <a:pt x="1838065" y="3351366"/>
                  <a:pt x="1944246" y="3409008"/>
                </a:cubicBezTo>
                <a:cubicBezTo>
                  <a:pt x="2164698" y="3528335"/>
                  <a:pt x="3031334" y="3856989"/>
                  <a:pt x="3606733" y="3913618"/>
                </a:cubicBezTo>
                <a:cubicBezTo>
                  <a:pt x="3614823" y="3913618"/>
                  <a:pt x="3615834" y="3924742"/>
                  <a:pt x="3607744" y="3926765"/>
                </a:cubicBezTo>
                <a:cubicBezTo>
                  <a:pt x="3352910" y="3984405"/>
                  <a:pt x="2663241" y="3916653"/>
                  <a:pt x="2423576" y="3894405"/>
                </a:cubicBezTo>
                <a:cubicBezTo>
                  <a:pt x="2159641" y="3869123"/>
                  <a:pt x="2078741" y="3805416"/>
                  <a:pt x="2077731" y="3806426"/>
                </a:cubicBezTo>
                <a:cubicBezTo>
                  <a:pt x="1903797" y="3672942"/>
                  <a:pt x="1564018" y="3144061"/>
                  <a:pt x="1525591" y="2823496"/>
                </a:cubicBezTo>
                <a:cubicBezTo>
                  <a:pt x="1525085" y="2819957"/>
                  <a:pt x="1527613" y="2817429"/>
                  <a:pt x="1530647" y="2816671"/>
                </a:cubicBezTo>
                <a:close/>
                <a:moveTo>
                  <a:pt x="3996062" y="2605067"/>
                </a:moveTo>
                <a:cubicBezTo>
                  <a:pt x="4069883" y="2597989"/>
                  <a:pt x="4190221" y="2621247"/>
                  <a:pt x="4271120" y="2676866"/>
                </a:cubicBezTo>
                <a:cubicBezTo>
                  <a:pt x="4252918" y="2737541"/>
                  <a:pt x="4086063" y="2706192"/>
                  <a:pt x="4008197" y="2693046"/>
                </a:cubicBezTo>
                <a:cubicBezTo>
                  <a:pt x="3953589" y="2684955"/>
                  <a:pt x="3889881" y="2681922"/>
                  <a:pt x="3829207" y="2680911"/>
                </a:cubicBezTo>
                <a:cubicBezTo>
                  <a:pt x="3777633" y="2679899"/>
                  <a:pt x="3693700" y="2671810"/>
                  <a:pt x="3670441" y="2642484"/>
                </a:cubicBezTo>
                <a:cubicBezTo>
                  <a:pt x="3719992" y="2647540"/>
                  <a:pt x="3843364" y="2620237"/>
                  <a:pt x="3996062" y="2605067"/>
                </a:cubicBezTo>
                <a:close/>
                <a:moveTo>
                  <a:pt x="3443991" y="1373753"/>
                </a:moveTo>
                <a:cubicBezTo>
                  <a:pt x="3569601" y="1369611"/>
                  <a:pt x="3697113" y="1404594"/>
                  <a:pt x="3808982" y="1505845"/>
                </a:cubicBezTo>
                <a:cubicBezTo>
                  <a:pt x="3760442" y="1576632"/>
                  <a:pt x="3761453" y="1685847"/>
                  <a:pt x="3766510" y="1714160"/>
                </a:cubicBezTo>
                <a:cubicBezTo>
                  <a:pt x="3739205" y="1705060"/>
                  <a:pt x="3695722" y="1653485"/>
                  <a:pt x="3673475" y="1626182"/>
                </a:cubicBezTo>
                <a:cubicBezTo>
                  <a:pt x="3582463" y="1677757"/>
                  <a:pt x="3486394" y="1844611"/>
                  <a:pt x="3503586" y="1940680"/>
                </a:cubicBezTo>
                <a:cubicBezTo>
                  <a:pt x="3512687" y="2019557"/>
                  <a:pt x="3455046" y="2031692"/>
                  <a:pt x="3349877" y="1900230"/>
                </a:cubicBezTo>
                <a:cubicBezTo>
                  <a:pt x="3299315" y="1936634"/>
                  <a:pt x="3250775" y="1870904"/>
                  <a:pt x="3263920" y="1778881"/>
                </a:cubicBezTo>
                <a:cubicBezTo>
                  <a:pt x="3182010" y="1864836"/>
                  <a:pt x="2961559" y="1908320"/>
                  <a:pt x="2886727" y="1881016"/>
                </a:cubicBezTo>
                <a:cubicBezTo>
                  <a:pt x="3034368" y="1838544"/>
                  <a:pt x="3254820" y="1604947"/>
                  <a:pt x="3400439" y="1585733"/>
                </a:cubicBezTo>
                <a:cubicBezTo>
                  <a:pt x="3282123" y="1528092"/>
                  <a:pt x="3076841" y="1513935"/>
                  <a:pt x="2921109" y="1605957"/>
                </a:cubicBezTo>
                <a:cubicBezTo>
                  <a:pt x="2914030" y="1610002"/>
                  <a:pt x="2906951" y="1599890"/>
                  <a:pt x="2913019" y="1594835"/>
                </a:cubicBezTo>
                <a:cubicBezTo>
                  <a:pt x="3030576" y="1496238"/>
                  <a:pt x="3234642" y="1380656"/>
                  <a:pt x="3443991" y="1373753"/>
                </a:cubicBezTo>
                <a:close/>
                <a:moveTo>
                  <a:pt x="0" y="0"/>
                </a:moveTo>
                <a:lnTo>
                  <a:pt x="115292" y="0"/>
                </a:lnTo>
                <a:lnTo>
                  <a:pt x="274676" y="0"/>
                </a:lnTo>
                <a:lnTo>
                  <a:pt x="3942724" y="0"/>
                </a:lnTo>
                <a:lnTo>
                  <a:pt x="3939432" y="53696"/>
                </a:lnTo>
                <a:cubicBezTo>
                  <a:pt x="3926286" y="139653"/>
                  <a:pt x="3890892" y="219541"/>
                  <a:pt x="3684598" y="334822"/>
                </a:cubicBezTo>
                <a:cubicBezTo>
                  <a:pt x="3918196" y="331789"/>
                  <a:pt x="3971792" y="185158"/>
                  <a:pt x="3981904" y="155833"/>
                </a:cubicBezTo>
                <a:cubicBezTo>
                  <a:pt x="4027411" y="317632"/>
                  <a:pt x="3993028" y="404599"/>
                  <a:pt x="3993028" y="404599"/>
                </a:cubicBezTo>
                <a:cubicBezTo>
                  <a:pt x="3940444" y="578533"/>
                  <a:pt x="3623924" y="771681"/>
                  <a:pt x="3433810" y="635163"/>
                </a:cubicBezTo>
                <a:cubicBezTo>
                  <a:pt x="2893805" y="156844"/>
                  <a:pt x="3099088" y="642242"/>
                  <a:pt x="2283013" y="464262"/>
                </a:cubicBezTo>
                <a:cubicBezTo>
                  <a:pt x="2277957" y="463251"/>
                  <a:pt x="2278968" y="455161"/>
                  <a:pt x="2284025" y="455161"/>
                </a:cubicBezTo>
                <a:cubicBezTo>
                  <a:pt x="2601556" y="444037"/>
                  <a:pt x="2854367" y="256957"/>
                  <a:pt x="2959536" y="115383"/>
                </a:cubicBezTo>
                <a:cubicBezTo>
                  <a:pt x="2963581" y="109315"/>
                  <a:pt x="2955491" y="101225"/>
                  <a:pt x="2949424" y="107293"/>
                </a:cubicBezTo>
                <a:cubicBezTo>
                  <a:pt x="2789647" y="273137"/>
                  <a:pt x="2362902" y="477408"/>
                  <a:pt x="1789525" y="314598"/>
                </a:cubicBezTo>
                <a:cubicBezTo>
                  <a:pt x="1719750" y="288306"/>
                  <a:pt x="1577164" y="254935"/>
                  <a:pt x="1564018" y="251900"/>
                </a:cubicBezTo>
                <a:cubicBezTo>
                  <a:pt x="1542782" y="245833"/>
                  <a:pt x="1554917" y="262013"/>
                  <a:pt x="1554917" y="262013"/>
                </a:cubicBezTo>
                <a:cubicBezTo>
                  <a:pt x="2567173" y="576510"/>
                  <a:pt x="2389194" y="907188"/>
                  <a:pt x="2389194" y="907188"/>
                </a:cubicBezTo>
                <a:cubicBezTo>
                  <a:pt x="2370992" y="796962"/>
                  <a:pt x="2292115" y="689770"/>
                  <a:pt x="2159641" y="613927"/>
                </a:cubicBezTo>
                <a:cubicBezTo>
                  <a:pt x="2258743" y="732242"/>
                  <a:pt x="2255710" y="818197"/>
                  <a:pt x="2255710" y="818197"/>
                </a:cubicBezTo>
                <a:cubicBezTo>
                  <a:pt x="2256721" y="837412"/>
                  <a:pt x="2256721" y="904154"/>
                  <a:pt x="2248631" y="897075"/>
                </a:cubicBezTo>
                <a:cubicBezTo>
                  <a:pt x="2238518" y="886963"/>
                  <a:pt x="2210203" y="755501"/>
                  <a:pt x="2071663" y="706960"/>
                </a:cubicBezTo>
                <a:cubicBezTo>
                  <a:pt x="2049416" y="701905"/>
                  <a:pt x="2063573" y="718085"/>
                  <a:pt x="2063573" y="718085"/>
                </a:cubicBezTo>
                <a:cubicBezTo>
                  <a:pt x="2150540" y="841456"/>
                  <a:pt x="2086831" y="984043"/>
                  <a:pt x="1981662" y="1090223"/>
                </a:cubicBezTo>
                <a:cubicBezTo>
                  <a:pt x="1992786" y="1084155"/>
                  <a:pt x="2003909" y="1077077"/>
                  <a:pt x="2015034" y="1068987"/>
                </a:cubicBezTo>
                <a:cubicBezTo>
                  <a:pt x="2088854" y="1009323"/>
                  <a:pt x="2150540" y="961794"/>
                  <a:pt x="2152563" y="876851"/>
                </a:cubicBezTo>
                <a:cubicBezTo>
                  <a:pt x="2152563" y="848535"/>
                  <a:pt x="2189978" y="899097"/>
                  <a:pt x="2193013" y="935503"/>
                </a:cubicBezTo>
                <a:cubicBezTo>
                  <a:pt x="2190990" y="1046740"/>
                  <a:pt x="2126271" y="1094268"/>
                  <a:pt x="2042337" y="1153931"/>
                </a:cubicBezTo>
                <a:cubicBezTo>
                  <a:pt x="1941212" y="1225730"/>
                  <a:pt x="1609524" y="1394608"/>
                  <a:pt x="1195925" y="1315731"/>
                </a:cubicBezTo>
                <a:cubicBezTo>
                  <a:pt x="1484130" y="1399664"/>
                  <a:pt x="1645929" y="1362248"/>
                  <a:pt x="1759188" y="1329888"/>
                </a:cubicBezTo>
                <a:cubicBezTo>
                  <a:pt x="1763233" y="1328876"/>
                  <a:pt x="1766267" y="1334944"/>
                  <a:pt x="1762222" y="1336967"/>
                </a:cubicBezTo>
                <a:cubicBezTo>
                  <a:pt x="1691435" y="1385506"/>
                  <a:pt x="1611546" y="1409776"/>
                  <a:pt x="1303117" y="1458316"/>
                </a:cubicBezTo>
                <a:cubicBezTo>
                  <a:pt x="1585254" y="1480563"/>
                  <a:pt x="1740986" y="1459328"/>
                  <a:pt x="1879527" y="1385506"/>
                </a:cubicBezTo>
                <a:cubicBezTo>
                  <a:pt x="1882560" y="1383484"/>
                  <a:pt x="1885594" y="1387529"/>
                  <a:pt x="1882560" y="1389551"/>
                </a:cubicBezTo>
                <a:cubicBezTo>
                  <a:pt x="1799638" y="1452248"/>
                  <a:pt x="1517501" y="1619104"/>
                  <a:pt x="1158509" y="1608992"/>
                </a:cubicBezTo>
                <a:cubicBezTo>
                  <a:pt x="1213116" y="1658542"/>
                  <a:pt x="1464916" y="1649442"/>
                  <a:pt x="1500309" y="1648430"/>
                </a:cubicBezTo>
                <a:cubicBezTo>
                  <a:pt x="1502332" y="1648430"/>
                  <a:pt x="1503344" y="1650453"/>
                  <a:pt x="1502332" y="1651464"/>
                </a:cubicBezTo>
                <a:cubicBezTo>
                  <a:pt x="1450759" y="1717194"/>
                  <a:pt x="1323342" y="1726296"/>
                  <a:pt x="1323342" y="1726296"/>
                </a:cubicBezTo>
                <a:cubicBezTo>
                  <a:pt x="1347612" y="1731352"/>
                  <a:pt x="1368848" y="1736409"/>
                  <a:pt x="1387050" y="1741465"/>
                </a:cubicBezTo>
                <a:cubicBezTo>
                  <a:pt x="1405252" y="1745509"/>
                  <a:pt x="1424467" y="1748544"/>
                  <a:pt x="1442669" y="1750566"/>
                </a:cubicBezTo>
                <a:cubicBezTo>
                  <a:pt x="1624693" y="1761689"/>
                  <a:pt x="1816830" y="1717194"/>
                  <a:pt x="1983684" y="1635284"/>
                </a:cubicBezTo>
                <a:cubicBezTo>
                  <a:pt x="1989752" y="1632250"/>
                  <a:pt x="2041326" y="1604947"/>
                  <a:pt x="2041326" y="1604947"/>
                </a:cubicBezTo>
                <a:cubicBezTo>
                  <a:pt x="2046382" y="1641352"/>
                  <a:pt x="2021101" y="1692925"/>
                  <a:pt x="1993797" y="1723262"/>
                </a:cubicBezTo>
                <a:cubicBezTo>
                  <a:pt x="1962449" y="1757644"/>
                  <a:pt x="1921999" y="1780903"/>
                  <a:pt x="1881549" y="1801128"/>
                </a:cubicBezTo>
                <a:cubicBezTo>
                  <a:pt x="1892672" y="1818319"/>
                  <a:pt x="1875482" y="1856746"/>
                  <a:pt x="1868403" y="1865847"/>
                </a:cubicBezTo>
                <a:cubicBezTo>
                  <a:pt x="1612558" y="2185401"/>
                  <a:pt x="1001766" y="1993265"/>
                  <a:pt x="1001766" y="1993265"/>
                </a:cubicBezTo>
                <a:cubicBezTo>
                  <a:pt x="1001766" y="1993265"/>
                  <a:pt x="1000754" y="1993265"/>
                  <a:pt x="999744" y="1993265"/>
                </a:cubicBezTo>
                <a:cubicBezTo>
                  <a:pt x="1145363" y="2093377"/>
                  <a:pt x="1362780" y="2123715"/>
                  <a:pt x="1477051" y="2115625"/>
                </a:cubicBezTo>
                <a:cubicBezTo>
                  <a:pt x="1479074" y="2115625"/>
                  <a:pt x="1480085" y="2117648"/>
                  <a:pt x="1478062" y="2118658"/>
                </a:cubicBezTo>
                <a:cubicBezTo>
                  <a:pt x="1447725" y="2137873"/>
                  <a:pt x="1347612" y="2158097"/>
                  <a:pt x="1337500" y="2160120"/>
                </a:cubicBezTo>
                <a:cubicBezTo>
                  <a:pt x="1571097" y="2180345"/>
                  <a:pt x="1753121" y="2096412"/>
                  <a:pt x="1830987" y="2044838"/>
                </a:cubicBezTo>
                <a:cubicBezTo>
                  <a:pt x="1837055" y="2040793"/>
                  <a:pt x="1845144" y="2048883"/>
                  <a:pt x="1840088" y="2054950"/>
                </a:cubicBezTo>
                <a:cubicBezTo>
                  <a:pt x="1765256" y="2154052"/>
                  <a:pt x="1717728" y="2182367"/>
                  <a:pt x="1610536" y="2209670"/>
                </a:cubicBezTo>
                <a:cubicBezTo>
                  <a:pt x="1399185" y="2261244"/>
                  <a:pt x="1159521" y="2246076"/>
                  <a:pt x="970417" y="2143940"/>
                </a:cubicBezTo>
                <a:cubicBezTo>
                  <a:pt x="1170644" y="2526190"/>
                  <a:pt x="1447725" y="2465516"/>
                  <a:pt x="1531659" y="2446302"/>
                </a:cubicBezTo>
                <a:cubicBezTo>
                  <a:pt x="1427500" y="2605067"/>
                  <a:pt x="1220195" y="2650574"/>
                  <a:pt x="1040194" y="2520123"/>
                </a:cubicBezTo>
                <a:cubicBezTo>
                  <a:pt x="1030081" y="2513044"/>
                  <a:pt x="1021991" y="2504955"/>
                  <a:pt x="1012890" y="2497875"/>
                </a:cubicBezTo>
                <a:cubicBezTo>
                  <a:pt x="890529" y="2709226"/>
                  <a:pt x="464795" y="2786080"/>
                  <a:pt x="585134" y="2905408"/>
                </a:cubicBezTo>
                <a:cubicBezTo>
                  <a:pt x="1526602" y="3840809"/>
                  <a:pt x="2443801" y="4164407"/>
                  <a:pt x="2443801" y="4164407"/>
                </a:cubicBezTo>
                <a:cubicBezTo>
                  <a:pt x="2521667" y="4282217"/>
                  <a:pt x="2602820" y="4452359"/>
                  <a:pt x="2680749" y="4641304"/>
                </a:cubicBezTo>
                <a:lnTo>
                  <a:pt x="2704586" y="4702819"/>
                </a:lnTo>
                <a:lnTo>
                  <a:pt x="274676" y="4702819"/>
                </a:lnTo>
                <a:lnTo>
                  <a:pt x="115292" y="4702819"/>
                </a:lnTo>
                <a:lnTo>
                  <a:pt x="0" y="4702819"/>
                </a:lnTo>
                <a:close/>
              </a:path>
            </a:pathLst>
          </a:custGeom>
          <a:solidFill>
            <a:srgbClr val="DAE5EA"/>
          </a:solidFill>
          <a:ln w="9176" cap="flat">
            <a:noFill/>
            <a:prstDash val="solid"/>
            <a:miter/>
          </a:ln>
        </p:spPr>
        <p:txBody>
          <a:bodyPr rtlCol="0" anchor="ctr"/>
          <a:lstStyle/>
          <a:p>
            <a:pPr lvl="0"/>
            <a:endParaRPr lang="de-DE" sz="1351" dirty="0"/>
          </a:p>
        </p:txBody>
      </p:sp>
      <p:sp>
        <p:nvSpPr>
          <p:cNvPr id="4" name="Datumsplatzhalter 3">
            <a:extLst>
              <a:ext uri="{FF2B5EF4-FFF2-40B4-BE49-F238E27FC236}">
                <a16:creationId xmlns:a16="http://schemas.microsoft.com/office/drawing/2014/main" id="{2DC10922-9553-44D5-BDEF-C5DFD31E6E27}"/>
              </a:ext>
            </a:extLst>
          </p:cNvPr>
          <p:cNvSpPr>
            <a:spLocks noGrp="1"/>
          </p:cNvSpPr>
          <p:nvPr>
            <p:ph type="dt" sz="half" idx="10"/>
          </p:nvPr>
        </p:nvSpPr>
        <p:spPr>
          <a:xfrm>
            <a:off x="526536" y="4460406"/>
            <a:ext cx="2057400" cy="274182"/>
          </a:xfrm>
          <a:prstGeom prst="rect">
            <a:avLst/>
          </a:prstGeom>
        </p:spPr>
        <p:txBody>
          <a:bodyPr lIns="0" tIns="0" rIns="0" bIns="0" anchor="ctr">
            <a:noAutofit/>
          </a:bodyPr>
          <a:lstStyle>
            <a:lvl1pPr>
              <a:defRPr lang="de-DE" smtClean="0">
                <a:solidFill>
                  <a:schemeClr val="tx2"/>
                </a:solidFill>
              </a:defRPr>
            </a:lvl1pPr>
          </a:lstStyle>
          <a:p>
            <a:endParaRPr lang="de-DE" dirty="0"/>
          </a:p>
        </p:txBody>
      </p:sp>
      <p:sp>
        <p:nvSpPr>
          <p:cNvPr id="2" name="Titel 1">
            <a:extLst>
              <a:ext uri="{FF2B5EF4-FFF2-40B4-BE49-F238E27FC236}">
                <a16:creationId xmlns:a16="http://schemas.microsoft.com/office/drawing/2014/main" id="{26A72F4E-48F4-48C4-AAF5-77358A958D06}"/>
              </a:ext>
            </a:extLst>
          </p:cNvPr>
          <p:cNvSpPr>
            <a:spLocks noGrp="1"/>
          </p:cNvSpPr>
          <p:nvPr>
            <p:ph type="ctrTitle" hasCustomPrompt="1"/>
          </p:nvPr>
        </p:nvSpPr>
        <p:spPr>
          <a:xfrm>
            <a:off x="526536" y="2899361"/>
            <a:ext cx="6399768" cy="540727"/>
          </a:xfrm>
        </p:spPr>
        <p:txBody>
          <a:bodyPr lIns="0" tIns="0" rIns="0" bIns="0" anchor="b">
            <a:noAutofit/>
          </a:bodyPr>
          <a:lstStyle>
            <a:lvl1pPr algn="l">
              <a:defRPr sz="3600" b="0">
                <a:solidFill>
                  <a:schemeClr val="tx2"/>
                </a:solidFill>
              </a:defRPr>
            </a:lvl1pPr>
          </a:lstStyle>
          <a:p>
            <a:r>
              <a:rPr lang="de-DE" dirty="0"/>
              <a:t>Titel bearbeiten</a:t>
            </a:r>
          </a:p>
        </p:txBody>
      </p:sp>
      <p:sp>
        <p:nvSpPr>
          <p:cNvPr id="3" name="Untertitel 2">
            <a:extLst>
              <a:ext uri="{FF2B5EF4-FFF2-40B4-BE49-F238E27FC236}">
                <a16:creationId xmlns:a16="http://schemas.microsoft.com/office/drawing/2014/main" id="{BED0E50F-2245-4DD1-8901-55D904703F45}"/>
              </a:ext>
            </a:extLst>
          </p:cNvPr>
          <p:cNvSpPr>
            <a:spLocks noGrp="1"/>
          </p:cNvSpPr>
          <p:nvPr>
            <p:ph type="subTitle" idx="1"/>
          </p:nvPr>
        </p:nvSpPr>
        <p:spPr>
          <a:xfrm>
            <a:off x="526536" y="3512495"/>
            <a:ext cx="6399768" cy="604640"/>
          </a:xfrm>
        </p:spPr>
        <p:txBody>
          <a:bodyPr lIns="0" tIns="0" rIns="0" bIns="0">
            <a:noAutofit/>
          </a:bodyPr>
          <a:lstStyle>
            <a:lvl1pPr marL="0" indent="0" algn="l">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grpSp>
        <p:nvGrpSpPr>
          <p:cNvPr id="13" name="Grafik 6">
            <a:extLst>
              <a:ext uri="{FF2B5EF4-FFF2-40B4-BE49-F238E27FC236}">
                <a16:creationId xmlns:a16="http://schemas.microsoft.com/office/drawing/2014/main" id="{8AC3E5BE-9275-472F-AEB2-C4DA849B9A55}"/>
              </a:ext>
            </a:extLst>
          </p:cNvPr>
          <p:cNvGrpSpPr>
            <a:grpSpLocks noChangeAspect="1"/>
          </p:cNvGrpSpPr>
          <p:nvPr userDrawn="1"/>
        </p:nvGrpSpPr>
        <p:grpSpPr>
          <a:xfrm>
            <a:off x="522799" y="385347"/>
            <a:ext cx="1528921" cy="584196"/>
            <a:chOff x="695325" y="516229"/>
            <a:chExt cx="2556359" cy="975572"/>
          </a:xfrm>
          <a:solidFill>
            <a:srgbClr val="0072BC"/>
          </a:solidFill>
        </p:grpSpPr>
        <p:sp>
          <p:nvSpPr>
            <p:cNvPr id="14" name="Freihandform: Form 13">
              <a:extLst>
                <a:ext uri="{FF2B5EF4-FFF2-40B4-BE49-F238E27FC236}">
                  <a16:creationId xmlns:a16="http://schemas.microsoft.com/office/drawing/2014/main" id="{8A45B3C2-1CA4-47B2-9CD9-00EEF9D615AF}"/>
                </a:ext>
              </a:extLst>
            </p:cNvPr>
            <p:cNvSpPr/>
            <p:nvPr/>
          </p:nvSpPr>
          <p:spPr>
            <a:xfrm>
              <a:off x="2979337" y="1251070"/>
              <a:ext cx="270992" cy="239376"/>
            </a:xfrm>
            <a:custGeom>
              <a:avLst/>
              <a:gdLst>
                <a:gd name="connsiteX0" fmla="*/ 0 w 270992"/>
                <a:gd name="connsiteY0" fmla="*/ 242086 h 239376"/>
                <a:gd name="connsiteX1" fmla="*/ 152659 w 270992"/>
                <a:gd name="connsiteY1" fmla="*/ 242086 h 239376"/>
                <a:gd name="connsiteX2" fmla="*/ 274154 w 270992"/>
                <a:gd name="connsiteY2" fmla="*/ 121043 h 239376"/>
                <a:gd name="connsiteX3" fmla="*/ 152659 w 270992"/>
                <a:gd name="connsiteY3" fmla="*/ 0 h 239376"/>
                <a:gd name="connsiteX4" fmla="*/ 0 w 270992"/>
                <a:gd name="connsiteY4" fmla="*/ 0 h 239376"/>
                <a:gd name="connsiteX5" fmla="*/ 0 w 270992"/>
                <a:gd name="connsiteY5" fmla="*/ 242086 h 23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992" h="239376">
                  <a:moveTo>
                    <a:pt x="0" y="242086"/>
                  </a:moveTo>
                  <a:lnTo>
                    <a:pt x="152659" y="242086"/>
                  </a:lnTo>
                  <a:cubicBezTo>
                    <a:pt x="219955" y="242086"/>
                    <a:pt x="274154" y="187888"/>
                    <a:pt x="274154" y="121043"/>
                  </a:cubicBezTo>
                  <a:cubicBezTo>
                    <a:pt x="274154" y="54198"/>
                    <a:pt x="219955" y="0"/>
                    <a:pt x="152659" y="0"/>
                  </a:cubicBezTo>
                  <a:lnTo>
                    <a:pt x="0" y="0"/>
                  </a:lnTo>
                  <a:lnTo>
                    <a:pt x="0" y="242086"/>
                  </a:lnTo>
                  <a:close/>
                </a:path>
              </a:pathLst>
            </a:custGeom>
            <a:solidFill>
              <a:srgbClr val="0072BC"/>
            </a:solidFill>
            <a:ln w="4510" cap="flat">
              <a:noFill/>
              <a:prstDash val="solid"/>
              <a:miter/>
            </a:ln>
          </p:spPr>
          <p:txBody>
            <a:bodyPr rtlCol="0" anchor="ctr"/>
            <a:lstStyle/>
            <a:p>
              <a:endParaRPr lang="de-DE" sz="1351"/>
            </a:p>
          </p:txBody>
        </p:sp>
        <p:sp>
          <p:nvSpPr>
            <p:cNvPr id="15" name="Freihandform: Form 14">
              <a:extLst>
                <a:ext uri="{FF2B5EF4-FFF2-40B4-BE49-F238E27FC236}">
                  <a16:creationId xmlns:a16="http://schemas.microsoft.com/office/drawing/2014/main" id="{3243C064-66AF-4F89-A61C-8EAA80446B16}"/>
                </a:ext>
              </a:extLst>
            </p:cNvPr>
            <p:cNvSpPr/>
            <p:nvPr/>
          </p:nvSpPr>
          <p:spPr>
            <a:xfrm>
              <a:off x="2216494" y="728506"/>
              <a:ext cx="659414" cy="663931"/>
            </a:xfrm>
            <a:custGeom>
              <a:avLst/>
              <a:gdLst>
                <a:gd name="connsiteX0" fmla="*/ 662124 w 659414"/>
                <a:gd name="connsiteY0" fmla="*/ 0 h 663930"/>
                <a:gd name="connsiteX1" fmla="*/ 662124 w 659414"/>
                <a:gd name="connsiteY1" fmla="*/ 331965 h 663930"/>
                <a:gd name="connsiteX2" fmla="*/ 331062 w 659414"/>
                <a:gd name="connsiteY2" fmla="*/ 663931 h 663930"/>
                <a:gd name="connsiteX3" fmla="*/ 0 w 659414"/>
                <a:gd name="connsiteY3" fmla="*/ 331965 h 663930"/>
                <a:gd name="connsiteX4" fmla="*/ 0 w 659414"/>
                <a:gd name="connsiteY4" fmla="*/ 0 h 663930"/>
                <a:gd name="connsiteX5" fmla="*/ 168015 w 659414"/>
                <a:gd name="connsiteY5" fmla="*/ 0 h 663930"/>
                <a:gd name="connsiteX6" fmla="*/ 168015 w 659414"/>
                <a:gd name="connsiteY6" fmla="*/ 317513 h 663930"/>
                <a:gd name="connsiteX7" fmla="*/ 331514 w 659414"/>
                <a:gd name="connsiteY7" fmla="*/ 490496 h 663930"/>
                <a:gd name="connsiteX8" fmla="*/ 495012 w 659414"/>
                <a:gd name="connsiteY8" fmla="*/ 317513 h 663930"/>
                <a:gd name="connsiteX9" fmla="*/ 495012 w 659414"/>
                <a:gd name="connsiteY9" fmla="*/ 0 h 663930"/>
                <a:gd name="connsiteX10" fmla="*/ 662124 w 659414"/>
                <a:gd name="connsiteY10" fmla="*/ 0 h 66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414" h="663930">
                  <a:moveTo>
                    <a:pt x="662124" y="0"/>
                  </a:moveTo>
                  <a:lnTo>
                    <a:pt x="662124" y="331965"/>
                  </a:lnTo>
                  <a:cubicBezTo>
                    <a:pt x="662124" y="529790"/>
                    <a:pt x="513982" y="663931"/>
                    <a:pt x="331062" y="663931"/>
                  </a:cubicBezTo>
                  <a:cubicBezTo>
                    <a:pt x="148142" y="663931"/>
                    <a:pt x="0" y="529790"/>
                    <a:pt x="0" y="331965"/>
                  </a:cubicBezTo>
                  <a:cubicBezTo>
                    <a:pt x="0" y="303511"/>
                    <a:pt x="0" y="0"/>
                    <a:pt x="0" y="0"/>
                  </a:cubicBezTo>
                  <a:lnTo>
                    <a:pt x="168015" y="0"/>
                  </a:lnTo>
                  <a:cubicBezTo>
                    <a:pt x="168015" y="60522"/>
                    <a:pt x="168015" y="305318"/>
                    <a:pt x="168015" y="317513"/>
                  </a:cubicBezTo>
                  <a:cubicBezTo>
                    <a:pt x="168015" y="420038"/>
                    <a:pt x="241183" y="490496"/>
                    <a:pt x="331514" y="490496"/>
                  </a:cubicBezTo>
                  <a:cubicBezTo>
                    <a:pt x="421845" y="490496"/>
                    <a:pt x="495012" y="420490"/>
                    <a:pt x="495012" y="317513"/>
                  </a:cubicBezTo>
                  <a:lnTo>
                    <a:pt x="495012" y="0"/>
                  </a:lnTo>
                  <a:lnTo>
                    <a:pt x="662124" y="0"/>
                  </a:lnTo>
                  <a:close/>
                </a:path>
              </a:pathLst>
            </a:custGeom>
            <a:solidFill>
              <a:srgbClr val="0072BC"/>
            </a:solidFill>
            <a:ln w="4510" cap="flat">
              <a:noFill/>
              <a:prstDash val="solid"/>
              <a:miter/>
            </a:ln>
          </p:spPr>
          <p:txBody>
            <a:bodyPr rtlCol="0" anchor="ctr"/>
            <a:lstStyle/>
            <a:p>
              <a:endParaRPr lang="de-DE" sz="1351"/>
            </a:p>
          </p:txBody>
        </p:sp>
        <p:sp>
          <p:nvSpPr>
            <p:cNvPr id="16" name="Freihandform: Form 15">
              <a:extLst>
                <a:ext uri="{FF2B5EF4-FFF2-40B4-BE49-F238E27FC236}">
                  <a16:creationId xmlns:a16="http://schemas.microsoft.com/office/drawing/2014/main" id="{5E875C2F-2AC0-45DD-9626-129486821205}"/>
                </a:ext>
              </a:extLst>
            </p:cNvPr>
            <p:cNvSpPr/>
            <p:nvPr/>
          </p:nvSpPr>
          <p:spPr>
            <a:xfrm>
              <a:off x="695325" y="516229"/>
              <a:ext cx="659414" cy="858142"/>
            </a:xfrm>
            <a:custGeom>
              <a:avLst/>
              <a:gdLst>
                <a:gd name="connsiteX0" fmla="*/ 168015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8015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8015"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8015" y="859497"/>
                  </a:lnTo>
                  <a:close/>
                </a:path>
              </a:pathLst>
            </a:custGeom>
            <a:solidFill>
              <a:srgbClr val="0072BC"/>
            </a:solidFill>
            <a:ln w="4510" cap="flat">
              <a:noFill/>
              <a:prstDash val="solid"/>
              <a:miter/>
            </a:ln>
          </p:spPr>
          <p:txBody>
            <a:bodyPr rtlCol="0" anchor="ctr"/>
            <a:lstStyle/>
            <a:p>
              <a:endParaRPr lang="de-DE" sz="1351"/>
            </a:p>
          </p:txBody>
        </p:sp>
        <p:sp>
          <p:nvSpPr>
            <p:cNvPr id="17" name="Freihandform: Form 16">
              <a:extLst>
                <a:ext uri="{FF2B5EF4-FFF2-40B4-BE49-F238E27FC236}">
                  <a16:creationId xmlns:a16="http://schemas.microsoft.com/office/drawing/2014/main" id="{2F1F040A-4C25-4A9B-91CF-4997C0E3FA28}"/>
                </a:ext>
              </a:extLst>
            </p:cNvPr>
            <p:cNvSpPr/>
            <p:nvPr/>
          </p:nvSpPr>
          <p:spPr>
            <a:xfrm>
              <a:off x="1458619" y="516229"/>
              <a:ext cx="659414" cy="858142"/>
            </a:xfrm>
            <a:custGeom>
              <a:avLst/>
              <a:gdLst>
                <a:gd name="connsiteX0" fmla="*/ 167563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7563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7563"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7563" y="859497"/>
                  </a:lnTo>
                  <a:close/>
                </a:path>
              </a:pathLst>
            </a:custGeom>
            <a:solidFill>
              <a:srgbClr val="0072BC"/>
            </a:solidFill>
            <a:ln w="4510" cap="flat">
              <a:noFill/>
              <a:prstDash val="solid"/>
              <a:miter/>
            </a:ln>
          </p:spPr>
          <p:txBody>
            <a:bodyPr rtlCol="0" anchor="ctr"/>
            <a:lstStyle/>
            <a:p>
              <a:endParaRPr lang="de-DE" sz="1351"/>
            </a:p>
          </p:txBody>
        </p:sp>
      </p:grpSp>
    </p:spTree>
    <p:extLst>
      <p:ext uri="{BB962C8B-B14F-4D97-AF65-F5344CB8AC3E}">
        <p14:creationId xmlns:p14="http://schemas.microsoft.com/office/powerpoint/2010/main" val="3075076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halt + zwei Bilder rech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B91DF-85D8-463B-87B4-AC49FF3D8048}"/>
              </a:ext>
            </a:extLst>
          </p:cNvPr>
          <p:cNvSpPr>
            <a:spLocks noGrp="1"/>
          </p:cNvSpPr>
          <p:nvPr>
            <p:ph type="title"/>
          </p:nvPr>
        </p:nvSpPr>
        <p:spPr/>
        <p:txBody>
          <a:bodyPr/>
          <a:lstStyle/>
          <a:p>
            <a:r>
              <a:rPr lang="de-DE"/>
              <a:t>Titelmasterformat durch Klicken bearbeiten</a:t>
            </a:r>
            <a:endParaRPr lang="de-DE" dirty="0"/>
          </a:p>
        </p:txBody>
      </p:sp>
      <p:sp>
        <p:nvSpPr>
          <p:cNvPr id="5" name="Fußzeilenplatzhalter 4">
            <a:extLst>
              <a:ext uri="{FF2B5EF4-FFF2-40B4-BE49-F238E27FC236}">
                <a16:creationId xmlns:a16="http://schemas.microsoft.com/office/drawing/2014/main" id="{31F6D937-F931-4295-B1B7-42BB8F3F8D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31828BE-335D-4B57-A559-B7210FECF294}"/>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10" name="Inhaltsplatzhalter 9">
            <a:extLst>
              <a:ext uri="{FF2B5EF4-FFF2-40B4-BE49-F238E27FC236}">
                <a16:creationId xmlns:a16="http://schemas.microsoft.com/office/drawing/2014/main" id="{1ADE6869-998B-4809-AE43-C38E35BE8AA6}"/>
              </a:ext>
            </a:extLst>
          </p:cNvPr>
          <p:cNvSpPr>
            <a:spLocks noGrp="1"/>
          </p:cNvSpPr>
          <p:nvPr>
            <p:ph sz="quarter" idx="16" hasCustomPrompt="1"/>
          </p:nvPr>
        </p:nvSpPr>
        <p:spPr>
          <a:xfrm>
            <a:off x="4625578" y="1422400"/>
            <a:ext cx="2241947"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12" name="Inhaltsplatzhalter 11">
            <a:extLst>
              <a:ext uri="{FF2B5EF4-FFF2-40B4-BE49-F238E27FC236}">
                <a16:creationId xmlns:a16="http://schemas.microsoft.com/office/drawing/2014/main" id="{BB574367-BB34-447D-A233-6E083CBE551E}"/>
              </a:ext>
            </a:extLst>
          </p:cNvPr>
          <p:cNvSpPr>
            <a:spLocks noGrp="1"/>
          </p:cNvSpPr>
          <p:nvPr>
            <p:ph sz="quarter" idx="17" hasCustomPrompt="1"/>
          </p:nvPr>
        </p:nvSpPr>
        <p:spPr>
          <a:xfrm>
            <a:off x="6921103" y="1422399"/>
            <a:ext cx="2222897"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14" name="Textplatzhalter 13">
            <a:extLst>
              <a:ext uri="{FF2B5EF4-FFF2-40B4-BE49-F238E27FC236}">
                <a16:creationId xmlns:a16="http://schemas.microsoft.com/office/drawing/2014/main" id="{7DFAE767-5641-4D3F-9095-84DF27650729}"/>
              </a:ext>
            </a:extLst>
          </p:cNvPr>
          <p:cNvSpPr>
            <a:spLocks noGrp="1"/>
          </p:cNvSpPr>
          <p:nvPr>
            <p:ph type="body" sz="quarter" idx="18"/>
          </p:nvPr>
        </p:nvSpPr>
        <p:spPr>
          <a:xfrm>
            <a:off x="522288" y="1422400"/>
            <a:ext cx="3754437" cy="34925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9" name="Textplatzhalter 9">
            <a:extLst>
              <a:ext uri="{FF2B5EF4-FFF2-40B4-BE49-F238E27FC236}">
                <a16:creationId xmlns:a16="http://schemas.microsoft.com/office/drawing/2014/main" id="{2D8BA4BA-FB64-43C5-A66D-4FDB44EE8ECB}"/>
              </a:ext>
            </a:extLst>
          </p:cNvPr>
          <p:cNvSpPr>
            <a:spLocks noGrp="1"/>
          </p:cNvSpPr>
          <p:nvPr>
            <p:ph type="body" sz="quarter" idx="15"/>
          </p:nvPr>
        </p:nvSpPr>
        <p:spPr>
          <a:xfrm>
            <a:off x="521495" y="1088384"/>
            <a:ext cx="3754437"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3960897394"/>
      </p:ext>
    </p:extLst>
  </p:cSld>
  <p:clrMapOvr>
    <a:masterClrMapping/>
  </p:clrMapOvr>
  <p:extLst>
    <p:ext uri="{DCECCB84-F9BA-43D5-87BE-67443E8EF086}">
      <p15:sldGuideLst xmlns:p15="http://schemas.microsoft.com/office/powerpoint/2012/main">
        <p15:guide id="1" pos="4360" userDrawn="1">
          <p15:clr>
            <a:srgbClr val="FBAE40"/>
          </p15:clr>
        </p15:guide>
        <p15:guide id="2" pos="432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Inhalt + Bild links">
    <p:spTree>
      <p:nvGrpSpPr>
        <p:cNvPr id="1" name=""/>
        <p:cNvGrpSpPr/>
        <p:nvPr/>
      </p:nvGrpSpPr>
      <p:grpSpPr>
        <a:xfrm>
          <a:off x="0" y="0"/>
          <a:ext cx="0" cy="0"/>
          <a:chOff x="0" y="0"/>
          <a:chExt cx="0" cy="0"/>
        </a:xfrm>
      </p:grpSpPr>
      <p:grpSp>
        <p:nvGrpSpPr>
          <p:cNvPr id="54" name="Gruppieren 53">
            <a:extLst>
              <a:ext uri="{FF2B5EF4-FFF2-40B4-BE49-F238E27FC236}">
                <a16:creationId xmlns:a16="http://schemas.microsoft.com/office/drawing/2014/main" id="{7376B4C5-BE86-46E2-BB73-C84DD0D0A2B1}"/>
              </a:ext>
            </a:extLst>
          </p:cNvPr>
          <p:cNvGrpSpPr/>
          <p:nvPr userDrawn="1"/>
        </p:nvGrpSpPr>
        <p:grpSpPr>
          <a:xfrm>
            <a:off x="-4877" y="4950860"/>
            <a:ext cx="9148877" cy="198120"/>
            <a:chOff x="-4877" y="4950860"/>
            <a:chExt cx="9148877" cy="198120"/>
          </a:xfrm>
        </p:grpSpPr>
        <p:sp>
          <p:nvSpPr>
            <p:cNvPr id="55" name="bk object 18">
              <a:extLst>
                <a:ext uri="{FF2B5EF4-FFF2-40B4-BE49-F238E27FC236}">
                  <a16:creationId xmlns:a16="http://schemas.microsoft.com/office/drawing/2014/main" id="{554B3AC1-FDFF-4DC3-9DC6-81F70D7AA0BB}"/>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56" name="bk object 18">
              <a:extLst>
                <a:ext uri="{FF2B5EF4-FFF2-40B4-BE49-F238E27FC236}">
                  <a16:creationId xmlns:a16="http://schemas.microsoft.com/office/drawing/2014/main" id="{77DD96AE-1808-4743-8DCB-608D8DC68352}"/>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57" name="Holder 3">
              <a:extLst>
                <a:ext uri="{FF2B5EF4-FFF2-40B4-BE49-F238E27FC236}">
                  <a16:creationId xmlns:a16="http://schemas.microsoft.com/office/drawing/2014/main" id="{DA1288D7-3EDD-4960-BA1A-AED8C420D139}"/>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grpSp>
        <p:nvGrpSpPr>
          <p:cNvPr id="16" name="Grafik 9">
            <a:extLst>
              <a:ext uri="{FF2B5EF4-FFF2-40B4-BE49-F238E27FC236}">
                <a16:creationId xmlns:a16="http://schemas.microsoft.com/office/drawing/2014/main" id="{FDF40BED-CE41-4F2B-9008-0CAE3088D83B}"/>
              </a:ext>
            </a:extLst>
          </p:cNvPr>
          <p:cNvGrpSpPr/>
          <p:nvPr userDrawn="1"/>
        </p:nvGrpSpPr>
        <p:grpSpPr>
          <a:xfrm>
            <a:off x="7741437" y="394294"/>
            <a:ext cx="1049330" cy="621121"/>
            <a:chOff x="10321916" y="525077"/>
            <a:chExt cx="1399106" cy="827140"/>
          </a:xfrm>
          <a:solidFill>
            <a:schemeClr val="accent1"/>
          </a:solidFill>
        </p:grpSpPr>
        <p:grpSp>
          <p:nvGrpSpPr>
            <p:cNvPr id="17" name="Grafik 9">
              <a:extLst>
                <a:ext uri="{FF2B5EF4-FFF2-40B4-BE49-F238E27FC236}">
                  <a16:creationId xmlns:a16="http://schemas.microsoft.com/office/drawing/2014/main" id="{0B49B38F-6A41-4759-B72C-5F216A133318}"/>
                </a:ext>
              </a:extLst>
            </p:cNvPr>
            <p:cNvGrpSpPr/>
            <p:nvPr/>
          </p:nvGrpSpPr>
          <p:grpSpPr>
            <a:xfrm>
              <a:off x="10321916" y="525077"/>
              <a:ext cx="1179212" cy="575107"/>
              <a:chOff x="10321916" y="525077"/>
              <a:chExt cx="1179212" cy="575107"/>
            </a:xfrm>
            <a:solidFill>
              <a:schemeClr val="accent1"/>
            </a:solidFill>
          </p:grpSpPr>
          <p:sp>
            <p:nvSpPr>
              <p:cNvPr id="36" name="Freihandform: Form 35">
                <a:extLst>
                  <a:ext uri="{FF2B5EF4-FFF2-40B4-BE49-F238E27FC236}">
                    <a16:creationId xmlns:a16="http://schemas.microsoft.com/office/drawing/2014/main" id="{CBFECEB3-E5D0-4A80-BB99-C9B0C0773EAA}"/>
                  </a:ext>
                </a:extLst>
              </p:cNvPr>
              <p:cNvSpPr/>
              <p:nvPr/>
            </p:nvSpPr>
            <p:spPr>
              <a:xfrm>
                <a:off x="11143981" y="639857"/>
                <a:ext cx="357630" cy="357630"/>
              </a:xfrm>
              <a:custGeom>
                <a:avLst/>
                <a:gdLst>
                  <a:gd name="connsiteX0" fmla="*/ 358113 w 357629"/>
                  <a:gd name="connsiteY0" fmla="*/ 0 h 357629"/>
                  <a:gd name="connsiteX1" fmla="*/ 358113 w 357629"/>
                  <a:gd name="connsiteY1" fmla="*/ 179540 h 357629"/>
                  <a:gd name="connsiteX2" fmla="*/ 179057 w 357629"/>
                  <a:gd name="connsiteY2" fmla="*/ 359080 h 357629"/>
                  <a:gd name="connsiteX3" fmla="*/ 0 w 357629"/>
                  <a:gd name="connsiteY3" fmla="*/ 179540 h 357629"/>
                  <a:gd name="connsiteX4" fmla="*/ 0 w 357629"/>
                  <a:gd name="connsiteY4" fmla="*/ 0 h 357629"/>
                  <a:gd name="connsiteX5" fmla="*/ 90857 w 357629"/>
                  <a:gd name="connsiteY5" fmla="*/ 0 h 357629"/>
                  <a:gd name="connsiteX6" fmla="*/ 90857 w 357629"/>
                  <a:gd name="connsiteY6" fmla="*/ 171807 h 357629"/>
                  <a:gd name="connsiteX7" fmla="*/ 179057 w 357629"/>
                  <a:gd name="connsiteY7" fmla="*/ 265323 h 357629"/>
                  <a:gd name="connsiteX8" fmla="*/ 267256 w 357629"/>
                  <a:gd name="connsiteY8" fmla="*/ 171807 h 357629"/>
                  <a:gd name="connsiteX9" fmla="*/ 267256 w 357629"/>
                  <a:gd name="connsiteY9" fmla="*/ 0 h 357629"/>
                  <a:gd name="connsiteX10" fmla="*/ 358113 w 357629"/>
                  <a:gd name="connsiteY10" fmla="*/ 0 h 35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7629" h="357629">
                    <a:moveTo>
                      <a:pt x="358113" y="0"/>
                    </a:moveTo>
                    <a:lnTo>
                      <a:pt x="358113" y="179540"/>
                    </a:lnTo>
                    <a:cubicBezTo>
                      <a:pt x="358113" y="286587"/>
                      <a:pt x="277888" y="359080"/>
                      <a:pt x="179057" y="359080"/>
                    </a:cubicBezTo>
                    <a:cubicBezTo>
                      <a:pt x="80225" y="359080"/>
                      <a:pt x="0" y="286587"/>
                      <a:pt x="0" y="179540"/>
                    </a:cubicBezTo>
                    <a:cubicBezTo>
                      <a:pt x="0" y="164075"/>
                      <a:pt x="0" y="0"/>
                      <a:pt x="0" y="0"/>
                    </a:cubicBezTo>
                    <a:lnTo>
                      <a:pt x="90857" y="0"/>
                    </a:lnTo>
                    <a:cubicBezTo>
                      <a:pt x="90857" y="32622"/>
                      <a:pt x="90857" y="165041"/>
                      <a:pt x="90857" y="171807"/>
                    </a:cubicBezTo>
                    <a:cubicBezTo>
                      <a:pt x="90857" y="227385"/>
                      <a:pt x="130487" y="265323"/>
                      <a:pt x="179057" y="265323"/>
                    </a:cubicBezTo>
                    <a:cubicBezTo>
                      <a:pt x="227868" y="265323"/>
                      <a:pt x="267256" y="227385"/>
                      <a:pt x="267256" y="171807"/>
                    </a:cubicBezTo>
                    <a:lnTo>
                      <a:pt x="267256" y="0"/>
                    </a:lnTo>
                    <a:lnTo>
                      <a:pt x="358113" y="0"/>
                    </a:lnTo>
                    <a:close/>
                  </a:path>
                </a:pathLst>
              </a:custGeom>
              <a:solidFill>
                <a:srgbClr val="0072BC"/>
              </a:solidFill>
              <a:ln w="2402" cap="flat">
                <a:noFill/>
                <a:prstDash val="solid"/>
                <a:miter/>
              </a:ln>
            </p:spPr>
            <p:txBody>
              <a:bodyPr rtlCol="0" anchor="ctr"/>
              <a:lstStyle/>
              <a:p>
                <a:endParaRPr lang="de-DE" sz="1351"/>
              </a:p>
            </p:txBody>
          </p:sp>
          <p:sp>
            <p:nvSpPr>
              <p:cNvPr id="37" name="Freihandform: Form 36">
                <a:extLst>
                  <a:ext uri="{FF2B5EF4-FFF2-40B4-BE49-F238E27FC236}">
                    <a16:creationId xmlns:a16="http://schemas.microsoft.com/office/drawing/2014/main" id="{205BBD97-9903-40A9-8B6F-28C8A15C6553}"/>
                  </a:ext>
                </a:extLst>
              </p:cNvPr>
              <p:cNvSpPr/>
              <p:nvPr/>
            </p:nvSpPr>
            <p:spPr>
              <a:xfrm>
                <a:off x="10321916"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lstStyle/>
              <a:p>
                <a:endParaRPr lang="de-DE" sz="1351"/>
              </a:p>
            </p:txBody>
          </p:sp>
          <p:sp>
            <p:nvSpPr>
              <p:cNvPr id="38" name="Freihandform: Form 37">
                <a:extLst>
                  <a:ext uri="{FF2B5EF4-FFF2-40B4-BE49-F238E27FC236}">
                    <a16:creationId xmlns:a16="http://schemas.microsoft.com/office/drawing/2014/main" id="{601EB764-A17E-450D-B58A-6703C97C9CE9}"/>
                  </a:ext>
                </a:extLst>
              </p:cNvPr>
              <p:cNvSpPr/>
              <p:nvPr/>
            </p:nvSpPr>
            <p:spPr>
              <a:xfrm>
                <a:off x="10734399"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lstStyle/>
              <a:p>
                <a:endParaRPr lang="de-DE" sz="1351"/>
              </a:p>
            </p:txBody>
          </p:sp>
          <p:sp>
            <p:nvSpPr>
              <p:cNvPr id="39" name="Freihandform: Form 38">
                <a:extLst>
                  <a:ext uri="{FF2B5EF4-FFF2-40B4-BE49-F238E27FC236}">
                    <a16:creationId xmlns:a16="http://schemas.microsoft.com/office/drawing/2014/main" id="{82DD2E94-DB4B-4BD8-BFDB-FDFAA8C69EA1}"/>
                  </a:ext>
                </a:extLst>
              </p:cNvPr>
              <p:cNvSpPr/>
              <p:nvPr/>
            </p:nvSpPr>
            <p:spPr>
              <a:xfrm>
                <a:off x="104640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lstStyle/>
              <a:p>
                <a:endParaRPr lang="de-DE" sz="1351"/>
              </a:p>
            </p:txBody>
          </p:sp>
          <p:sp>
            <p:nvSpPr>
              <p:cNvPr id="40" name="Freihandform: Form 39">
                <a:extLst>
                  <a:ext uri="{FF2B5EF4-FFF2-40B4-BE49-F238E27FC236}">
                    <a16:creationId xmlns:a16="http://schemas.microsoft.com/office/drawing/2014/main" id="{832D3428-693C-4D74-94D9-E68B7A16B041}"/>
                  </a:ext>
                </a:extLst>
              </p:cNvPr>
              <p:cNvSpPr/>
              <p:nvPr/>
            </p:nvSpPr>
            <p:spPr>
              <a:xfrm>
                <a:off x="10610678"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lstStyle/>
              <a:p>
                <a:endParaRPr lang="de-DE" sz="1351"/>
              </a:p>
            </p:txBody>
          </p:sp>
          <p:sp>
            <p:nvSpPr>
              <p:cNvPr id="41" name="Freihandform: Form 40">
                <a:extLst>
                  <a:ext uri="{FF2B5EF4-FFF2-40B4-BE49-F238E27FC236}">
                    <a16:creationId xmlns:a16="http://schemas.microsoft.com/office/drawing/2014/main" id="{0E083E88-01F2-4468-BC37-D107C47234B4}"/>
                  </a:ext>
                </a:extLst>
              </p:cNvPr>
              <p:cNvSpPr/>
              <p:nvPr/>
            </p:nvSpPr>
            <p:spPr>
              <a:xfrm>
                <a:off x="109497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324" y="3383"/>
                      <a:pt x="10874" y="1933"/>
                    </a:cubicBezTo>
                  </a:path>
                </a:pathLst>
              </a:custGeom>
              <a:solidFill>
                <a:srgbClr val="000000"/>
              </a:solidFill>
              <a:ln w="2402" cap="flat">
                <a:noFill/>
                <a:prstDash val="solid"/>
                <a:miter/>
              </a:ln>
            </p:spPr>
            <p:txBody>
              <a:bodyPr rtlCol="0" anchor="ctr"/>
              <a:lstStyle/>
              <a:p>
                <a:endParaRPr lang="de-DE" sz="1351"/>
              </a:p>
            </p:txBody>
          </p:sp>
        </p:grpSp>
        <p:sp>
          <p:nvSpPr>
            <p:cNvPr id="18" name="Freihandform: Form 17">
              <a:extLst>
                <a:ext uri="{FF2B5EF4-FFF2-40B4-BE49-F238E27FC236}">
                  <a16:creationId xmlns:a16="http://schemas.microsoft.com/office/drawing/2014/main" id="{CE077675-12C0-483D-8266-8C564517BD07}"/>
                </a:ext>
              </a:extLst>
            </p:cNvPr>
            <p:cNvSpPr/>
            <p:nvPr/>
          </p:nvSpPr>
          <p:spPr>
            <a:xfrm>
              <a:off x="10322158" y="1089069"/>
              <a:ext cx="57994" cy="77325"/>
            </a:xfrm>
            <a:custGeom>
              <a:avLst/>
              <a:gdLst>
                <a:gd name="connsiteX0" fmla="*/ 49053 w 57994"/>
                <a:gd name="connsiteY0" fmla="*/ 0 h 77325"/>
                <a:gd name="connsiteX1" fmla="*/ 49053 w 57994"/>
                <a:gd name="connsiteY1" fmla="*/ 34071 h 77325"/>
                <a:gd name="connsiteX2" fmla="*/ 10149 w 57994"/>
                <a:gd name="connsiteY2" fmla="*/ 34071 h 77325"/>
                <a:gd name="connsiteX3" fmla="*/ 10149 w 57994"/>
                <a:gd name="connsiteY3" fmla="*/ 0 h 77325"/>
                <a:gd name="connsiteX4" fmla="*/ 0 w 57994"/>
                <a:gd name="connsiteY4" fmla="*/ 0 h 77325"/>
                <a:gd name="connsiteX5" fmla="*/ 0 w 57994"/>
                <a:gd name="connsiteY5" fmla="*/ 78292 h 77325"/>
                <a:gd name="connsiteX6" fmla="*/ 10149 w 57994"/>
                <a:gd name="connsiteY6" fmla="*/ 78292 h 77325"/>
                <a:gd name="connsiteX7" fmla="*/ 10149 w 57994"/>
                <a:gd name="connsiteY7" fmla="*/ 40837 h 77325"/>
                <a:gd name="connsiteX8" fmla="*/ 49053 w 57994"/>
                <a:gd name="connsiteY8" fmla="*/ 40837 h 77325"/>
                <a:gd name="connsiteX9" fmla="*/ 49053 w 57994"/>
                <a:gd name="connsiteY9" fmla="*/ 78292 h 77325"/>
                <a:gd name="connsiteX10" fmla="*/ 58961 w 57994"/>
                <a:gd name="connsiteY10" fmla="*/ 78292 h 77325"/>
                <a:gd name="connsiteX11" fmla="*/ 58961 w 57994"/>
                <a:gd name="connsiteY11" fmla="*/ 0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49053" y="0"/>
                  </a:moveTo>
                  <a:lnTo>
                    <a:pt x="49053" y="34071"/>
                  </a:lnTo>
                  <a:lnTo>
                    <a:pt x="10149" y="34071"/>
                  </a:lnTo>
                  <a:lnTo>
                    <a:pt x="10149" y="0"/>
                  </a:lnTo>
                  <a:lnTo>
                    <a:pt x="0" y="0"/>
                  </a:lnTo>
                  <a:lnTo>
                    <a:pt x="0" y="78292"/>
                  </a:lnTo>
                  <a:lnTo>
                    <a:pt x="10149" y="78292"/>
                  </a:lnTo>
                  <a:lnTo>
                    <a:pt x="10149" y="40837"/>
                  </a:lnTo>
                  <a:lnTo>
                    <a:pt x="49053" y="40837"/>
                  </a:lnTo>
                  <a:lnTo>
                    <a:pt x="49053" y="78292"/>
                  </a:lnTo>
                  <a:lnTo>
                    <a:pt x="58961" y="78292"/>
                  </a:lnTo>
                  <a:lnTo>
                    <a:pt x="58961" y="0"/>
                  </a:lnTo>
                  <a:close/>
                </a:path>
              </a:pathLst>
            </a:custGeom>
            <a:solidFill>
              <a:srgbClr val="000000"/>
            </a:solidFill>
            <a:ln w="2402" cap="flat">
              <a:noFill/>
              <a:prstDash val="solid"/>
              <a:miter/>
            </a:ln>
          </p:spPr>
          <p:txBody>
            <a:bodyPr rtlCol="0" anchor="ctr"/>
            <a:lstStyle/>
            <a:p>
              <a:endParaRPr lang="de-DE" sz="1351"/>
            </a:p>
          </p:txBody>
        </p:sp>
        <p:sp>
          <p:nvSpPr>
            <p:cNvPr id="19" name="Freihandform: Form 18">
              <a:extLst>
                <a:ext uri="{FF2B5EF4-FFF2-40B4-BE49-F238E27FC236}">
                  <a16:creationId xmlns:a16="http://schemas.microsoft.com/office/drawing/2014/main" id="{FF4BAE46-A2AC-42A1-814E-CFCC32BEF113}"/>
                </a:ext>
              </a:extLst>
            </p:cNvPr>
            <p:cNvSpPr/>
            <p:nvPr/>
          </p:nvSpPr>
          <p:spPr>
            <a:xfrm>
              <a:off x="10399483"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6" y="51711"/>
                  </a:cubicBezTo>
                  <a:cubicBezTo>
                    <a:pt x="21748" y="51711"/>
                    <a:pt x="17640" y="50020"/>
                    <a:pt x="14740" y="46395"/>
                  </a:cubicBezTo>
                  <a:cubicBezTo>
                    <a:pt x="11599" y="42529"/>
                    <a:pt x="10149" y="37454"/>
                    <a:pt x="9666" y="30930"/>
                  </a:cubicBezTo>
                </a:path>
              </a:pathLst>
            </a:custGeom>
            <a:solidFill>
              <a:srgbClr val="000000"/>
            </a:solidFill>
            <a:ln w="2402" cap="flat">
              <a:noFill/>
              <a:prstDash val="solid"/>
              <a:miter/>
            </a:ln>
          </p:spPr>
          <p:txBody>
            <a:bodyPr rtlCol="0" anchor="ctr"/>
            <a:lstStyle/>
            <a:p>
              <a:endParaRPr lang="de-DE" sz="1351"/>
            </a:p>
          </p:txBody>
        </p:sp>
        <p:sp>
          <p:nvSpPr>
            <p:cNvPr id="20" name="Freihandform: Form 19">
              <a:extLst>
                <a:ext uri="{FF2B5EF4-FFF2-40B4-BE49-F238E27FC236}">
                  <a16:creationId xmlns:a16="http://schemas.microsoft.com/office/drawing/2014/main" id="{A46A2275-819B-4DE9-965C-8B94B846FB54}"/>
                </a:ext>
              </a:extLst>
            </p:cNvPr>
            <p:cNvSpPr/>
            <p:nvPr/>
          </p:nvSpPr>
          <p:spPr>
            <a:xfrm>
              <a:off x="104654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1" name="Grafik 9">
              <a:extLst>
                <a:ext uri="{FF2B5EF4-FFF2-40B4-BE49-F238E27FC236}">
                  <a16:creationId xmlns:a16="http://schemas.microsoft.com/office/drawing/2014/main" id="{E34EB2FE-23B4-47AC-B2B7-CDB4683102DA}"/>
                </a:ext>
              </a:extLst>
            </p:cNvPr>
            <p:cNvGrpSpPr/>
            <p:nvPr/>
          </p:nvGrpSpPr>
          <p:grpSpPr>
            <a:xfrm>
              <a:off x="10496140" y="1110575"/>
              <a:ext cx="101490" cy="55578"/>
              <a:chOff x="10496140" y="1110575"/>
              <a:chExt cx="101490" cy="55578"/>
            </a:xfrm>
            <a:solidFill>
              <a:srgbClr val="000000"/>
            </a:solidFill>
          </p:grpSpPr>
          <p:sp>
            <p:nvSpPr>
              <p:cNvPr id="34" name="Freihandform: Form 33">
                <a:extLst>
                  <a:ext uri="{FF2B5EF4-FFF2-40B4-BE49-F238E27FC236}">
                    <a16:creationId xmlns:a16="http://schemas.microsoft.com/office/drawing/2014/main" id="{FD23CBD4-1BEB-423E-8DC2-39059E53AA13}"/>
                  </a:ext>
                </a:extLst>
              </p:cNvPr>
              <p:cNvSpPr/>
              <p:nvPr/>
            </p:nvSpPr>
            <p:spPr>
              <a:xfrm>
                <a:off x="104961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lstStyle/>
              <a:p>
                <a:endParaRPr lang="de-DE" sz="1351"/>
              </a:p>
            </p:txBody>
          </p:sp>
          <p:sp>
            <p:nvSpPr>
              <p:cNvPr id="35" name="Freihandform: Form 34">
                <a:extLst>
                  <a:ext uri="{FF2B5EF4-FFF2-40B4-BE49-F238E27FC236}">
                    <a16:creationId xmlns:a16="http://schemas.microsoft.com/office/drawing/2014/main" id="{2C65A015-E440-4675-B7F3-555C1D4FBF52}"/>
                  </a:ext>
                </a:extLst>
              </p:cNvPr>
              <p:cNvSpPr/>
              <p:nvPr/>
            </p:nvSpPr>
            <p:spPr>
              <a:xfrm>
                <a:off x="10562833" y="1110816"/>
                <a:ext cx="33830" cy="55578"/>
              </a:xfrm>
              <a:custGeom>
                <a:avLst/>
                <a:gdLst>
                  <a:gd name="connsiteX0" fmla="*/ 1208 w 33829"/>
                  <a:gd name="connsiteY0" fmla="*/ 56544 h 55577"/>
                  <a:gd name="connsiteX1" fmla="*/ 10632 w 33829"/>
                  <a:gd name="connsiteY1" fmla="*/ 56544 h 55577"/>
                  <a:gd name="connsiteX2" fmla="*/ 10632 w 33829"/>
                  <a:gd name="connsiteY2" fmla="*/ 29964 h 55577"/>
                  <a:gd name="connsiteX3" fmla="*/ 10874 w 33829"/>
                  <a:gd name="connsiteY3" fmla="*/ 24406 h 55577"/>
                  <a:gd name="connsiteX4" fmla="*/ 11599 w 33829"/>
                  <a:gd name="connsiteY4" fmla="*/ 19090 h 55577"/>
                  <a:gd name="connsiteX5" fmla="*/ 15707 w 33829"/>
                  <a:gd name="connsiteY5" fmla="*/ 10391 h 55577"/>
                  <a:gd name="connsiteX6" fmla="*/ 21748 w 33829"/>
                  <a:gd name="connsiteY6" fmla="*/ 7008 h 55577"/>
                  <a:gd name="connsiteX7" fmla="*/ 27789 w 33829"/>
                  <a:gd name="connsiteY7" fmla="*/ 13049 h 55577"/>
                  <a:gd name="connsiteX8" fmla="*/ 36005 w 33829"/>
                  <a:gd name="connsiteY8" fmla="*/ 10149 h 55577"/>
                  <a:gd name="connsiteX9" fmla="*/ 34796 w 33829"/>
                  <a:gd name="connsiteY9" fmla="*/ 5316 h 55577"/>
                  <a:gd name="connsiteX10" fmla="*/ 32380 w 33829"/>
                  <a:gd name="connsiteY10" fmla="*/ 2175 h 55577"/>
                  <a:gd name="connsiteX11" fmla="*/ 28997 w 33829"/>
                  <a:gd name="connsiteY11" fmla="*/ 483 h 55577"/>
                  <a:gd name="connsiteX12" fmla="*/ 25614 w 33829"/>
                  <a:gd name="connsiteY12" fmla="*/ 0 h 55577"/>
                  <a:gd name="connsiteX13" fmla="*/ 16915 w 33829"/>
                  <a:gd name="connsiteY13" fmla="*/ 2658 h 55577"/>
                  <a:gd name="connsiteX14" fmla="*/ 10632 w 33829"/>
                  <a:gd name="connsiteY14" fmla="*/ 10149 h 55577"/>
                  <a:gd name="connsiteX15" fmla="*/ 9424 w 33829"/>
                  <a:gd name="connsiteY15" fmla="*/ 483 h 55577"/>
                  <a:gd name="connsiteX16" fmla="*/ 0 w 33829"/>
                  <a:gd name="connsiteY16" fmla="*/ 1450 h 55577"/>
                  <a:gd name="connsiteX17" fmla="*/ 242 w 33829"/>
                  <a:gd name="connsiteY17" fmla="*/ 3625 h 55577"/>
                  <a:gd name="connsiteX18" fmla="*/ 725 w 33829"/>
                  <a:gd name="connsiteY18" fmla="*/ 7249 h 55577"/>
                  <a:gd name="connsiteX19" fmla="*/ 967 w 33829"/>
                  <a:gd name="connsiteY19" fmla="*/ 11357 h 55577"/>
                  <a:gd name="connsiteX20" fmla="*/ 1208 w 33829"/>
                  <a:gd name="connsiteY20" fmla="*/ 15465 h 55577"/>
                  <a:gd name="connsiteX21" fmla="*/ 1208 w 33829"/>
                  <a:gd name="connsiteY21" fmla="*/ 56544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829" h="55577">
                    <a:moveTo>
                      <a:pt x="1208" y="56544"/>
                    </a:moveTo>
                    <a:lnTo>
                      <a:pt x="10632" y="56544"/>
                    </a:lnTo>
                    <a:lnTo>
                      <a:pt x="10632" y="29964"/>
                    </a:lnTo>
                    <a:cubicBezTo>
                      <a:pt x="10632" y="28030"/>
                      <a:pt x="10632" y="26339"/>
                      <a:pt x="10874" y="24406"/>
                    </a:cubicBezTo>
                    <a:cubicBezTo>
                      <a:pt x="11116" y="22473"/>
                      <a:pt x="11357" y="20781"/>
                      <a:pt x="11599" y="19090"/>
                    </a:cubicBezTo>
                    <a:cubicBezTo>
                      <a:pt x="12565" y="15707"/>
                      <a:pt x="13774" y="12807"/>
                      <a:pt x="15707" y="10391"/>
                    </a:cubicBezTo>
                    <a:cubicBezTo>
                      <a:pt x="17398" y="7974"/>
                      <a:pt x="19573" y="7008"/>
                      <a:pt x="21748" y="7008"/>
                    </a:cubicBezTo>
                    <a:cubicBezTo>
                      <a:pt x="25614" y="7008"/>
                      <a:pt x="27547" y="8941"/>
                      <a:pt x="27789" y="13049"/>
                    </a:cubicBezTo>
                    <a:lnTo>
                      <a:pt x="36005" y="10149"/>
                    </a:lnTo>
                    <a:cubicBezTo>
                      <a:pt x="36005" y="8216"/>
                      <a:pt x="35521" y="6766"/>
                      <a:pt x="34796" y="5316"/>
                    </a:cubicBezTo>
                    <a:cubicBezTo>
                      <a:pt x="34072" y="3866"/>
                      <a:pt x="33347" y="2900"/>
                      <a:pt x="32380" y="2175"/>
                    </a:cubicBezTo>
                    <a:cubicBezTo>
                      <a:pt x="31413" y="1450"/>
                      <a:pt x="30205" y="725"/>
                      <a:pt x="28997" y="483"/>
                    </a:cubicBezTo>
                    <a:cubicBezTo>
                      <a:pt x="27789" y="0"/>
                      <a:pt x="26581" y="0"/>
                      <a:pt x="25614" y="0"/>
                    </a:cubicBezTo>
                    <a:cubicBezTo>
                      <a:pt x="22231" y="0"/>
                      <a:pt x="19573" y="967"/>
                      <a:pt x="16915" y="2658"/>
                    </a:cubicBezTo>
                    <a:cubicBezTo>
                      <a:pt x="14499" y="4591"/>
                      <a:pt x="12324" y="7008"/>
                      <a:pt x="10632" y="10149"/>
                    </a:cubicBezTo>
                    <a:lnTo>
                      <a:pt x="9424" y="483"/>
                    </a:lnTo>
                    <a:lnTo>
                      <a:pt x="0" y="1450"/>
                    </a:lnTo>
                    <a:cubicBezTo>
                      <a:pt x="0" y="1933"/>
                      <a:pt x="242" y="2658"/>
                      <a:pt x="242" y="3625"/>
                    </a:cubicBezTo>
                    <a:cubicBezTo>
                      <a:pt x="483" y="4591"/>
                      <a:pt x="483" y="5799"/>
                      <a:pt x="725" y="7249"/>
                    </a:cubicBezTo>
                    <a:cubicBezTo>
                      <a:pt x="967" y="8699"/>
                      <a:pt x="967" y="9907"/>
                      <a:pt x="967" y="11357"/>
                    </a:cubicBezTo>
                    <a:cubicBezTo>
                      <a:pt x="967" y="12807"/>
                      <a:pt x="1208" y="14015"/>
                      <a:pt x="1208" y="15465"/>
                    </a:cubicBezTo>
                    <a:lnTo>
                      <a:pt x="1208" y="56544"/>
                    </a:lnTo>
                    <a:close/>
                  </a:path>
                </a:pathLst>
              </a:custGeom>
              <a:solidFill>
                <a:srgbClr val="000000"/>
              </a:solidFill>
              <a:ln w="2402" cap="flat">
                <a:noFill/>
                <a:prstDash val="solid"/>
                <a:miter/>
              </a:ln>
            </p:spPr>
            <p:txBody>
              <a:bodyPr rtlCol="0" anchor="ctr"/>
              <a:lstStyle/>
              <a:p>
                <a:endParaRPr lang="de-DE" sz="1351"/>
              </a:p>
            </p:txBody>
          </p:sp>
        </p:grpSp>
        <p:sp>
          <p:nvSpPr>
            <p:cNvPr id="22" name="Freihandform: Form 21">
              <a:extLst>
                <a:ext uri="{FF2B5EF4-FFF2-40B4-BE49-F238E27FC236}">
                  <a16:creationId xmlns:a16="http://schemas.microsoft.com/office/drawing/2014/main" id="{9333A91E-2316-4EF6-B3D9-6EEBD206C840}"/>
                </a:ext>
              </a:extLst>
            </p:cNvPr>
            <p:cNvSpPr/>
            <p:nvPr/>
          </p:nvSpPr>
          <p:spPr>
            <a:xfrm>
              <a:off x="10612128"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3" name="Grafik 9">
              <a:extLst>
                <a:ext uri="{FF2B5EF4-FFF2-40B4-BE49-F238E27FC236}">
                  <a16:creationId xmlns:a16="http://schemas.microsoft.com/office/drawing/2014/main" id="{C8616353-1EFD-4898-8A56-A00BAFC56FC0}"/>
                </a:ext>
              </a:extLst>
            </p:cNvPr>
            <p:cNvGrpSpPr/>
            <p:nvPr/>
          </p:nvGrpSpPr>
          <p:grpSpPr>
            <a:xfrm>
              <a:off x="10639675" y="1081336"/>
              <a:ext cx="106322" cy="86991"/>
              <a:chOff x="10639675" y="1081336"/>
              <a:chExt cx="106322" cy="86991"/>
            </a:xfrm>
            <a:solidFill>
              <a:srgbClr val="000000"/>
            </a:solidFill>
          </p:grpSpPr>
          <p:sp>
            <p:nvSpPr>
              <p:cNvPr id="32" name="Freihandform: Form 31">
                <a:extLst>
                  <a:ext uri="{FF2B5EF4-FFF2-40B4-BE49-F238E27FC236}">
                    <a16:creationId xmlns:a16="http://schemas.microsoft.com/office/drawing/2014/main" id="{89797380-64F5-4BE7-99B6-07726B5EFB53}"/>
                  </a:ext>
                </a:extLst>
              </p:cNvPr>
              <p:cNvSpPr/>
              <p:nvPr/>
            </p:nvSpPr>
            <p:spPr>
              <a:xfrm>
                <a:off x="10639675" y="1110575"/>
                <a:ext cx="45912" cy="57994"/>
              </a:xfrm>
              <a:custGeom>
                <a:avLst/>
                <a:gdLst>
                  <a:gd name="connsiteX0" fmla="*/ 41804 w 45911"/>
                  <a:gd name="connsiteY0" fmla="*/ 44462 h 57994"/>
                  <a:gd name="connsiteX1" fmla="*/ 33830 w 45911"/>
                  <a:gd name="connsiteY1" fmla="*/ 50261 h 57994"/>
                  <a:gd name="connsiteX2" fmla="*/ 26581 w 45911"/>
                  <a:gd name="connsiteY2" fmla="*/ 51711 h 57994"/>
                  <a:gd name="connsiteX3" fmla="*/ 18848 w 45911"/>
                  <a:gd name="connsiteY3" fmla="*/ 50020 h 57994"/>
                  <a:gd name="connsiteX4" fmla="*/ 13774 w 45911"/>
                  <a:gd name="connsiteY4" fmla="*/ 45187 h 57994"/>
                  <a:gd name="connsiteX5" fmla="*/ 11116 w 45911"/>
                  <a:gd name="connsiteY5" fmla="*/ 38179 h 57994"/>
                  <a:gd name="connsiteX6" fmla="*/ 10391 w 45911"/>
                  <a:gd name="connsiteY6" fmla="*/ 30205 h 57994"/>
                  <a:gd name="connsiteX7" fmla="*/ 11357 w 45911"/>
                  <a:gd name="connsiteY7" fmla="*/ 21748 h 57994"/>
                  <a:gd name="connsiteX8" fmla="*/ 14257 w 45911"/>
                  <a:gd name="connsiteY8" fmla="*/ 14015 h 57994"/>
                  <a:gd name="connsiteX9" fmla="*/ 19331 w 45911"/>
                  <a:gd name="connsiteY9" fmla="*/ 8457 h 57994"/>
                  <a:gd name="connsiteX10" fmla="*/ 26822 w 45911"/>
                  <a:gd name="connsiteY10" fmla="*/ 6283 h 57994"/>
                  <a:gd name="connsiteX11" fmla="*/ 34555 w 45911"/>
                  <a:gd name="connsiteY11" fmla="*/ 7733 h 57994"/>
                  <a:gd name="connsiteX12" fmla="*/ 39629 w 45911"/>
                  <a:gd name="connsiteY12" fmla="*/ 11599 h 57994"/>
                  <a:gd name="connsiteX13" fmla="*/ 44462 w 45911"/>
                  <a:gd name="connsiteY13" fmla="*/ 4350 h 57994"/>
                  <a:gd name="connsiteX14" fmla="*/ 36488 w 45911"/>
                  <a:gd name="connsiteY14" fmla="*/ 967 h 57994"/>
                  <a:gd name="connsiteX15" fmla="*/ 28030 w 45911"/>
                  <a:gd name="connsiteY15" fmla="*/ 0 h 57994"/>
                  <a:gd name="connsiteX16" fmla="*/ 16432 w 45911"/>
                  <a:gd name="connsiteY16" fmla="*/ 2175 h 57994"/>
                  <a:gd name="connsiteX17" fmla="*/ 7491 w 45911"/>
                  <a:gd name="connsiteY17" fmla="*/ 8216 h 57994"/>
                  <a:gd name="connsiteX18" fmla="*/ 1933 w 45911"/>
                  <a:gd name="connsiteY18" fmla="*/ 17640 h 57994"/>
                  <a:gd name="connsiteX19" fmla="*/ 0 w 45911"/>
                  <a:gd name="connsiteY19" fmla="*/ 29722 h 57994"/>
                  <a:gd name="connsiteX20" fmla="*/ 7008 w 45911"/>
                  <a:gd name="connsiteY20" fmla="*/ 50986 h 57994"/>
                  <a:gd name="connsiteX21" fmla="*/ 26581 w 45911"/>
                  <a:gd name="connsiteY21" fmla="*/ 58236 h 57994"/>
                  <a:gd name="connsiteX22" fmla="*/ 31172 w 45911"/>
                  <a:gd name="connsiteY22" fmla="*/ 57752 h 57994"/>
                  <a:gd name="connsiteX23" fmla="*/ 36246 w 45911"/>
                  <a:gd name="connsiteY23" fmla="*/ 56303 h 57994"/>
                  <a:gd name="connsiteX24" fmla="*/ 41321 w 45911"/>
                  <a:gd name="connsiteY24" fmla="*/ 53403 h 57994"/>
                  <a:gd name="connsiteX25" fmla="*/ 46154 w 45911"/>
                  <a:gd name="connsiteY25" fmla="*/ 48328 h 57994"/>
                  <a:gd name="connsiteX26" fmla="*/ 41804 w 45911"/>
                  <a:gd name="connsiteY26" fmla="*/ 44462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911" h="57994">
                    <a:moveTo>
                      <a:pt x="41804" y="44462"/>
                    </a:moveTo>
                    <a:cubicBezTo>
                      <a:pt x="38663" y="47362"/>
                      <a:pt x="36005" y="49295"/>
                      <a:pt x="33830" y="50261"/>
                    </a:cubicBezTo>
                    <a:cubicBezTo>
                      <a:pt x="31655" y="51228"/>
                      <a:pt x="28997" y="51711"/>
                      <a:pt x="26581" y="51711"/>
                    </a:cubicBezTo>
                    <a:cubicBezTo>
                      <a:pt x="23439" y="51711"/>
                      <a:pt x="21023" y="51228"/>
                      <a:pt x="18848" y="50020"/>
                    </a:cubicBezTo>
                    <a:cubicBezTo>
                      <a:pt x="16673" y="48812"/>
                      <a:pt x="15223" y="47362"/>
                      <a:pt x="13774" y="45187"/>
                    </a:cubicBezTo>
                    <a:cubicBezTo>
                      <a:pt x="12565" y="43254"/>
                      <a:pt x="11599" y="40837"/>
                      <a:pt x="11116" y="38179"/>
                    </a:cubicBezTo>
                    <a:cubicBezTo>
                      <a:pt x="10632" y="35521"/>
                      <a:pt x="10391" y="32863"/>
                      <a:pt x="10391" y="30205"/>
                    </a:cubicBezTo>
                    <a:cubicBezTo>
                      <a:pt x="10391" y="27547"/>
                      <a:pt x="10632" y="24647"/>
                      <a:pt x="11357" y="21748"/>
                    </a:cubicBezTo>
                    <a:cubicBezTo>
                      <a:pt x="12082" y="18848"/>
                      <a:pt x="13049" y="16432"/>
                      <a:pt x="14257" y="14015"/>
                    </a:cubicBezTo>
                    <a:cubicBezTo>
                      <a:pt x="15707" y="11599"/>
                      <a:pt x="17398" y="9907"/>
                      <a:pt x="19331" y="8457"/>
                    </a:cubicBezTo>
                    <a:cubicBezTo>
                      <a:pt x="21506" y="7008"/>
                      <a:pt x="23923" y="6283"/>
                      <a:pt x="26822" y="6283"/>
                    </a:cubicBezTo>
                    <a:cubicBezTo>
                      <a:pt x="29964" y="6283"/>
                      <a:pt x="32622" y="6766"/>
                      <a:pt x="34555" y="7733"/>
                    </a:cubicBezTo>
                    <a:cubicBezTo>
                      <a:pt x="36488" y="8699"/>
                      <a:pt x="38179" y="9907"/>
                      <a:pt x="39629" y="11599"/>
                    </a:cubicBezTo>
                    <a:lnTo>
                      <a:pt x="44462" y="4350"/>
                    </a:lnTo>
                    <a:cubicBezTo>
                      <a:pt x="42046" y="2658"/>
                      <a:pt x="39388" y="1450"/>
                      <a:pt x="36488" y="967"/>
                    </a:cubicBezTo>
                    <a:cubicBezTo>
                      <a:pt x="33588" y="483"/>
                      <a:pt x="30689" y="0"/>
                      <a:pt x="28030" y="0"/>
                    </a:cubicBezTo>
                    <a:cubicBezTo>
                      <a:pt x="23681" y="0"/>
                      <a:pt x="19815" y="725"/>
                      <a:pt x="16432" y="2175"/>
                    </a:cubicBezTo>
                    <a:cubicBezTo>
                      <a:pt x="13049" y="3625"/>
                      <a:pt x="9907" y="5799"/>
                      <a:pt x="7491" y="8216"/>
                    </a:cubicBezTo>
                    <a:cubicBezTo>
                      <a:pt x="5074" y="10874"/>
                      <a:pt x="3141" y="14015"/>
                      <a:pt x="1933" y="17640"/>
                    </a:cubicBezTo>
                    <a:cubicBezTo>
                      <a:pt x="725" y="21264"/>
                      <a:pt x="0" y="25372"/>
                      <a:pt x="0" y="29722"/>
                    </a:cubicBezTo>
                    <a:cubicBezTo>
                      <a:pt x="0" y="39146"/>
                      <a:pt x="2416" y="46154"/>
                      <a:pt x="7008" y="50986"/>
                    </a:cubicBezTo>
                    <a:cubicBezTo>
                      <a:pt x="11599" y="55819"/>
                      <a:pt x="18123" y="58236"/>
                      <a:pt x="26581" y="58236"/>
                    </a:cubicBezTo>
                    <a:cubicBezTo>
                      <a:pt x="28030" y="58236"/>
                      <a:pt x="29480" y="57994"/>
                      <a:pt x="31172" y="57752"/>
                    </a:cubicBezTo>
                    <a:cubicBezTo>
                      <a:pt x="32863" y="57511"/>
                      <a:pt x="34555" y="57027"/>
                      <a:pt x="36246" y="56303"/>
                    </a:cubicBezTo>
                    <a:cubicBezTo>
                      <a:pt x="37938" y="55578"/>
                      <a:pt x="39629" y="54611"/>
                      <a:pt x="41321" y="53403"/>
                    </a:cubicBezTo>
                    <a:cubicBezTo>
                      <a:pt x="43012" y="52195"/>
                      <a:pt x="44462" y="50503"/>
                      <a:pt x="46154" y="48328"/>
                    </a:cubicBezTo>
                    <a:lnTo>
                      <a:pt x="41804" y="44462"/>
                    </a:lnTo>
                    <a:close/>
                  </a:path>
                </a:pathLst>
              </a:custGeom>
              <a:solidFill>
                <a:srgbClr val="000000"/>
              </a:solidFill>
              <a:ln w="2402" cap="flat">
                <a:noFill/>
                <a:prstDash val="solid"/>
                <a:miter/>
              </a:ln>
            </p:spPr>
            <p:txBody>
              <a:bodyPr rtlCol="0" anchor="ctr"/>
              <a:lstStyle/>
              <a:p>
                <a:endParaRPr lang="de-DE" sz="1351"/>
              </a:p>
            </p:txBody>
          </p:sp>
          <p:sp>
            <p:nvSpPr>
              <p:cNvPr id="33" name="Freihandform: Form 32">
                <a:extLst>
                  <a:ext uri="{FF2B5EF4-FFF2-40B4-BE49-F238E27FC236}">
                    <a16:creationId xmlns:a16="http://schemas.microsoft.com/office/drawing/2014/main" id="{FB09C04D-B801-4043-976F-2CB57892DD7A}"/>
                  </a:ext>
                </a:extLst>
              </p:cNvPr>
              <p:cNvSpPr/>
              <p:nvPr/>
            </p:nvSpPr>
            <p:spPr>
              <a:xfrm>
                <a:off x="10699360" y="1081336"/>
                <a:ext cx="45912" cy="84575"/>
              </a:xfrm>
              <a:custGeom>
                <a:avLst/>
                <a:gdLst>
                  <a:gd name="connsiteX0" fmla="*/ 9907 w 45911"/>
                  <a:gd name="connsiteY0" fmla="*/ 0 h 84574"/>
                  <a:gd name="connsiteX1" fmla="*/ 0 w 45911"/>
                  <a:gd name="connsiteY1" fmla="*/ 0 h 84574"/>
                  <a:gd name="connsiteX2" fmla="*/ 0 w 45911"/>
                  <a:gd name="connsiteY2" fmla="*/ 86266 h 84574"/>
                  <a:gd name="connsiteX3" fmla="*/ 9907 w 45911"/>
                  <a:gd name="connsiteY3" fmla="*/ 86266 h 84574"/>
                  <a:gd name="connsiteX4" fmla="*/ 9907 w 45911"/>
                  <a:gd name="connsiteY4" fmla="*/ 55094 h 84574"/>
                  <a:gd name="connsiteX5" fmla="*/ 11116 w 45911"/>
                  <a:gd name="connsiteY5" fmla="*/ 47845 h 84574"/>
                  <a:gd name="connsiteX6" fmla="*/ 14499 w 45911"/>
                  <a:gd name="connsiteY6" fmla="*/ 42046 h 84574"/>
                  <a:gd name="connsiteX7" fmla="*/ 19331 w 45911"/>
                  <a:gd name="connsiteY7" fmla="*/ 38179 h 84574"/>
                  <a:gd name="connsiteX8" fmla="*/ 25614 w 45911"/>
                  <a:gd name="connsiteY8" fmla="*/ 36730 h 84574"/>
                  <a:gd name="connsiteX9" fmla="*/ 31655 w 45911"/>
                  <a:gd name="connsiteY9" fmla="*/ 37696 h 84574"/>
                  <a:gd name="connsiteX10" fmla="*/ 35280 w 45911"/>
                  <a:gd name="connsiteY10" fmla="*/ 40596 h 84574"/>
                  <a:gd name="connsiteX11" fmla="*/ 36971 w 45911"/>
                  <a:gd name="connsiteY11" fmla="*/ 45187 h 84574"/>
                  <a:gd name="connsiteX12" fmla="*/ 37454 w 45911"/>
                  <a:gd name="connsiteY12" fmla="*/ 51470 h 84574"/>
                  <a:gd name="connsiteX13" fmla="*/ 37454 w 45911"/>
                  <a:gd name="connsiteY13" fmla="*/ 86024 h 84574"/>
                  <a:gd name="connsiteX14" fmla="*/ 47362 w 45911"/>
                  <a:gd name="connsiteY14" fmla="*/ 86024 h 84574"/>
                  <a:gd name="connsiteX15" fmla="*/ 47362 w 45911"/>
                  <a:gd name="connsiteY15" fmla="*/ 51470 h 84574"/>
                  <a:gd name="connsiteX16" fmla="*/ 46879 w 45911"/>
                  <a:gd name="connsiteY16" fmla="*/ 43012 h 84574"/>
                  <a:gd name="connsiteX17" fmla="*/ 44704 w 45911"/>
                  <a:gd name="connsiteY17" fmla="*/ 36005 h 84574"/>
                  <a:gd name="connsiteX18" fmla="*/ 38904 w 45911"/>
                  <a:gd name="connsiteY18" fmla="*/ 31172 h 84574"/>
                  <a:gd name="connsiteX19" fmla="*/ 28272 w 45911"/>
                  <a:gd name="connsiteY19" fmla="*/ 29239 h 84574"/>
                  <a:gd name="connsiteX20" fmla="*/ 20781 w 45911"/>
                  <a:gd name="connsiteY20" fmla="*/ 30447 h 84574"/>
                  <a:gd name="connsiteX21" fmla="*/ 15465 w 45911"/>
                  <a:gd name="connsiteY21" fmla="*/ 33347 h 84574"/>
                  <a:gd name="connsiteX22" fmla="*/ 12082 w 45911"/>
                  <a:gd name="connsiteY22" fmla="*/ 36730 h 84574"/>
                  <a:gd name="connsiteX23" fmla="*/ 10149 w 45911"/>
                  <a:gd name="connsiteY23" fmla="*/ 39388 h 84574"/>
                  <a:gd name="connsiteX24" fmla="*/ 10149 w 45911"/>
                  <a:gd name="connsiteY24" fmla="*/ 0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911" h="84574">
                    <a:moveTo>
                      <a:pt x="9907" y="0"/>
                    </a:moveTo>
                    <a:lnTo>
                      <a:pt x="0" y="0"/>
                    </a:lnTo>
                    <a:lnTo>
                      <a:pt x="0" y="86266"/>
                    </a:lnTo>
                    <a:lnTo>
                      <a:pt x="9907" y="86266"/>
                    </a:lnTo>
                    <a:lnTo>
                      <a:pt x="9907" y="55094"/>
                    </a:lnTo>
                    <a:cubicBezTo>
                      <a:pt x="9907" y="52678"/>
                      <a:pt x="10391" y="50261"/>
                      <a:pt x="11116" y="47845"/>
                    </a:cubicBezTo>
                    <a:cubicBezTo>
                      <a:pt x="11840" y="45670"/>
                      <a:pt x="13049" y="43737"/>
                      <a:pt x="14499" y="42046"/>
                    </a:cubicBezTo>
                    <a:cubicBezTo>
                      <a:pt x="15948" y="40354"/>
                      <a:pt x="17640" y="39146"/>
                      <a:pt x="19331" y="38179"/>
                    </a:cubicBezTo>
                    <a:cubicBezTo>
                      <a:pt x="21264" y="37213"/>
                      <a:pt x="23198" y="36730"/>
                      <a:pt x="25614" y="36730"/>
                    </a:cubicBezTo>
                    <a:cubicBezTo>
                      <a:pt x="28030" y="36730"/>
                      <a:pt x="30205" y="36971"/>
                      <a:pt x="31655" y="37696"/>
                    </a:cubicBezTo>
                    <a:cubicBezTo>
                      <a:pt x="33105" y="38421"/>
                      <a:pt x="34313" y="39146"/>
                      <a:pt x="35280" y="40596"/>
                    </a:cubicBezTo>
                    <a:cubicBezTo>
                      <a:pt x="36246" y="42046"/>
                      <a:pt x="36488" y="43496"/>
                      <a:pt x="36971" y="45187"/>
                    </a:cubicBezTo>
                    <a:cubicBezTo>
                      <a:pt x="37213" y="47120"/>
                      <a:pt x="37454" y="49053"/>
                      <a:pt x="37454" y="51470"/>
                    </a:cubicBezTo>
                    <a:lnTo>
                      <a:pt x="37454" y="86024"/>
                    </a:lnTo>
                    <a:lnTo>
                      <a:pt x="47362" y="86024"/>
                    </a:lnTo>
                    <a:lnTo>
                      <a:pt x="47362" y="51470"/>
                    </a:lnTo>
                    <a:cubicBezTo>
                      <a:pt x="47362" y="48570"/>
                      <a:pt x="47120" y="45670"/>
                      <a:pt x="46879" y="43012"/>
                    </a:cubicBezTo>
                    <a:cubicBezTo>
                      <a:pt x="46637" y="40354"/>
                      <a:pt x="45912" y="37938"/>
                      <a:pt x="44704" y="36005"/>
                    </a:cubicBezTo>
                    <a:cubicBezTo>
                      <a:pt x="43496" y="34071"/>
                      <a:pt x="41562" y="32380"/>
                      <a:pt x="38904" y="31172"/>
                    </a:cubicBezTo>
                    <a:cubicBezTo>
                      <a:pt x="36246" y="29964"/>
                      <a:pt x="32863" y="29239"/>
                      <a:pt x="28272" y="29239"/>
                    </a:cubicBezTo>
                    <a:cubicBezTo>
                      <a:pt x="25372" y="29239"/>
                      <a:pt x="22956" y="29722"/>
                      <a:pt x="20781" y="30447"/>
                    </a:cubicBezTo>
                    <a:cubicBezTo>
                      <a:pt x="18606" y="31172"/>
                      <a:pt x="16915" y="32380"/>
                      <a:pt x="15465" y="33347"/>
                    </a:cubicBezTo>
                    <a:cubicBezTo>
                      <a:pt x="14015" y="34555"/>
                      <a:pt x="12807" y="35521"/>
                      <a:pt x="12082" y="36730"/>
                    </a:cubicBezTo>
                    <a:cubicBezTo>
                      <a:pt x="11116" y="37938"/>
                      <a:pt x="10632" y="38663"/>
                      <a:pt x="10149" y="39388"/>
                    </a:cubicBezTo>
                    <a:lnTo>
                      <a:pt x="10149" y="0"/>
                    </a:lnTo>
                    <a:close/>
                  </a:path>
                </a:pathLst>
              </a:custGeom>
              <a:solidFill>
                <a:srgbClr val="000000"/>
              </a:solidFill>
              <a:ln w="2402" cap="flat">
                <a:noFill/>
                <a:prstDash val="solid"/>
                <a:miter/>
              </a:ln>
            </p:spPr>
            <p:txBody>
              <a:bodyPr rtlCol="0" anchor="ctr"/>
              <a:lstStyle/>
              <a:p>
                <a:endParaRPr lang="de-DE" sz="1351"/>
              </a:p>
            </p:txBody>
          </p:sp>
        </p:grpSp>
        <p:sp>
          <p:nvSpPr>
            <p:cNvPr id="24" name="Freihandform: Form 23">
              <a:extLst>
                <a:ext uri="{FF2B5EF4-FFF2-40B4-BE49-F238E27FC236}">
                  <a16:creationId xmlns:a16="http://schemas.microsoft.com/office/drawing/2014/main" id="{0C5D06E4-755E-46B7-B5D7-711E6626EED4}"/>
                </a:ext>
              </a:extLst>
            </p:cNvPr>
            <p:cNvSpPr/>
            <p:nvPr/>
          </p:nvSpPr>
          <p:spPr>
            <a:xfrm>
              <a:off x="10808824" y="1089069"/>
              <a:ext cx="57994" cy="77325"/>
            </a:xfrm>
            <a:custGeom>
              <a:avLst/>
              <a:gdLst>
                <a:gd name="connsiteX0" fmla="*/ 10149 w 57994"/>
                <a:gd name="connsiteY0" fmla="*/ 78292 h 77325"/>
                <a:gd name="connsiteX1" fmla="*/ 10149 w 57994"/>
                <a:gd name="connsiteY1" fmla="*/ 40837 h 77325"/>
                <a:gd name="connsiteX2" fmla="*/ 48812 w 57994"/>
                <a:gd name="connsiteY2" fmla="*/ 40837 h 77325"/>
                <a:gd name="connsiteX3" fmla="*/ 48812 w 57994"/>
                <a:gd name="connsiteY3" fmla="*/ 78292 h 77325"/>
                <a:gd name="connsiteX4" fmla="*/ 58961 w 57994"/>
                <a:gd name="connsiteY4" fmla="*/ 78292 h 77325"/>
                <a:gd name="connsiteX5" fmla="*/ 58961 w 57994"/>
                <a:gd name="connsiteY5" fmla="*/ 0 h 77325"/>
                <a:gd name="connsiteX6" fmla="*/ 48812 w 57994"/>
                <a:gd name="connsiteY6" fmla="*/ 0 h 77325"/>
                <a:gd name="connsiteX7" fmla="*/ 48812 w 57994"/>
                <a:gd name="connsiteY7" fmla="*/ 34071 h 77325"/>
                <a:gd name="connsiteX8" fmla="*/ 10149 w 57994"/>
                <a:gd name="connsiteY8" fmla="*/ 34071 h 77325"/>
                <a:gd name="connsiteX9" fmla="*/ 10149 w 57994"/>
                <a:gd name="connsiteY9" fmla="*/ 0 h 77325"/>
                <a:gd name="connsiteX10" fmla="*/ 0 w 57994"/>
                <a:gd name="connsiteY10" fmla="*/ 0 h 77325"/>
                <a:gd name="connsiteX11" fmla="*/ 0 w 57994"/>
                <a:gd name="connsiteY11" fmla="*/ 78292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10149" y="78292"/>
                  </a:moveTo>
                  <a:lnTo>
                    <a:pt x="10149" y="40837"/>
                  </a:lnTo>
                  <a:lnTo>
                    <a:pt x="48812" y="40837"/>
                  </a:lnTo>
                  <a:lnTo>
                    <a:pt x="48812" y="78292"/>
                  </a:lnTo>
                  <a:lnTo>
                    <a:pt x="58961" y="78292"/>
                  </a:lnTo>
                  <a:lnTo>
                    <a:pt x="58961" y="0"/>
                  </a:lnTo>
                  <a:lnTo>
                    <a:pt x="48812" y="0"/>
                  </a:lnTo>
                  <a:lnTo>
                    <a:pt x="48812" y="34071"/>
                  </a:lnTo>
                  <a:lnTo>
                    <a:pt x="10149" y="34071"/>
                  </a:lnTo>
                  <a:lnTo>
                    <a:pt x="10149" y="0"/>
                  </a:lnTo>
                  <a:lnTo>
                    <a:pt x="0" y="0"/>
                  </a:lnTo>
                  <a:lnTo>
                    <a:pt x="0" y="78292"/>
                  </a:lnTo>
                  <a:close/>
                </a:path>
              </a:pathLst>
            </a:custGeom>
            <a:solidFill>
              <a:srgbClr val="000000"/>
            </a:solidFill>
            <a:ln w="2402" cap="flat">
              <a:noFill/>
              <a:prstDash val="solid"/>
              <a:miter/>
            </a:ln>
          </p:spPr>
          <p:txBody>
            <a:bodyPr rtlCol="0" anchor="ctr"/>
            <a:lstStyle/>
            <a:p>
              <a:endParaRPr lang="de-DE" sz="1351"/>
            </a:p>
          </p:txBody>
        </p:sp>
        <p:sp>
          <p:nvSpPr>
            <p:cNvPr id="25" name="Freihandform: Form 24">
              <a:extLst>
                <a:ext uri="{FF2B5EF4-FFF2-40B4-BE49-F238E27FC236}">
                  <a16:creationId xmlns:a16="http://schemas.microsoft.com/office/drawing/2014/main" id="{C88A03F6-FACB-4995-B138-81008C66E666}"/>
                </a:ext>
              </a:extLst>
            </p:cNvPr>
            <p:cNvSpPr/>
            <p:nvPr/>
          </p:nvSpPr>
          <p:spPr>
            <a:xfrm>
              <a:off x="10886391"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5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8"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5" y="51711"/>
                  </a:cubicBezTo>
                  <a:cubicBezTo>
                    <a:pt x="21748" y="51711"/>
                    <a:pt x="17640" y="50020"/>
                    <a:pt x="14740" y="46395"/>
                  </a:cubicBezTo>
                  <a:cubicBezTo>
                    <a:pt x="11599" y="42529"/>
                    <a:pt x="9907" y="37454"/>
                    <a:pt x="9666" y="30930"/>
                  </a:cubicBezTo>
                </a:path>
              </a:pathLst>
            </a:custGeom>
            <a:solidFill>
              <a:srgbClr val="000000"/>
            </a:solidFill>
            <a:ln w="2402" cap="flat">
              <a:noFill/>
              <a:prstDash val="solid"/>
              <a:miter/>
            </a:ln>
          </p:spPr>
          <p:txBody>
            <a:bodyPr rtlCol="0" anchor="ctr"/>
            <a:lstStyle/>
            <a:p>
              <a:endParaRPr lang="de-DE" sz="1351"/>
            </a:p>
          </p:txBody>
        </p:sp>
        <p:sp>
          <p:nvSpPr>
            <p:cNvPr id="26" name="Freihandform: Form 25">
              <a:extLst>
                <a:ext uri="{FF2B5EF4-FFF2-40B4-BE49-F238E27FC236}">
                  <a16:creationId xmlns:a16="http://schemas.microsoft.com/office/drawing/2014/main" id="{29192B9C-F3FF-4EAF-BBCF-ACEA07ACC4AB}"/>
                </a:ext>
              </a:extLst>
            </p:cNvPr>
            <p:cNvSpPr/>
            <p:nvPr/>
          </p:nvSpPr>
          <p:spPr>
            <a:xfrm>
              <a:off x="109511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7" name="Grafik 9">
              <a:extLst>
                <a:ext uri="{FF2B5EF4-FFF2-40B4-BE49-F238E27FC236}">
                  <a16:creationId xmlns:a16="http://schemas.microsoft.com/office/drawing/2014/main" id="{3BE7F837-4861-4A4D-BD76-15443C5AA3A4}"/>
                </a:ext>
              </a:extLst>
            </p:cNvPr>
            <p:cNvGrpSpPr/>
            <p:nvPr/>
          </p:nvGrpSpPr>
          <p:grpSpPr>
            <a:xfrm>
              <a:off x="10321916" y="1110575"/>
              <a:ext cx="1399106" cy="241642"/>
              <a:chOff x="10321916" y="1110575"/>
              <a:chExt cx="1399106" cy="241642"/>
            </a:xfrm>
            <a:solidFill>
              <a:schemeClr val="accent1"/>
            </a:solidFill>
          </p:grpSpPr>
          <p:sp>
            <p:nvSpPr>
              <p:cNvPr id="28" name="Freihandform: Form 27">
                <a:extLst>
                  <a:ext uri="{FF2B5EF4-FFF2-40B4-BE49-F238E27FC236}">
                    <a16:creationId xmlns:a16="http://schemas.microsoft.com/office/drawing/2014/main" id="{BB1FE5B7-58E9-40E5-A04E-E7CAAE5D0E37}"/>
                  </a:ext>
                </a:extLst>
              </p:cNvPr>
              <p:cNvSpPr/>
              <p:nvPr/>
            </p:nvSpPr>
            <p:spPr>
              <a:xfrm>
                <a:off x="109818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lstStyle/>
              <a:p>
                <a:endParaRPr lang="de-DE" sz="1351"/>
              </a:p>
            </p:txBody>
          </p:sp>
          <p:sp>
            <p:nvSpPr>
              <p:cNvPr id="29" name="Freihandform: Form 28">
                <a:extLst>
                  <a:ext uri="{FF2B5EF4-FFF2-40B4-BE49-F238E27FC236}">
                    <a16:creationId xmlns:a16="http://schemas.microsoft.com/office/drawing/2014/main" id="{E90E6BEA-4D78-4289-A05B-4F064701D3E5}"/>
                  </a:ext>
                </a:extLst>
              </p:cNvPr>
              <p:cNvSpPr/>
              <p:nvPr/>
            </p:nvSpPr>
            <p:spPr>
              <a:xfrm>
                <a:off x="11046358"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8"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2" y="58477"/>
                      <a:pt x="26581" y="58477"/>
                    </a:cubicBezTo>
                    <a:cubicBezTo>
                      <a:pt x="31172" y="58477"/>
                      <a:pt x="35038" y="57511"/>
                      <a:pt x="38663" y="55819"/>
                    </a:cubicBezTo>
                    <a:cubicBezTo>
                      <a:pt x="42046" y="53886"/>
                      <a:pt x="45429" y="51228"/>
                      <a:pt x="48328" y="47845"/>
                    </a:cubicBezTo>
                    <a:lnTo>
                      <a:pt x="44462" y="43737"/>
                    </a:lnTo>
                    <a:cubicBezTo>
                      <a:pt x="40838" y="47120"/>
                      <a:pt x="37696" y="49053"/>
                      <a:pt x="35038" y="50261"/>
                    </a:cubicBezTo>
                    <a:cubicBezTo>
                      <a:pt x="32380" y="51228"/>
                      <a:pt x="29722" y="51711"/>
                      <a:pt x="27306" y="51711"/>
                    </a:cubicBezTo>
                    <a:cubicBezTo>
                      <a:pt x="21748" y="51711"/>
                      <a:pt x="17640" y="50020"/>
                      <a:pt x="14740" y="46395"/>
                    </a:cubicBezTo>
                    <a:cubicBezTo>
                      <a:pt x="11357" y="42529"/>
                      <a:pt x="9907" y="37454"/>
                      <a:pt x="9666" y="30930"/>
                    </a:cubicBezTo>
                  </a:path>
                </a:pathLst>
              </a:custGeom>
              <a:solidFill>
                <a:srgbClr val="000000"/>
              </a:solidFill>
              <a:ln w="2402" cap="flat">
                <a:noFill/>
                <a:prstDash val="solid"/>
                <a:miter/>
              </a:ln>
            </p:spPr>
            <p:txBody>
              <a:bodyPr rtlCol="0" anchor="ctr"/>
              <a:lstStyle/>
              <a:p>
                <a:endParaRPr lang="de-DE" sz="1351"/>
              </a:p>
            </p:txBody>
          </p:sp>
          <p:sp>
            <p:nvSpPr>
              <p:cNvPr id="30" name="Freihandform: Form 29">
                <a:extLst>
                  <a:ext uri="{FF2B5EF4-FFF2-40B4-BE49-F238E27FC236}">
                    <a16:creationId xmlns:a16="http://schemas.microsoft.com/office/drawing/2014/main" id="{174474D8-C33C-4271-85AE-095508EFB8EE}"/>
                  </a:ext>
                </a:extLst>
              </p:cNvPr>
              <p:cNvSpPr/>
              <p:nvPr/>
            </p:nvSpPr>
            <p:spPr>
              <a:xfrm>
                <a:off x="10321916" y="1217139"/>
                <a:ext cx="1179212" cy="84575"/>
              </a:xfrm>
              <a:custGeom>
                <a:avLst/>
                <a:gdLst>
                  <a:gd name="connsiteX0" fmla="*/ 1181145 w 1179211"/>
                  <a:gd name="connsiteY0" fmla="*/ 2658 h 84574"/>
                  <a:gd name="connsiteX1" fmla="*/ 1176071 w 1179211"/>
                  <a:gd name="connsiteY1" fmla="*/ 725 h 84574"/>
                  <a:gd name="connsiteX2" fmla="*/ 1168580 w 1179211"/>
                  <a:gd name="connsiteY2" fmla="*/ 0 h 84574"/>
                  <a:gd name="connsiteX3" fmla="*/ 1158672 w 1179211"/>
                  <a:gd name="connsiteY3" fmla="*/ 1933 h 84574"/>
                  <a:gd name="connsiteX4" fmla="*/ 1151182 w 1179211"/>
                  <a:gd name="connsiteY4" fmla="*/ 8941 h 84574"/>
                  <a:gd name="connsiteX5" fmla="*/ 1148282 w 1179211"/>
                  <a:gd name="connsiteY5" fmla="*/ 16915 h 84574"/>
                  <a:gd name="connsiteX6" fmla="*/ 1147799 w 1179211"/>
                  <a:gd name="connsiteY6" fmla="*/ 25131 h 84574"/>
                  <a:gd name="connsiteX7" fmla="*/ 1147799 w 1179211"/>
                  <a:gd name="connsiteY7" fmla="*/ 29239 h 84574"/>
                  <a:gd name="connsiteX8" fmla="*/ 1137891 w 1179211"/>
                  <a:gd name="connsiteY8" fmla="*/ 29239 h 84574"/>
                  <a:gd name="connsiteX9" fmla="*/ 1137891 w 1179211"/>
                  <a:gd name="connsiteY9" fmla="*/ 35521 h 84574"/>
                  <a:gd name="connsiteX10" fmla="*/ 1147799 w 1179211"/>
                  <a:gd name="connsiteY10" fmla="*/ 35521 h 84574"/>
                  <a:gd name="connsiteX11" fmla="*/ 1147799 w 1179211"/>
                  <a:gd name="connsiteY11" fmla="*/ 84333 h 84574"/>
                  <a:gd name="connsiteX12" fmla="*/ 1157223 w 1179211"/>
                  <a:gd name="connsiteY12" fmla="*/ 84333 h 84574"/>
                  <a:gd name="connsiteX13" fmla="*/ 1157223 w 1179211"/>
                  <a:gd name="connsiteY13" fmla="*/ 35280 h 84574"/>
                  <a:gd name="connsiteX14" fmla="*/ 1172446 w 1179211"/>
                  <a:gd name="connsiteY14" fmla="*/ 35280 h 84574"/>
                  <a:gd name="connsiteX15" fmla="*/ 1172446 w 1179211"/>
                  <a:gd name="connsiteY15" fmla="*/ 28997 h 84574"/>
                  <a:gd name="connsiteX16" fmla="*/ 1157223 w 1179211"/>
                  <a:gd name="connsiteY16" fmla="*/ 28997 h 84574"/>
                  <a:gd name="connsiteX17" fmla="*/ 1157223 w 1179211"/>
                  <a:gd name="connsiteY17" fmla="*/ 25372 h 84574"/>
                  <a:gd name="connsiteX18" fmla="*/ 1157464 w 1179211"/>
                  <a:gd name="connsiteY18" fmla="*/ 18606 h 84574"/>
                  <a:gd name="connsiteX19" fmla="*/ 1158672 w 1179211"/>
                  <a:gd name="connsiteY19" fmla="*/ 12324 h 84574"/>
                  <a:gd name="connsiteX20" fmla="*/ 1161572 w 1179211"/>
                  <a:gd name="connsiteY20" fmla="*/ 7733 h 84574"/>
                  <a:gd name="connsiteX21" fmla="*/ 1167130 w 1179211"/>
                  <a:gd name="connsiteY21" fmla="*/ 5799 h 84574"/>
                  <a:gd name="connsiteX22" fmla="*/ 1173413 w 1179211"/>
                  <a:gd name="connsiteY22" fmla="*/ 7008 h 84574"/>
                  <a:gd name="connsiteX23" fmla="*/ 1177762 w 1179211"/>
                  <a:gd name="connsiteY23" fmla="*/ 9666 h 84574"/>
                  <a:gd name="connsiteX24" fmla="*/ 1181145 w 1179211"/>
                  <a:gd name="connsiteY24" fmla="*/ 2658 h 84574"/>
                  <a:gd name="connsiteX25" fmla="*/ 1092946 w 1179211"/>
                  <a:gd name="connsiteY25" fmla="*/ 84091 h 84574"/>
                  <a:gd name="connsiteX26" fmla="*/ 1102370 w 1179211"/>
                  <a:gd name="connsiteY26" fmla="*/ 84091 h 84574"/>
                  <a:gd name="connsiteX27" fmla="*/ 1102370 w 1179211"/>
                  <a:gd name="connsiteY27" fmla="*/ 57511 h 84574"/>
                  <a:gd name="connsiteX28" fmla="*/ 1102612 w 1179211"/>
                  <a:gd name="connsiteY28" fmla="*/ 51953 h 84574"/>
                  <a:gd name="connsiteX29" fmla="*/ 1103337 w 1179211"/>
                  <a:gd name="connsiteY29" fmla="*/ 46637 h 84574"/>
                  <a:gd name="connsiteX30" fmla="*/ 1107444 w 1179211"/>
                  <a:gd name="connsiteY30" fmla="*/ 37938 h 84574"/>
                  <a:gd name="connsiteX31" fmla="*/ 1113485 w 1179211"/>
                  <a:gd name="connsiteY31" fmla="*/ 34555 h 84574"/>
                  <a:gd name="connsiteX32" fmla="*/ 1119526 w 1179211"/>
                  <a:gd name="connsiteY32" fmla="*/ 40596 h 84574"/>
                  <a:gd name="connsiteX33" fmla="*/ 1127742 w 1179211"/>
                  <a:gd name="connsiteY33" fmla="*/ 37696 h 84574"/>
                  <a:gd name="connsiteX34" fmla="*/ 1126534 w 1179211"/>
                  <a:gd name="connsiteY34" fmla="*/ 32863 h 84574"/>
                  <a:gd name="connsiteX35" fmla="*/ 1124118 w 1179211"/>
                  <a:gd name="connsiteY35" fmla="*/ 29722 h 84574"/>
                  <a:gd name="connsiteX36" fmla="*/ 1120735 w 1179211"/>
                  <a:gd name="connsiteY36" fmla="*/ 28030 h 84574"/>
                  <a:gd name="connsiteX37" fmla="*/ 1117352 w 1179211"/>
                  <a:gd name="connsiteY37" fmla="*/ 27547 h 84574"/>
                  <a:gd name="connsiteX38" fmla="*/ 1108653 w 1179211"/>
                  <a:gd name="connsiteY38" fmla="*/ 30205 h 84574"/>
                  <a:gd name="connsiteX39" fmla="*/ 1102370 w 1179211"/>
                  <a:gd name="connsiteY39" fmla="*/ 37696 h 84574"/>
                  <a:gd name="connsiteX40" fmla="*/ 1101162 w 1179211"/>
                  <a:gd name="connsiteY40" fmla="*/ 28272 h 84574"/>
                  <a:gd name="connsiteX41" fmla="*/ 1091738 w 1179211"/>
                  <a:gd name="connsiteY41" fmla="*/ 29239 h 84574"/>
                  <a:gd name="connsiteX42" fmla="*/ 1091979 w 1179211"/>
                  <a:gd name="connsiteY42" fmla="*/ 31413 h 84574"/>
                  <a:gd name="connsiteX43" fmla="*/ 1092463 w 1179211"/>
                  <a:gd name="connsiteY43" fmla="*/ 35038 h 84574"/>
                  <a:gd name="connsiteX44" fmla="*/ 1092704 w 1179211"/>
                  <a:gd name="connsiteY44" fmla="*/ 39146 h 84574"/>
                  <a:gd name="connsiteX45" fmla="*/ 1092946 w 1179211"/>
                  <a:gd name="connsiteY45" fmla="*/ 43254 h 84574"/>
                  <a:gd name="connsiteX46" fmla="*/ 1092946 w 1179211"/>
                  <a:gd name="connsiteY46" fmla="*/ 84091 h 84574"/>
                  <a:gd name="connsiteX47" fmla="*/ 1062016 w 1179211"/>
                  <a:gd name="connsiteY47" fmla="*/ 72251 h 84574"/>
                  <a:gd name="connsiteX48" fmla="*/ 1049934 w 1179211"/>
                  <a:gd name="connsiteY48" fmla="*/ 78292 h 84574"/>
                  <a:gd name="connsiteX49" fmla="*/ 1037852 w 1179211"/>
                  <a:gd name="connsiteY49" fmla="*/ 72251 h 84574"/>
                  <a:gd name="connsiteX50" fmla="*/ 1033502 w 1179211"/>
                  <a:gd name="connsiteY50" fmla="*/ 55819 h 84574"/>
                  <a:gd name="connsiteX51" fmla="*/ 1037852 w 1179211"/>
                  <a:gd name="connsiteY51" fmla="*/ 39629 h 84574"/>
                  <a:gd name="connsiteX52" fmla="*/ 1050175 w 1179211"/>
                  <a:gd name="connsiteY52" fmla="*/ 33588 h 84574"/>
                  <a:gd name="connsiteX53" fmla="*/ 1062499 w 1179211"/>
                  <a:gd name="connsiteY53" fmla="*/ 39629 h 84574"/>
                  <a:gd name="connsiteX54" fmla="*/ 1066849 w 1179211"/>
                  <a:gd name="connsiteY54" fmla="*/ 55819 h 84574"/>
                  <a:gd name="connsiteX55" fmla="*/ 1062016 w 1179211"/>
                  <a:gd name="connsiteY55" fmla="*/ 72251 h 84574"/>
                  <a:gd name="connsiteX56" fmla="*/ 1075306 w 1179211"/>
                  <a:gd name="connsiteY56" fmla="*/ 44462 h 84574"/>
                  <a:gd name="connsiteX57" fmla="*/ 1070232 w 1179211"/>
                  <a:gd name="connsiteY57" fmla="*/ 35280 h 84574"/>
                  <a:gd name="connsiteX58" fmla="*/ 1061774 w 1179211"/>
                  <a:gd name="connsiteY58" fmla="*/ 29480 h 84574"/>
                  <a:gd name="connsiteX59" fmla="*/ 1050175 w 1179211"/>
                  <a:gd name="connsiteY59" fmla="*/ 27306 h 84574"/>
                  <a:gd name="connsiteX60" fmla="*/ 1038576 w 1179211"/>
                  <a:gd name="connsiteY60" fmla="*/ 29480 h 84574"/>
                  <a:gd name="connsiteX61" fmla="*/ 1030119 w 1179211"/>
                  <a:gd name="connsiteY61" fmla="*/ 35280 h 84574"/>
                  <a:gd name="connsiteX62" fmla="*/ 1024803 w 1179211"/>
                  <a:gd name="connsiteY62" fmla="*/ 44462 h 84574"/>
                  <a:gd name="connsiteX63" fmla="*/ 1023111 w 1179211"/>
                  <a:gd name="connsiteY63" fmla="*/ 56303 h 84574"/>
                  <a:gd name="connsiteX64" fmla="*/ 1025286 w 1179211"/>
                  <a:gd name="connsiteY64" fmla="*/ 68626 h 84574"/>
                  <a:gd name="connsiteX65" fmla="*/ 1031086 w 1179211"/>
                  <a:gd name="connsiteY65" fmla="*/ 77809 h 84574"/>
                  <a:gd name="connsiteX66" fmla="*/ 1039785 w 1179211"/>
                  <a:gd name="connsiteY66" fmla="*/ 83608 h 84574"/>
                  <a:gd name="connsiteX67" fmla="*/ 1050417 w 1179211"/>
                  <a:gd name="connsiteY67" fmla="*/ 85783 h 84574"/>
                  <a:gd name="connsiteX68" fmla="*/ 1061049 w 1179211"/>
                  <a:gd name="connsiteY68" fmla="*/ 83608 h 84574"/>
                  <a:gd name="connsiteX69" fmla="*/ 1069748 w 1179211"/>
                  <a:gd name="connsiteY69" fmla="*/ 77809 h 84574"/>
                  <a:gd name="connsiteX70" fmla="*/ 1075548 w 1179211"/>
                  <a:gd name="connsiteY70" fmla="*/ 68626 h 84574"/>
                  <a:gd name="connsiteX71" fmla="*/ 1077722 w 1179211"/>
                  <a:gd name="connsiteY71" fmla="*/ 56303 h 84574"/>
                  <a:gd name="connsiteX72" fmla="*/ 1075306 w 1179211"/>
                  <a:gd name="connsiteY72" fmla="*/ 44462 h 84574"/>
                  <a:gd name="connsiteX73" fmla="*/ 998464 w 1179211"/>
                  <a:gd name="connsiteY73" fmla="*/ 84816 h 84574"/>
                  <a:gd name="connsiteX74" fmla="*/ 1007888 w 1179211"/>
                  <a:gd name="connsiteY74" fmla="*/ 83850 h 84574"/>
                  <a:gd name="connsiteX75" fmla="*/ 1007646 w 1179211"/>
                  <a:gd name="connsiteY75" fmla="*/ 81675 h 84574"/>
                  <a:gd name="connsiteX76" fmla="*/ 1007163 w 1179211"/>
                  <a:gd name="connsiteY76" fmla="*/ 78050 h 84574"/>
                  <a:gd name="connsiteX77" fmla="*/ 1006921 w 1179211"/>
                  <a:gd name="connsiteY77" fmla="*/ 73942 h 84574"/>
                  <a:gd name="connsiteX78" fmla="*/ 1006680 w 1179211"/>
                  <a:gd name="connsiteY78" fmla="*/ 69834 h 84574"/>
                  <a:gd name="connsiteX79" fmla="*/ 1006680 w 1179211"/>
                  <a:gd name="connsiteY79" fmla="*/ 483 h 84574"/>
                  <a:gd name="connsiteX80" fmla="*/ 997497 w 1179211"/>
                  <a:gd name="connsiteY80" fmla="*/ 483 h 84574"/>
                  <a:gd name="connsiteX81" fmla="*/ 997497 w 1179211"/>
                  <a:gd name="connsiteY81" fmla="*/ 36730 h 84574"/>
                  <a:gd name="connsiteX82" fmla="*/ 990973 w 1179211"/>
                  <a:gd name="connsiteY82" fmla="*/ 29964 h 84574"/>
                  <a:gd name="connsiteX83" fmla="*/ 980341 w 1179211"/>
                  <a:gd name="connsiteY83" fmla="*/ 27064 h 84574"/>
                  <a:gd name="connsiteX84" fmla="*/ 970675 w 1179211"/>
                  <a:gd name="connsiteY84" fmla="*/ 28997 h 84574"/>
                  <a:gd name="connsiteX85" fmla="*/ 962701 w 1179211"/>
                  <a:gd name="connsiteY85" fmla="*/ 34555 h 84574"/>
                  <a:gd name="connsiteX86" fmla="*/ 957385 w 1179211"/>
                  <a:gd name="connsiteY86" fmla="*/ 43737 h 84574"/>
                  <a:gd name="connsiteX87" fmla="*/ 955452 w 1179211"/>
                  <a:gd name="connsiteY87" fmla="*/ 56544 h 84574"/>
                  <a:gd name="connsiteX88" fmla="*/ 956902 w 1179211"/>
                  <a:gd name="connsiteY88" fmla="*/ 67660 h 84574"/>
                  <a:gd name="connsiteX89" fmla="*/ 961251 w 1179211"/>
                  <a:gd name="connsiteY89" fmla="*/ 76842 h 84574"/>
                  <a:gd name="connsiteX90" fmla="*/ 968742 w 1179211"/>
                  <a:gd name="connsiteY90" fmla="*/ 83125 h 84574"/>
                  <a:gd name="connsiteX91" fmla="*/ 979616 w 1179211"/>
                  <a:gd name="connsiteY91" fmla="*/ 85300 h 84574"/>
                  <a:gd name="connsiteX92" fmla="*/ 986623 w 1179211"/>
                  <a:gd name="connsiteY92" fmla="*/ 84091 h 84574"/>
                  <a:gd name="connsiteX93" fmla="*/ 991698 w 1179211"/>
                  <a:gd name="connsiteY93" fmla="*/ 81433 h 84574"/>
                  <a:gd name="connsiteX94" fmla="*/ 995081 w 1179211"/>
                  <a:gd name="connsiteY94" fmla="*/ 78050 h 84574"/>
                  <a:gd name="connsiteX95" fmla="*/ 997014 w 1179211"/>
                  <a:gd name="connsiteY95" fmla="*/ 74909 h 84574"/>
                  <a:gd name="connsiteX96" fmla="*/ 998464 w 1179211"/>
                  <a:gd name="connsiteY96" fmla="*/ 84816 h 84574"/>
                  <a:gd name="connsiteX97" fmla="*/ 996048 w 1179211"/>
                  <a:gd name="connsiteY97" fmla="*/ 67660 h 84574"/>
                  <a:gd name="connsiteX98" fmla="*/ 991456 w 1179211"/>
                  <a:gd name="connsiteY98" fmla="*/ 74667 h 84574"/>
                  <a:gd name="connsiteX99" fmla="*/ 985657 w 1179211"/>
                  <a:gd name="connsiteY99" fmla="*/ 78050 h 84574"/>
                  <a:gd name="connsiteX100" fmla="*/ 980582 w 1179211"/>
                  <a:gd name="connsiteY100" fmla="*/ 78775 h 84574"/>
                  <a:gd name="connsiteX101" fmla="*/ 974058 w 1179211"/>
                  <a:gd name="connsiteY101" fmla="*/ 77084 h 84574"/>
                  <a:gd name="connsiteX102" fmla="*/ 969467 w 1179211"/>
                  <a:gd name="connsiteY102" fmla="*/ 72493 h 84574"/>
                  <a:gd name="connsiteX103" fmla="*/ 966809 w 1179211"/>
                  <a:gd name="connsiteY103" fmla="*/ 65243 h 84574"/>
                  <a:gd name="connsiteX104" fmla="*/ 965842 w 1179211"/>
                  <a:gd name="connsiteY104" fmla="*/ 56303 h 84574"/>
                  <a:gd name="connsiteX105" fmla="*/ 967051 w 1179211"/>
                  <a:gd name="connsiteY105" fmla="*/ 47362 h 84574"/>
                  <a:gd name="connsiteX106" fmla="*/ 970192 w 1179211"/>
                  <a:gd name="connsiteY106" fmla="*/ 40354 h 84574"/>
                  <a:gd name="connsiteX107" fmla="*/ 975266 w 1179211"/>
                  <a:gd name="connsiteY107" fmla="*/ 36005 h 84574"/>
                  <a:gd name="connsiteX108" fmla="*/ 981549 w 1179211"/>
                  <a:gd name="connsiteY108" fmla="*/ 34555 h 84574"/>
                  <a:gd name="connsiteX109" fmla="*/ 987832 w 1179211"/>
                  <a:gd name="connsiteY109" fmla="*/ 35763 h 84574"/>
                  <a:gd name="connsiteX110" fmla="*/ 992906 w 1179211"/>
                  <a:gd name="connsiteY110" fmla="*/ 39629 h 84574"/>
                  <a:gd name="connsiteX111" fmla="*/ 996531 w 1179211"/>
                  <a:gd name="connsiteY111" fmla="*/ 46395 h 84574"/>
                  <a:gd name="connsiteX112" fmla="*/ 997739 w 1179211"/>
                  <a:gd name="connsiteY112" fmla="*/ 56061 h 84574"/>
                  <a:gd name="connsiteX113" fmla="*/ 996048 w 1179211"/>
                  <a:gd name="connsiteY113" fmla="*/ 67660 h 84574"/>
                  <a:gd name="connsiteX114" fmla="*/ 938537 w 1179211"/>
                  <a:gd name="connsiteY114" fmla="*/ 725 h 84574"/>
                  <a:gd name="connsiteX115" fmla="*/ 928629 w 1179211"/>
                  <a:gd name="connsiteY115" fmla="*/ 725 h 84574"/>
                  <a:gd name="connsiteX116" fmla="*/ 928629 w 1179211"/>
                  <a:gd name="connsiteY116" fmla="*/ 84333 h 84574"/>
                  <a:gd name="connsiteX117" fmla="*/ 938537 w 1179211"/>
                  <a:gd name="connsiteY117" fmla="*/ 84333 h 84574"/>
                  <a:gd name="connsiteX118" fmla="*/ 938537 w 1179211"/>
                  <a:gd name="connsiteY118" fmla="*/ 725 h 84574"/>
                  <a:gd name="connsiteX119" fmla="*/ 897699 w 1179211"/>
                  <a:gd name="connsiteY119" fmla="*/ 38179 h 84574"/>
                  <a:gd name="connsiteX120" fmla="*/ 900841 w 1179211"/>
                  <a:gd name="connsiteY120" fmla="*/ 50262 h 84574"/>
                  <a:gd name="connsiteX121" fmla="*/ 900841 w 1179211"/>
                  <a:gd name="connsiteY121" fmla="*/ 52195 h 84574"/>
                  <a:gd name="connsiteX122" fmla="*/ 873535 w 1179211"/>
                  <a:gd name="connsiteY122" fmla="*/ 52195 h 84574"/>
                  <a:gd name="connsiteX123" fmla="*/ 875227 w 1179211"/>
                  <a:gd name="connsiteY123" fmla="*/ 45187 h 84574"/>
                  <a:gd name="connsiteX124" fmla="*/ 878368 w 1179211"/>
                  <a:gd name="connsiteY124" fmla="*/ 39388 h 84574"/>
                  <a:gd name="connsiteX125" fmla="*/ 882959 w 1179211"/>
                  <a:gd name="connsiteY125" fmla="*/ 35280 h 84574"/>
                  <a:gd name="connsiteX126" fmla="*/ 889000 w 1179211"/>
                  <a:gd name="connsiteY126" fmla="*/ 33830 h 84574"/>
                  <a:gd name="connsiteX127" fmla="*/ 897699 w 1179211"/>
                  <a:gd name="connsiteY127" fmla="*/ 38179 h 84574"/>
                  <a:gd name="connsiteX128" fmla="*/ 910748 w 1179211"/>
                  <a:gd name="connsiteY128" fmla="*/ 58236 h 84574"/>
                  <a:gd name="connsiteX129" fmla="*/ 910748 w 1179211"/>
                  <a:gd name="connsiteY129" fmla="*/ 52678 h 84574"/>
                  <a:gd name="connsiteX130" fmla="*/ 909781 w 1179211"/>
                  <a:gd name="connsiteY130" fmla="*/ 43496 h 84574"/>
                  <a:gd name="connsiteX131" fmla="*/ 906157 w 1179211"/>
                  <a:gd name="connsiteY131" fmla="*/ 35280 h 84574"/>
                  <a:gd name="connsiteX132" fmla="*/ 899391 w 1179211"/>
                  <a:gd name="connsiteY132" fmla="*/ 29480 h 84574"/>
                  <a:gd name="connsiteX133" fmla="*/ 888759 w 1179211"/>
                  <a:gd name="connsiteY133" fmla="*/ 27306 h 84574"/>
                  <a:gd name="connsiteX134" fmla="*/ 878851 w 1179211"/>
                  <a:gd name="connsiteY134" fmla="*/ 29480 h 84574"/>
                  <a:gd name="connsiteX135" fmla="*/ 870877 w 1179211"/>
                  <a:gd name="connsiteY135" fmla="*/ 35521 h 84574"/>
                  <a:gd name="connsiteX136" fmla="*/ 865561 w 1179211"/>
                  <a:gd name="connsiteY136" fmla="*/ 44704 h 84574"/>
                  <a:gd name="connsiteX137" fmla="*/ 863628 w 1179211"/>
                  <a:gd name="connsiteY137" fmla="*/ 56544 h 84574"/>
                  <a:gd name="connsiteX138" fmla="*/ 870394 w 1179211"/>
                  <a:gd name="connsiteY138" fmla="*/ 78292 h 84574"/>
                  <a:gd name="connsiteX139" fmla="*/ 890208 w 1179211"/>
                  <a:gd name="connsiteY139" fmla="*/ 85783 h 84574"/>
                  <a:gd name="connsiteX140" fmla="*/ 902290 w 1179211"/>
                  <a:gd name="connsiteY140" fmla="*/ 83125 h 84574"/>
                  <a:gd name="connsiteX141" fmla="*/ 911956 w 1179211"/>
                  <a:gd name="connsiteY141" fmla="*/ 75151 h 84574"/>
                  <a:gd name="connsiteX142" fmla="*/ 908090 w 1179211"/>
                  <a:gd name="connsiteY142" fmla="*/ 71043 h 84574"/>
                  <a:gd name="connsiteX143" fmla="*/ 898666 w 1179211"/>
                  <a:gd name="connsiteY143" fmla="*/ 77567 h 84574"/>
                  <a:gd name="connsiteX144" fmla="*/ 890933 w 1179211"/>
                  <a:gd name="connsiteY144" fmla="*/ 79017 h 84574"/>
                  <a:gd name="connsiteX145" fmla="*/ 878368 w 1179211"/>
                  <a:gd name="connsiteY145" fmla="*/ 73701 h 84574"/>
                  <a:gd name="connsiteX146" fmla="*/ 873777 w 1179211"/>
                  <a:gd name="connsiteY146" fmla="*/ 58477 h 84574"/>
                  <a:gd name="connsiteX147" fmla="*/ 910748 w 1179211"/>
                  <a:gd name="connsiteY147" fmla="*/ 58477 h 84574"/>
                  <a:gd name="connsiteX148" fmla="*/ 848404 w 1179211"/>
                  <a:gd name="connsiteY148" fmla="*/ 61377 h 84574"/>
                  <a:gd name="connsiteX149" fmla="*/ 844296 w 1179211"/>
                  <a:gd name="connsiteY149" fmla="*/ 56544 h 84574"/>
                  <a:gd name="connsiteX150" fmla="*/ 838980 w 1179211"/>
                  <a:gd name="connsiteY150" fmla="*/ 53403 h 84574"/>
                  <a:gd name="connsiteX151" fmla="*/ 833181 w 1179211"/>
                  <a:gd name="connsiteY151" fmla="*/ 51470 h 84574"/>
                  <a:gd name="connsiteX152" fmla="*/ 824723 w 1179211"/>
                  <a:gd name="connsiteY152" fmla="*/ 47603 h 84574"/>
                  <a:gd name="connsiteX153" fmla="*/ 821582 w 1179211"/>
                  <a:gd name="connsiteY153" fmla="*/ 40837 h 84574"/>
                  <a:gd name="connsiteX154" fmla="*/ 824482 w 1179211"/>
                  <a:gd name="connsiteY154" fmla="*/ 35280 h 84574"/>
                  <a:gd name="connsiteX155" fmla="*/ 831731 w 1179211"/>
                  <a:gd name="connsiteY155" fmla="*/ 33105 h 84574"/>
                  <a:gd name="connsiteX156" fmla="*/ 838980 w 1179211"/>
                  <a:gd name="connsiteY156" fmla="*/ 34796 h 84574"/>
                  <a:gd name="connsiteX157" fmla="*/ 843572 w 1179211"/>
                  <a:gd name="connsiteY157" fmla="*/ 38421 h 84574"/>
                  <a:gd name="connsiteX158" fmla="*/ 848404 w 1179211"/>
                  <a:gd name="connsiteY158" fmla="*/ 32380 h 84574"/>
                  <a:gd name="connsiteX159" fmla="*/ 842605 w 1179211"/>
                  <a:gd name="connsiteY159" fmla="*/ 28997 h 84574"/>
                  <a:gd name="connsiteX160" fmla="*/ 832214 w 1179211"/>
                  <a:gd name="connsiteY160" fmla="*/ 27306 h 84574"/>
                  <a:gd name="connsiteX161" fmla="*/ 824723 w 1179211"/>
                  <a:gd name="connsiteY161" fmla="*/ 28272 h 84574"/>
                  <a:gd name="connsiteX162" fmla="*/ 818441 w 1179211"/>
                  <a:gd name="connsiteY162" fmla="*/ 31172 h 84574"/>
                  <a:gd name="connsiteX163" fmla="*/ 814091 w 1179211"/>
                  <a:gd name="connsiteY163" fmla="*/ 36005 h 84574"/>
                  <a:gd name="connsiteX164" fmla="*/ 812400 w 1179211"/>
                  <a:gd name="connsiteY164" fmla="*/ 42771 h 84574"/>
                  <a:gd name="connsiteX165" fmla="*/ 813850 w 1179211"/>
                  <a:gd name="connsiteY165" fmla="*/ 50020 h 84574"/>
                  <a:gd name="connsiteX166" fmla="*/ 817716 w 1179211"/>
                  <a:gd name="connsiteY166" fmla="*/ 54853 h 84574"/>
                  <a:gd name="connsiteX167" fmla="*/ 822790 w 1179211"/>
                  <a:gd name="connsiteY167" fmla="*/ 57752 h 84574"/>
                  <a:gd name="connsiteX168" fmla="*/ 828106 w 1179211"/>
                  <a:gd name="connsiteY168" fmla="*/ 59686 h 84574"/>
                  <a:gd name="connsiteX169" fmla="*/ 836564 w 1179211"/>
                  <a:gd name="connsiteY169" fmla="*/ 63310 h 84574"/>
                  <a:gd name="connsiteX170" fmla="*/ 839705 w 1179211"/>
                  <a:gd name="connsiteY170" fmla="*/ 70559 h 84574"/>
                  <a:gd name="connsiteX171" fmla="*/ 837047 w 1179211"/>
                  <a:gd name="connsiteY171" fmla="*/ 77325 h 84574"/>
                  <a:gd name="connsiteX172" fmla="*/ 829556 w 1179211"/>
                  <a:gd name="connsiteY172" fmla="*/ 79742 h 84574"/>
                  <a:gd name="connsiteX173" fmla="*/ 824723 w 1179211"/>
                  <a:gd name="connsiteY173" fmla="*/ 79017 h 84574"/>
                  <a:gd name="connsiteX174" fmla="*/ 820616 w 1179211"/>
                  <a:gd name="connsiteY174" fmla="*/ 76842 h 84574"/>
                  <a:gd name="connsiteX175" fmla="*/ 817233 w 1179211"/>
                  <a:gd name="connsiteY175" fmla="*/ 74184 h 84574"/>
                  <a:gd name="connsiteX176" fmla="*/ 814816 w 1179211"/>
                  <a:gd name="connsiteY176" fmla="*/ 71768 h 84574"/>
                  <a:gd name="connsiteX177" fmla="*/ 809983 w 1179211"/>
                  <a:gd name="connsiteY177" fmla="*/ 79500 h 84574"/>
                  <a:gd name="connsiteX178" fmla="*/ 829073 w 1179211"/>
                  <a:gd name="connsiteY178" fmla="*/ 85783 h 84574"/>
                  <a:gd name="connsiteX179" fmla="*/ 836806 w 1179211"/>
                  <a:gd name="connsiteY179" fmla="*/ 84575 h 84574"/>
                  <a:gd name="connsiteX180" fmla="*/ 843088 w 1179211"/>
                  <a:gd name="connsiteY180" fmla="*/ 81192 h 84574"/>
                  <a:gd name="connsiteX181" fmla="*/ 847438 w 1179211"/>
                  <a:gd name="connsiteY181" fmla="*/ 75634 h 84574"/>
                  <a:gd name="connsiteX182" fmla="*/ 849129 w 1179211"/>
                  <a:gd name="connsiteY182" fmla="*/ 68143 h 84574"/>
                  <a:gd name="connsiteX183" fmla="*/ 848404 w 1179211"/>
                  <a:gd name="connsiteY183" fmla="*/ 61377 h 84574"/>
                  <a:gd name="connsiteX184" fmla="*/ 796693 w 1179211"/>
                  <a:gd name="connsiteY184" fmla="*/ 61377 h 84574"/>
                  <a:gd name="connsiteX185" fmla="*/ 792585 w 1179211"/>
                  <a:gd name="connsiteY185" fmla="*/ 56544 h 84574"/>
                  <a:gd name="connsiteX186" fmla="*/ 787269 w 1179211"/>
                  <a:gd name="connsiteY186" fmla="*/ 53403 h 84574"/>
                  <a:gd name="connsiteX187" fmla="*/ 781470 w 1179211"/>
                  <a:gd name="connsiteY187" fmla="*/ 51470 h 84574"/>
                  <a:gd name="connsiteX188" fmla="*/ 773012 w 1179211"/>
                  <a:gd name="connsiteY188" fmla="*/ 47603 h 84574"/>
                  <a:gd name="connsiteX189" fmla="*/ 769871 w 1179211"/>
                  <a:gd name="connsiteY189" fmla="*/ 40837 h 84574"/>
                  <a:gd name="connsiteX190" fmla="*/ 772770 w 1179211"/>
                  <a:gd name="connsiteY190" fmla="*/ 35280 h 84574"/>
                  <a:gd name="connsiteX191" fmla="*/ 780020 w 1179211"/>
                  <a:gd name="connsiteY191" fmla="*/ 33105 h 84574"/>
                  <a:gd name="connsiteX192" fmla="*/ 787269 w 1179211"/>
                  <a:gd name="connsiteY192" fmla="*/ 34796 h 84574"/>
                  <a:gd name="connsiteX193" fmla="*/ 791860 w 1179211"/>
                  <a:gd name="connsiteY193" fmla="*/ 38421 h 84574"/>
                  <a:gd name="connsiteX194" fmla="*/ 796693 w 1179211"/>
                  <a:gd name="connsiteY194" fmla="*/ 32380 h 84574"/>
                  <a:gd name="connsiteX195" fmla="*/ 790894 w 1179211"/>
                  <a:gd name="connsiteY195" fmla="*/ 28997 h 84574"/>
                  <a:gd name="connsiteX196" fmla="*/ 780503 w 1179211"/>
                  <a:gd name="connsiteY196" fmla="*/ 27306 h 84574"/>
                  <a:gd name="connsiteX197" fmla="*/ 773012 w 1179211"/>
                  <a:gd name="connsiteY197" fmla="*/ 28272 h 84574"/>
                  <a:gd name="connsiteX198" fmla="*/ 766729 w 1179211"/>
                  <a:gd name="connsiteY198" fmla="*/ 31172 h 84574"/>
                  <a:gd name="connsiteX199" fmla="*/ 762380 w 1179211"/>
                  <a:gd name="connsiteY199" fmla="*/ 36005 h 84574"/>
                  <a:gd name="connsiteX200" fmla="*/ 760688 w 1179211"/>
                  <a:gd name="connsiteY200" fmla="*/ 42771 h 84574"/>
                  <a:gd name="connsiteX201" fmla="*/ 762138 w 1179211"/>
                  <a:gd name="connsiteY201" fmla="*/ 50020 h 84574"/>
                  <a:gd name="connsiteX202" fmla="*/ 766005 w 1179211"/>
                  <a:gd name="connsiteY202" fmla="*/ 54853 h 84574"/>
                  <a:gd name="connsiteX203" fmla="*/ 771079 w 1179211"/>
                  <a:gd name="connsiteY203" fmla="*/ 57752 h 84574"/>
                  <a:gd name="connsiteX204" fmla="*/ 776395 w 1179211"/>
                  <a:gd name="connsiteY204" fmla="*/ 59686 h 84574"/>
                  <a:gd name="connsiteX205" fmla="*/ 784853 w 1179211"/>
                  <a:gd name="connsiteY205" fmla="*/ 63310 h 84574"/>
                  <a:gd name="connsiteX206" fmla="*/ 787994 w 1179211"/>
                  <a:gd name="connsiteY206" fmla="*/ 70559 h 84574"/>
                  <a:gd name="connsiteX207" fmla="*/ 785336 w 1179211"/>
                  <a:gd name="connsiteY207" fmla="*/ 77325 h 84574"/>
                  <a:gd name="connsiteX208" fmla="*/ 777845 w 1179211"/>
                  <a:gd name="connsiteY208" fmla="*/ 79742 h 84574"/>
                  <a:gd name="connsiteX209" fmla="*/ 773012 w 1179211"/>
                  <a:gd name="connsiteY209" fmla="*/ 79017 h 84574"/>
                  <a:gd name="connsiteX210" fmla="*/ 768904 w 1179211"/>
                  <a:gd name="connsiteY210" fmla="*/ 76842 h 84574"/>
                  <a:gd name="connsiteX211" fmla="*/ 765521 w 1179211"/>
                  <a:gd name="connsiteY211" fmla="*/ 74184 h 84574"/>
                  <a:gd name="connsiteX212" fmla="*/ 763105 w 1179211"/>
                  <a:gd name="connsiteY212" fmla="*/ 71768 h 84574"/>
                  <a:gd name="connsiteX213" fmla="*/ 758272 w 1179211"/>
                  <a:gd name="connsiteY213" fmla="*/ 79500 h 84574"/>
                  <a:gd name="connsiteX214" fmla="*/ 777362 w 1179211"/>
                  <a:gd name="connsiteY214" fmla="*/ 85783 h 84574"/>
                  <a:gd name="connsiteX215" fmla="*/ 785094 w 1179211"/>
                  <a:gd name="connsiteY215" fmla="*/ 84575 h 84574"/>
                  <a:gd name="connsiteX216" fmla="*/ 791377 w 1179211"/>
                  <a:gd name="connsiteY216" fmla="*/ 81192 h 84574"/>
                  <a:gd name="connsiteX217" fmla="*/ 795726 w 1179211"/>
                  <a:gd name="connsiteY217" fmla="*/ 75634 h 84574"/>
                  <a:gd name="connsiteX218" fmla="*/ 797418 w 1179211"/>
                  <a:gd name="connsiteY218" fmla="*/ 68143 h 84574"/>
                  <a:gd name="connsiteX219" fmla="*/ 796693 w 1179211"/>
                  <a:gd name="connsiteY219" fmla="*/ 61377 h 84574"/>
                  <a:gd name="connsiteX220" fmla="*/ 711393 w 1179211"/>
                  <a:gd name="connsiteY220" fmla="*/ 6041 h 84574"/>
                  <a:gd name="connsiteX221" fmla="*/ 707286 w 1179211"/>
                  <a:gd name="connsiteY221" fmla="*/ 4350 h 84574"/>
                  <a:gd name="connsiteX222" fmla="*/ 703178 w 1179211"/>
                  <a:gd name="connsiteY222" fmla="*/ 6041 h 84574"/>
                  <a:gd name="connsiteX223" fmla="*/ 701486 w 1179211"/>
                  <a:gd name="connsiteY223" fmla="*/ 9907 h 84574"/>
                  <a:gd name="connsiteX224" fmla="*/ 703178 w 1179211"/>
                  <a:gd name="connsiteY224" fmla="*/ 13774 h 84574"/>
                  <a:gd name="connsiteX225" fmla="*/ 707286 w 1179211"/>
                  <a:gd name="connsiteY225" fmla="*/ 15465 h 84574"/>
                  <a:gd name="connsiteX226" fmla="*/ 711393 w 1179211"/>
                  <a:gd name="connsiteY226" fmla="*/ 13774 h 84574"/>
                  <a:gd name="connsiteX227" fmla="*/ 713085 w 1179211"/>
                  <a:gd name="connsiteY227" fmla="*/ 9907 h 84574"/>
                  <a:gd name="connsiteX228" fmla="*/ 711393 w 1179211"/>
                  <a:gd name="connsiteY228" fmla="*/ 6041 h 84574"/>
                  <a:gd name="connsiteX229" fmla="*/ 734833 w 1179211"/>
                  <a:gd name="connsiteY229" fmla="*/ 6041 h 84574"/>
                  <a:gd name="connsiteX230" fmla="*/ 730725 w 1179211"/>
                  <a:gd name="connsiteY230" fmla="*/ 4350 h 84574"/>
                  <a:gd name="connsiteX231" fmla="*/ 726617 w 1179211"/>
                  <a:gd name="connsiteY231" fmla="*/ 6041 h 84574"/>
                  <a:gd name="connsiteX232" fmla="*/ 724925 w 1179211"/>
                  <a:gd name="connsiteY232" fmla="*/ 9907 h 84574"/>
                  <a:gd name="connsiteX233" fmla="*/ 726617 w 1179211"/>
                  <a:gd name="connsiteY233" fmla="*/ 13774 h 84574"/>
                  <a:gd name="connsiteX234" fmla="*/ 730725 w 1179211"/>
                  <a:gd name="connsiteY234" fmla="*/ 15465 h 84574"/>
                  <a:gd name="connsiteX235" fmla="*/ 734833 w 1179211"/>
                  <a:gd name="connsiteY235" fmla="*/ 13774 h 84574"/>
                  <a:gd name="connsiteX236" fmla="*/ 736524 w 1179211"/>
                  <a:gd name="connsiteY236" fmla="*/ 9907 h 84574"/>
                  <a:gd name="connsiteX237" fmla="*/ 734833 w 1179211"/>
                  <a:gd name="connsiteY237" fmla="*/ 6041 h 84574"/>
                  <a:gd name="connsiteX238" fmla="*/ 695445 w 1179211"/>
                  <a:gd name="connsiteY238" fmla="*/ 28997 h 84574"/>
                  <a:gd name="connsiteX239" fmla="*/ 695445 w 1179211"/>
                  <a:gd name="connsiteY239" fmla="*/ 63552 h 84574"/>
                  <a:gd name="connsiteX240" fmla="*/ 695928 w 1179211"/>
                  <a:gd name="connsiteY240" fmla="*/ 72009 h 84574"/>
                  <a:gd name="connsiteX241" fmla="*/ 698103 w 1179211"/>
                  <a:gd name="connsiteY241" fmla="*/ 79017 h 84574"/>
                  <a:gd name="connsiteX242" fmla="*/ 703903 w 1179211"/>
                  <a:gd name="connsiteY242" fmla="*/ 83850 h 84574"/>
                  <a:gd name="connsiteX243" fmla="*/ 714535 w 1179211"/>
                  <a:gd name="connsiteY243" fmla="*/ 85783 h 84574"/>
                  <a:gd name="connsiteX244" fmla="*/ 722026 w 1179211"/>
                  <a:gd name="connsiteY244" fmla="*/ 84575 h 84574"/>
                  <a:gd name="connsiteX245" fmla="*/ 727342 w 1179211"/>
                  <a:gd name="connsiteY245" fmla="*/ 81433 h 84574"/>
                  <a:gd name="connsiteX246" fmla="*/ 730725 w 1179211"/>
                  <a:gd name="connsiteY246" fmla="*/ 77809 h 84574"/>
                  <a:gd name="connsiteX247" fmla="*/ 732658 w 1179211"/>
                  <a:gd name="connsiteY247" fmla="*/ 75151 h 84574"/>
                  <a:gd name="connsiteX248" fmla="*/ 733866 w 1179211"/>
                  <a:gd name="connsiteY248" fmla="*/ 84575 h 84574"/>
                  <a:gd name="connsiteX249" fmla="*/ 743290 w 1179211"/>
                  <a:gd name="connsiteY249" fmla="*/ 83608 h 84574"/>
                  <a:gd name="connsiteX250" fmla="*/ 743049 w 1179211"/>
                  <a:gd name="connsiteY250" fmla="*/ 81433 h 84574"/>
                  <a:gd name="connsiteX251" fmla="*/ 742565 w 1179211"/>
                  <a:gd name="connsiteY251" fmla="*/ 77809 h 84574"/>
                  <a:gd name="connsiteX252" fmla="*/ 742324 w 1179211"/>
                  <a:gd name="connsiteY252" fmla="*/ 73701 h 84574"/>
                  <a:gd name="connsiteX253" fmla="*/ 742082 w 1179211"/>
                  <a:gd name="connsiteY253" fmla="*/ 69593 h 84574"/>
                  <a:gd name="connsiteX254" fmla="*/ 742082 w 1179211"/>
                  <a:gd name="connsiteY254" fmla="*/ 28755 h 84574"/>
                  <a:gd name="connsiteX255" fmla="*/ 732175 w 1179211"/>
                  <a:gd name="connsiteY255" fmla="*/ 28755 h 84574"/>
                  <a:gd name="connsiteX256" fmla="*/ 732175 w 1179211"/>
                  <a:gd name="connsiteY256" fmla="*/ 59686 h 84574"/>
                  <a:gd name="connsiteX257" fmla="*/ 730966 w 1179211"/>
                  <a:gd name="connsiteY257" fmla="*/ 66935 h 84574"/>
                  <a:gd name="connsiteX258" fmla="*/ 727583 w 1179211"/>
                  <a:gd name="connsiteY258" fmla="*/ 72734 h 84574"/>
                  <a:gd name="connsiteX259" fmla="*/ 722751 w 1179211"/>
                  <a:gd name="connsiteY259" fmla="*/ 76600 h 84574"/>
                  <a:gd name="connsiteX260" fmla="*/ 716468 w 1179211"/>
                  <a:gd name="connsiteY260" fmla="*/ 78050 h 84574"/>
                  <a:gd name="connsiteX261" fmla="*/ 710427 w 1179211"/>
                  <a:gd name="connsiteY261" fmla="*/ 77084 h 84574"/>
                  <a:gd name="connsiteX262" fmla="*/ 706802 w 1179211"/>
                  <a:gd name="connsiteY262" fmla="*/ 74184 h 84574"/>
                  <a:gd name="connsiteX263" fmla="*/ 705111 w 1179211"/>
                  <a:gd name="connsiteY263" fmla="*/ 69593 h 84574"/>
                  <a:gd name="connsiteX264" fmla="*/ 704628 w 1179211"/>
                  <a:gd name="connsiteY264" fmla="*/ 63310 h 84574"/>
                  <a:gd name="connsiteX265" fmla="*/ 704628 w 1179211"/>
                  <a:gd name="connsiteY265" fmla="*/ 28755 h 84574"/>
                  <a:gd name="connsiteX266" fmla="*/ 695445 w 1179211"/>
                  <a:gd name="connsiteY266" fmla="*/ 28755 h 84574"/>
                  <a:gd name="connsiteX267" fmla="*/ 664515 w 1179211"/>
                  <a:gd name="connsiteY267" fmla="*/ 60894 h 84574"/>
                  <a:gd name="connsiteX268" fmla="*/ 657991 w 1179211"/>
                  <a:gd name="connsiteY268" fmla="*/ 71284 h 84574"/>
                  <a:gd name="connsiteX269" fmla="*/ 648325 w 1179211"/>
                  <a:gd name="connsiteY269" fmla="*/ 76600 h 84574"/>
                  <a:gd name="connsiteX270" fmla="*/ 636726 w 1179211"/>
                  <a:gd name="connsiteY270" fmla="*/ 78050 h 84574"/>
                  <a:gd name="connsiteX271" fmla="*/ 631893 w 1179211"/>
                  <a:gd name="connsiteY271" fmla="*/ 77809 h 84574"/>
                  <a:gd name="connsiteX272" fmla="*/ 626577 w 1179211"/>
                  <a:gd name="connsiteY272" fmla="*/ 77325 h 84574"/>
                  <a:gd name="connsiteX273" fmla="*/ 626577 w 1179211"/>
                  <a:gd name="connsiteY273" fmla="*/ 10874 h 84574"/>
                  <a:gd name="connsiteX274" fmla="*/ 630927 w 1179211"/>
                  <a:gd name="connsiteY274" fmla="*/ 10632 h 84574"/>
                  <a:gd name="connsiteX275" fmla="*/ 635276 w 1179211"/>
                  <a:gd name="connsiteY275" fmla="*/ 10632 h 84574"/>
                  <a:gd name="connsiteX276" fmla="*/ 659440 w 1179211"/>
                  <a:gd name="connsiteY276" fmla="*/ 18848 h 84574"/>
                  <a:gd name="connsiteX277" fmla="*/ 666931 w 1179211"/>
                  <a:gd name="connsiteY277" fmla="*/ 44220 h 84574"/>
                  <a:gd name="connsiteX278" fmla="*/ 664515 w 1179211"/>
                  <a:gd name="connsiteY278" fmla="*/ 60894 h 84574"/>
                  <a:gd name="connsiteX279" fmla="*/ 675389 w 1179211"/>
                  <a:gd name="connsiteY279" fmla="*/ 25856 h 84574"/>
                  <a:gd name="connsiteX280" fmla="*/ 667173 w 1179211"/>
                  <a:gd name="connsiteY280" fmla="*/ 13774 h 84574"/>
                  <a:gd name="connsiteX281" fmla="*/ 654366 w 1179211"/>
                  <a:gd name="connsiteY281" fmla="*/ 6524 h 84574"/>
                  <a:gd name="connsiteX282" fmla="*/ 637451 w 1179211"/>
                  <a:gd name="connsiteY282" fmla="*/ 4108 h 84574"/>
                  <a:gd name="connsiteX283" fmla="*/ 631168 w 1179211"/>
                  <a:gd name="connsiteY283" fmla="*/ 4108 h 84574"/>
                  <a:gd name="connsiteX284" fmla="*/ 627060 w 1179211"/>
                  <a:gd name="connsiteY284" fmla="*/ 4350 h 84574"/>
                  <a:gd name="connsiteX285" fmla="*/ 622953 w 1179211"/>
                  <a:gd name="connsiteY285" fmla="*/ 4350 h 84574"/>
                  <a:gd name="connsiteX286" fmla="*/ 616670 w 1179211"/>
                  <a:gd name="connsiteY286" fmla="*/ 4591 h 84574"/>
                  <a:gd name="connsiteX287" fmla="*/ 616670 w 1179211"/>
                  <a:gd name="connsiteY287" fmla="*/ 84091 h 84574"/>
                  <a:gd name="connsiteX288" fmla="*/ 625611 w 1179211"/>
                  <a:gd name="connsiteY288" fmla="*/ 84333 h 84574"/>
                  <a:gd name="connsiteX289" fmla="*/ 637209 w 1179211"/>
                  <a:gd name="connsiteY289" fmla="*/ 84575 h 84574"/>
                  <a:gd name="connsiteX290" fmla="*/ 650741 w 1179211"/>
                  <a:gd name="connsiteY290" fmla="*/ 82883 h 84574"/>
                  <a:gd name="connsiteX291" fmla="*/ 664032 w 1179211"/>
                  <a:gd name="connsiteY291" fmla="*/ 76842 h 84574"/>
                  <a:gd name="connsiteX292" fmla="*/ 674181 w 1179211"/>
                  <a:gd name="connsiteY292" fmla="*/ 64518 h 84574"/>
                  <a:gd name="connsiteX293" fmla="*/ 678289 w 1179211"/>
                  <a:gd name="connsiteY293" fmla="*/ 43979 h 84574"/>
                  <a:gd name="connsiteX294" fmla="*/ 675389 w 1179211"/>
                  <a:gd name="connsiteY294" fmla="*/ 25856 h 84574"/>
                  <a:gd name="connsiteX295" fmla="*/ 562059 w 1179211"/>
                  <a:gd name="connsiteY295" fmla="*/ 77325 h 84574"/>
                  <a:gd name="connsiteX296" fmla="*/ 558918 w 1179211"/>
                  <a:gd name="connsiteY296" fmla="*/ 78534 h 84574"/>
                  <a:gd name="connsiteX297" fmla="*/ 555776 w 1179211"/>
                  <a:gd name="connsiteY297" fmla="*/ 79017 h 84574"/>
                  <a:gd name="connsiteX298" fmla="*/ 553360 w 1179211"/>
                  <a:gd name="connsiteY298" fmla="*/ 78534 h 84574"/>
                  <a:gd name="connsiteX299" fmla="*/ 551185 w 1179211"/>
                  <a:gd name="connsiteY299" fmla="*/ 77567 h 84574"/>
                  <a:gd name="connsiteX300" fmla="*/ 549010 w 1179211"/>
                  <a:gd name="connsiteY300" fmla="*/ 74184 h 84574"/>
                  <a:gd name="connsiteX301" fmla="*/ 548769 w 1179211"/>
                  <a:gd name="connsiteY301" fmla="*/ 67901 h 84574"/>
                  <a:gd name="connsiteX302" fmla="*/ 548769 w 1179211"/>
                  <a:gd name="connsiteY302" fmla="*/ 35280 h 84574"/>
                  <a:gd name="connsiteX303" fmla="*/ 561817 w 1179211"/>
                  <a:gd name="connsiteY303" fmla="*/ 35280 h 84574"/>
                  <a:gd name="connsiteX304" fmla="*/ 561817 w 1179211"/>
                  <a:gd name="connsiteY304" fmla="*/ 28997 h 84574"/>
                  <a:gd name="connsiteX305" fmla="*/ 548769 w 1179211"/>
                  <a:gd name="connsiteY305" fmla="*/ 28997 h 84574"/>
                  <a:gd name="connsiteX306" fmla="*/ 548769 w 1179211"/>
                  <a:gd name="connsiteY306" fmla="*/ 12807 h 84574"/>
                  <a:gd name="connsiteX307" fmla="*/ 539103 w 1179211"/>
                  <a:gd name="connsiteY307" fmla="*/ 14982 h 84574"/>
                  <a:gd name="connsiteX308" fmla="*/ 539103 w 1179211"/>
                  <a:gd name="connsiteY308" fmla="*/ 28997 h 84574"/>
                  <a:gd name="connsiteX309" fmla="*/ 529679 w 1179211"/>
                  <a:gd name="connsiteY309" fmla="*/ 28997 h 84574"/>
                  <a:gd name="connsiteX310" fmla="*/ 529679 w 1179211"/>
                  <a:gd name="connsiteY310" fmla="*/ 35280 h 84574"/>
                  <a:gd name="connsiteX311" fmla="*/ 539103 w 1179211"/>
                  <a:gd name="connsiteY311" fmla="*/ 35280 h 84574"/>
                  <a:gd name="connsiteX312" fmla="*/ 539103 w 1179211"/>
                  <a:gd name="connsiteY312" fmla="*/ 68868 h 84574"/>
                  <a:gd name="connsiteX313" fmla="*/ 539345 w 1179211"/>
                  <a:gd name="connsiteY313" fmla="*/ 76117 h 84574"/>
                  <a:gd name="connsiteX314" fmla="*/ 541278 w 1179211"/>
                  <a:gd name="connsiteY314" fmla="*/ 81433 h 84574"/>
                  <a:gd name="connsiteX315" fmla="*/ 545869 w 1179211"/>
                  <a:gd name="connsiteY315" fmla="*/ 84816 h 84574"/>
                  <a:gd name="connsiteX316" fmla="*/ 551910 w 1179211"/>
                  <a:gd name="connsiteY316" fmla="*/ 85783 h 84574"/>
                  <a:gd name="connsiteX317" fmla="*/ 558434 w 1179211"/>
                  <a:gd name="connsiteY317" fmla="*/ 84816 h 84574"/>
                  <a:gd name="connsiteX318" fmla="*/ 563992 w 1179211"/>
                  <a:gd name="connsiteY318" fmla="*/ 82158 h 84574"/>
                  <a:gd name="connsiteX319" fmla="*/ 562059 w 1179211"/>
                  <a:gd name="connsiteY319" fmla="*/ 77325 h 84574"/>
                  <a:gd name="connsiteX320" fmla="*/ 487392 w 1179211"/>
                  <a:gd name="connsiteY320" fmla="*/ 6041 h 84574"/>
                  <a:gd name="connsiteX321" fmla="*/ 483284 w 1179211"/>
                  <a:gd name="connsiteY321" fmla="*/ 4350 h 84574"/>
                  <a:gd name="connsiteX322" fmla="*/ 479176 w 1179211"/>
                  <a:gd name="connsiteY322" fmla="*/ 6041 h 84574"/>
                  <a:gd name="connsiteX323" fmla="*/ 477484 w 1179211"/>
                  <a:gd name="connsiteY323" fmla="*/ 9907 h 84574"/>
                  <a:gd name="connsiteX324" fmla="*/ 479176 w 1179211"/>
                  <a:gd name="connsiteY324" fmla="*/ 13774 h 84574"/>
                  <a:gd name="connsiteX325" fmla="*/ 483284 w 1179211"/>
                  <a:gd name="connsiteY325" fmla="*/ 15465 h 84574"/>
                  <a:gd name="connsiteX326" fmla="*/ 487392 w 1179211"/>
                  <a:gd name="connsiteY326" fmla="*/ 13774 h 84574"/>
                  <a:gd name="connsiteX327" fmla="*/ 489083 w 1179211"/>
                  <a:gd name="connsiteY327" fmla="*/ 9907 h 84574"/>
                  <a:gd name="connsiteX328" fmla="*/ 487392 w 1179211"/>
                  <a:gd name="connsiteY328" fmla="*/ 6041 h 84574"/>
                  <a:gd name="connsiteX329" fmla="*/ 510589 w 1179211"/>
                  <a:gd name="connsiteY329" fmla="*/ 6041 h 84574"/>
                  <a:gd name="connsiteX330" fmla="*/ 506481 w 1179211"/>
                  <a:gd name="connsiteY330" fmla="*/ 4350 h 84574"/>
                  <a:gd name="connsiteX331" fmla="*/ 502373 w 1179211"/>
                  <a:gd name="connsiteY331" fmla="*/ 6041 h 84574"/>
                  <a:gd name="connsiteX332" fmla="*/ 500682 w 1179211"/>
                  <a:gd name="connsiteY332" fmla="*/ 9907 h 84574"/>
                  <a:gd name="connsiteX333" fmla="*/ 502373 w 1179211"/>
                  <a:gd name="connsiteY333" fmla="*/ 13774 h 84574"/>
                  <a:gd name="connsiteX334" fmla="*/ 506481 w 1179211"/>
                  <a:gd name="connsiteY334" fmla="*/ 15465 h 84574"/>
                  <a:gd name="connsiteX335" fmla="*/ 510589 w 1179211"/>
                  <a:gd name="connsiteY335" fmla="*/ 13774 h 84574"/>
                  <a:gd name="connsiteX336" fmla="*/ 512281 w 1179211"/>
                  <a:gd name="connsiteY336" fmla="*/ 9907 h 84574"/>
                  <a:gd name="connsiteX337" fmla="*/ 510589 w 1179211"/>
                  <a:gd name="connsiteY337" fmla="*/ 6041 h 84574"/>
                  <a:gd name="connsiteX338" fmla="*/ 504548 w 1179211"/>
                  <a:gd name="connsiteY338" fmla="*/ 62827 h 84574"/>
                  <a:gd name="connsiteX339" fmla="*/ 504306 w 1179211"/>
                  <a:gd name="connsiteY339" fmla="*/ 67660 h 84574"/>
                  <a:gd name="connsiteX340" fmla="*/ 502373 w 1179211"/>
                  <a:gd name="connsiteY340" fmla="*/ 72976 h 84574"/>
                  <a:gd name="connsiteX341" fmla="*/ 498990 w 1179211"/>
                  <a:gd name="connsiteY341" fmla="*/ 76600 h 84574"/>
                  <a:gd name="connsiteX342" fmla="*/ 495124 w 1179211"/>
                  <a:gd name="connsiteY342" fmla="*/ 78534 h 84574"/>
                  <a:gd name="connsiteX343" fmla="*/ 491741 w 1179211"/>
                  <a:gd name="connsiteY343" fmla="*/ 79017 h 84574"/>
                  <a:gd name="connsiteX344" fmla="*/ 488116 w 1179211"/>
                  <a:gd name="connsiteY344" fmla="*/ 78534 h 84574"/>
                  <a:gd name="connsiteX345" fmla="*/ 484975 w 1179211"/>
                  <a:gd name="connsiteY345" fmla="*/ 76842 h 84574"/>
                  <a:gd name="connsiteX346" fmla="*/ 482800 w 1179211"/>
                  <a:gd name="connsiteY346" fmla="*/ 73942 h 84574"/>
                  <a:gd name="connsiteX347" fmla="*/ 482075 w 1179211"/>
                  <a:gd name="connsiteY347" fmla="*/ 69351 h 84574"/>
                  <a:gd name="connsiteX348" fmla="*/ 483284 w 1179211"/>
                  <a:gd name="connsiteY348" fmla="*/ 64760 h 84574"/>
                  <a:gd name="connsiteX349" fmla="*/ 486183 w 1179211"/>
                  <a:gd name="connsiteY349" fmla="*/ 61619 h 84574"/>
                  <a:gd name="connsiteX350" fmla="*/ 489566 w 1179211"/>
                  <a:gd name="connsiteY350" fmla="*/ 59686 h 84574"/>
                  <a:gd name="connsiteX351" fmla="*/ 492708 w 1179211"/>
                  <a:gd name="connsiteY351" fmla="*/ 58719 h 84574"/>
                  <a:gd name="connsiteX352" fmla="*/ 496091 w 1179211"/>
                  <a:gd name="connsiteY352" fmla="*/ 58236 h 84574"/>
                  <a:gd name="connsiteX353" fmla="*/ 499715 w 1179211"/>
                  <a:gd name="connsiteY353" fmla="*/ 57994 h 84574"/>
                  <a:gd name="connsiteX354" fmla="*/ 502857 w 1179211"/>
                  <a:gd name="connsiteY354" fmla="*/ 57752 h 84574"/>
                  <a:gd name="connsiteX355" fmla="*/ 505031 w 1179211"/>
                  <a:gd name="connsiteY355" fmla="*/ 57752 h 84574"/>
                  <a:gd name="connsiteX356" fmla="*/ 504548 w 1179211"/>
                  <a:gd name="connsiteY356" fmla="*/ 62827 h 84574"/>
                  <a:gd name="connsiteX357" fmla="*/ 522188 w 1179211"/>
                  <a:gd name="connsiteY357" fmla="*/ 78292 h 84574"/>
                  <a:gd name="connsiteX358" fmla="*/ 517838 w 1179211"/>
                  <a:gd name="connsiteY358" fmla="*/ 79017 h 84574"/>
                  <a:gd name="connsiteX359" fmla="*/ 514939 w 1179211"/>
                  <a:gd name="connsiteY359" fmla="*/ 77809 h 84574"/>
                  <a:gd name="connsiteX360" fmla="*/ 513972 w 1179211"/>
                  <a:gd name="connsiteY360" fmla="*/ 72734 h 84574"/>
                  <a:gd name="connsiteX361" fmla="*/ 513972 w 1179211"/>
                  <a:gd name="connsiteY361" fmla="*/ 43496 h 84574"/>
                  <a:gd name="connsiteX362" fmla="*/ 513972 w 1179211"/>
                  <a:gd name="connsiteY362" fmla="*/ 40354 h 84574"/>
                  <a:gd name="connsiteX363" fmla="*/ 513489 w 1179211"/>
                  <a:gd name="connsiteY363" fmla="*/ 36971 h 84574"/>
                  <a:gd name="connsiteX364" fmla="*/ 512281 w 1179211"/>
                  <a:gd name="connsiteY364" fmla="*/ 33830 h 84574"/>
                  <a:gd name="connsiteX365" fmla="*/ 509864 w 1179211"/>
                  <a:gd name="connsiteY365" fmla="*/ 31172 h 84574"/>
                  <a:gd name="connsiteX366" fmla="*/ 502615 w 1179211"/>
                  <a:gd name="connsiteY366" fmla="*/ 27789 h 84574"/>
                  <a:gd name="connsiteX367" fmla="*/ 494882 w 1179211"/>
                  <a:gd name="connsiteY367" fmla="*/ 27064 h 84574"/>
                  <a:gd name="connsiteX368" fmla="*/ 488116 w 1179211"/>
                  <a:gd name="connsiteY368" fmla="*/ 27789 h 84574"/>
                  <a:gd name="connsiteX369" fmla="*/ 482075 w 1179211"/>
                  <a:gd name="connsiteY369" fmla="*/ 29964 h 84574"/>
                  <a:gd name="connsiteX370" fmla="*/ 477243 w 1179211"/>
                  <a:gd name="connsiteY370" fmla="*/ 33830 h 84574"/>
                  <a:gd name="connsiteX371" fmla="*/ 474584 w 1179211"/>
                  <a:gd name="connsiteY371" fmla="*/ 40113 h 84574"/>
                  <a:gd name="connsiteX372" fmla="*/ 482317 w 1179211"/>
                  <a:gd name="connsiteY372" fmla="*/ 42529 h 84574"/>
                  <a:gd name="connsiteX373" fmla="*/ 483284 w 1179211"/>
                  <a:gd name="connsiteY373" fmla="*/ 38904 h 84574"/>
                  <a:gd name="connsiteX374" fmla="*/ 485217 w 1179211"/>
                  <a:gd name="connsiteY374" fmla="*/ 36005 h 84574"/>
                  <a:gd name="connsiteX375" fmla="*/ 488600 w 1179211"/>
                  <a:gd name="connsiteY375" fmla="*/ 33830 h 84574"/>
                  <a:gd name="connsiteX376" fmla="*/ 493916 w 1179211"/>
                  <a:gd name="connsiteY376" fmla="*/ 33105 h 84574"/>
                  <a:gd name="connsiteX377" fmla="*/ 497299 w 1179211"/>
                  <a:gd name="connsiteY377" fmla="*/ 33347 h 84574"/>
                  <a:gd name="connsiteX378" fmla="*/ 500440 w 1179211"/>
                  <a:gd name="connsiteY378" fmla="*/ 34313 h 84574"/>
                  <a:gd name="connsiteX379" fmla="*/ 503582 w 1179211"/>
                  <a:gd name="connsiteY379" fmla="*/ 37213 h 84574"/>
                  <a:gd name="connsiteX380" fmla="*/ 504548 w 1179211"/>
                  <a:gd name="connsiteY380" fmla="*/ 42287 h 84574"/>
                  <a:gd name="connsiteX381" fmla="*/ 504548 w 1179211"/>
                  <a:gd name="connsiteY381" fmla="*/ 51711 h 84574"/>
                  <a:gd name="connsiteX382" fmla="*/ 497057 w 1179211"/>
                  <a:gd name="connsiteY382" fmla="*/ 51953 h 84574"/>
                  <a:gd name="connsiteX383" fmla="*/ 491016 w 1179211"/>
                  <a:gd name="connsiteY383" fmla="*/ 52436 h 84574"/>
                  <a:gd name="connsiteX384" fmla="*/ 483525 w 1179211"/>
                  <a:gd name="connsiteY384" fmla="*/ 54369 h 84574"/>
                  <a:gd name="connsiteX385" fmla="*/ 477484 w 1179211"/>
                  <a:gd name="connsiteY385" fmla="*/ 57994 h 84574"/>
                  <a:gd name="connsiteX386" fmla="*/ 473618 w 1179211"/>
                  <a:gd name="connsiteY386" fmla="*/ 63310 h 84574"/>
                  <a:gd name="connsiteX387" fmla="*/ 472168 w 1179211"/>
                  <a:gd name="connsiteY387" fmla="*/ 70076 h 84574"/>
                  <a:gd name="connsiteX388" fmla="*/ 473618 w 1179211"/>
                  <a:gd name="connsiteY388" fmla="*/ 76842 h 84574"/>
                  <a:gd name="connsiteX389" fmla="*/ 477243 w 1179211"/>
                  <a:gd name="connsiteY389" fmla="*/ 81675 h 84574"/>
                  <a:gd name="connsiteX390" fmla="*/ 482317 w 1179211"/>
                  <a:gd name="connsiteY390" fmla="*/ 84575 h 84574"/>
                  <a:gd name="connsiteX391" fmla="*/ 488116 w 1179211"/>
                  <a:gd name="connsiteY391" fmla="*/ 85541 h 84574"/>
                  <a:gd name="connsiteX392" fmla="*/ 499232 w 1179211"/>
                  <a:gd name="connsiteY392" fmla="*/ 82641 h 84574"/>
                  <a:gd name="connsiteX393" fmla="*/ 505031 w 1179211"/>
                  <a:gd name="connsiteY393" fmla="*/ 75634 h 84574"/>
                  <a:gd name="connsiteX394" fmla="*/ 507689 w 1179211"/>
                  <a:gd name="connsiteY394" fmla="*/ 82158 h 84574"/>
                  <a:gd name="connsiteX395" fmla="*/ 514214 w 1179211"/>
                  <a:gd name="connsiteY395" fmla="*/ 84816 h 84574"/>
                  <a:gd name="connsiteX396" fmla="*/ 519047 w 1179211"/>
                  <a:gd name="connsiteY396" fmla="*/ 84333 h 84574"/>
                  <a:gd name="connsiteX397" fmla="*/ 522430 w 1179211"/>
                  <a:gd name="connsiteY397" fmla="*/ 83608 h 84574"/>
                  <a:gd name="connsiteX398" fmla="*/ 522430 w 1179211"/>
                  <a:gd name="connsiteY398" fmla="*/ 78292 h 84574"/>
                  <a:gd name="connsiteX399" fmla="*/ 458636 w 1179211"/>
                  <a:gd name="connsiteY399" fmla="*/ 77325 h 84574"/>
                  <a:gd name="connsiteX400" fmla="*/ 455495 w 1179211"/>
                  <a:gd name="connsiteY400" fmla="*/ 78534 h 84574"/>
                  <a:gd name="connsiteX401" fmla="*/ 452353 w 1179211"/>
                  <a:gd name="connsiteY401" fmla="*/ 79017 h 84574"/>
                  <a:gd name="connsiteX402" fmla="*/ 449937 w 1179211"/>
                  <a:gd name="connsiteY402" fmla="*/ 78534 h 84574"/>
                  <a:gd name="connsiteX403" fmla="*/ 447762 w 1179211"/>
                  <a:gd name="connsiteY403" fmla="*/ 77567 h 84574"/>
                  <a:gd name="connsiteX404" fmla="*/ 445587 w 1179211"/>
                  <a:gd name="connsiteY404" fmla="*/ 74184 h 84574"/>
                  <a:gd name="connsiteX405" fmla="*/ 445346 w 1179211"/>
                  <a:gd name="connsiteY405" fmla="*/ 67901 h 84574"/>
                  <a:gd name="connsiteX406" fmla="*/ 445346 w 1179211"/>
                  <a:gd name="connsiteY406" fmla="*/ 35280 h 84574"/>
                  <a:gd name="connsiteX407" fmla="*/ 458394 w 1179211"/>
                  <a:gd name="connsiteY407" fmla="*/ 35280 h 84574"/>
                  <a:gd name="connsiteX408" fmla="*/ 458394 w 1179211"/>
                  <a:gd name="connsiteY408" fmla="*/ 28997 h 84574"/>
                  <a:gd name="connsiteX409" fmla="*/ 445346 w 1179211"/>
                  <a:gd name="connsiteY409" fmla="*/ 28997 h 84574"/>
                  <a:gd name="connsiteX410" fmla="*/ 445346 w 1179211"/>
                  <a:gd name="connsiteY410" fmla="*/ 12807 h 84574"/>
                  <a:gd name="connsiteX411" fmla="*/ 435680 w 1179211"/>
                  <a:gd name="connsiteY411" fmla="*/ 14982 h 84574"/>
                  <a:gd name="connsiteX412" fmla="*/ 435680 w 1179211"/>
                  <a:gd name="connsiteY412" fmla="*/ 28997 h 84574"/>
                  <a:gd name="connsiteX413" fmla="*/ 426256 w 1179211"/>
                  <a:gd name="connsiteY413" fmla="*/ 28997 h 84574"/>
                  <a:gd name="connsiteX414" fmla="*/ 426256 w 1179211"/>
                  <a:gd name="connsiteY414" fmla="*/ 35280 h 84574"/>
                  <a:gd name="connsiteX415" fmla="*/ 435680 w 1179211"/>
                  <a:gd name="connsiteY415" fmla="*/ 35280 h 84574"/>
                  <a:gd name="connsiteX416" fmla="*/ 435680 w 1179211"/>
                  <a:gd name="connsiteY416" fmla="*/ 68868 h 84574"/>
                  <a:gd name="connsiteX417" fmla="*/ 435922 w 1179211"/>
                  <a:gd name="connsiteY417" fmla="*/ 76117 h 84574"/>
                  <a:gd name="connsiteX418" fmla="*/ 437855 w 1179211"/>
                  <a:gd name="connsiteY418" fmla="*/ 81433 h 84574"/>
                  <a:gd name="connsiteX419" fmla="*/ 442446 w 1179211"/>
                  <a:gd name="connsiteY419" fmla="*/ 84816 h 84574"/>
                  <a:gd name="connsiteX420" fmla="*/ 448487 w 1179211"/>
                  <a:gd name="connsiteY420" fmla="*/ 85783 h 84574"/>
                  <a:gd name="connsiteX421" fmla="*/ 455012 w 1179211"/>
                  <a:gd name="connsiteY421" fmla="*/ 84816 h 84574"/>
                  <a:gd name="connsiteX422" fmla="*/ 460569 w 1179211"/>
                  <a:gd name="connsiteY422" fmla="*/ 82158 h 84574"/>
                  <a:gd name="connsiteX423" fmla="*/ 458636 w 1179211"/>
                  <a:gd name="connsiteY423" fmla="*/ 77325 h 84574"/>
                  <a:gd name="connsiteX424" fmla="*/ 409825 w 1179211"/>
                  <a:gd name="connsiteY424" fmla="*/ 28997 h 84574"/>
                  <a:gd name="connsiteX425" fmla="*/ 399676 w 1179211"/>
                  <a:gd name="connsiteY425" fmla="*/ 28997 h 84574"/>
                  <a:gd name="connsiteX426" fmla="*/ 399676 w 1179211"/>
                  <a:gd name="connsiteY426" fmla="*/ 84091 h 84574"/>
                  <a:gd name="connsiteX427" fmla="*/ 409825 w 1179211"/>
                  <a:gd name="connsiteY427" fmla="*/ 84091 h 84574"/>
                  <a:gd name="connsiteX428" fmla="*/ 409825 w 1179211"/>
                  <a:gd name="connsiteY428" fmla="*/ 28997 h 84574"/>
                  <a:gd name="connsiteX429" fmla="*/ 409341 w 1179211"/>
                  <a:gd name="connsiteY429" fmla="*/ 2416 h 84574"/>
                  <a:gd name="connsiteX430" fmla="*/ 404992 w 1179211"/>
                  <a:gd name="connsiteY430" fmla="*/ 483 h 84574"/>
                  <a:gd name="connsiteX431" fmla="*/ 400400 w 1179211"/>
                  <a:gd name="connsiteY431" fmla="*/ 2416 h 84574"/>
                  <a:gd name="connsiteX432" fmla="*/ 398467 w 1179211"/>
                  <a:gd name="connsiteY432" fmla="*/ 6766 h 84574"/>
                  <a:gd name="connsiteX433" fmla="*/ 400400 w 1179211"/>
                  <a:gd name="connsiteY433" fmla="*/ 11116 h 84574"/>
                  <a:gd name="connsiteX434" fmla="*/ 404992 w 1179211"/>
                  <a:gd name="connsiteY434" fmla="*/ 13049 h 84574"/>
                  <a:gd name="connsiteX435" fmla="*/ 409341 w 1179211"/>
                  <a:gd name="connsiteY435" fmla="*/ 11116 h 84574"/>
                  <a:gd name="connsiteX436" fmla="*/ 411274 w 1179211"/>
                  <a:gd name="connsiteY436" fmla="*/ 6766 h 84574"/>
                  <a:gd name="connsiteX437" fmla="*/ 409341 w 1179211"/>
                  <a:gd name="connsiteY437" fmla="*/ 2416 h 84574"/>
                  <a:gd name="connsiteX438" fmla="*/ 379619 w 1179211"/>
                  <a:gd name="connsiteY438" fmla="*/ 61377 h 84574"/>
                  <a:gd name="connsiteX439" fmla="*/ 375511 w 1179211"/>
                  <a:gd name="connsiteY439" fmla="*/ 56544 h 84574"/>
                  <a:gd name="connsiteX440" fmla="*/ 370195 w 1179211"/>
                  <a:gd name="connsiteY440" fmla="*/ 53403 h 84574"/>
                  <a:gd name="connsiteX441" fmla="*/ 364396 w 1179211"/>
                  <a:gd name="connsiteY441" fmla="*/ 51470 h 84574"/>
                  <a:gd name="connsiteX442" fmla="*/ 355938 w 1179211"/>
                  <a:gd name="connsiteY442" fmla="*/ 47603 h 84574"/>
                  <a:gd name="connsiteX443" fmla="*/ 352797 w 1179211"/>
                  <a:gd name="connsiteY443" fmla="*/ 40837 h 84574"/>
                  <a:gd name="connsiteX444" fmla="*/ 355697 w 1179211"/>
                  <a:gd name="connsiteY444" fmla="*/ 35280 h 84574"/>
                  <a:gd name="connsiteX445" fmla="*/ 362946 w 1179211"/>
                  <a:gd name="connsiteY445" fmla="*/ 33105 h 84574"/>
                  <a:gd name="connsiteX446" fmla="*/ 370195 w 1179211"/>
                  <a:gd name="connsiteY446" fmla="*/ 34796 h 84574"/>
                  <a:gd name="connsiteX447" fmla="*/ 374786 w 1179211"/>
                  <a:gd name="connsiteY447" fmla="*/ 38421 h 84574"/>
                  <a:gd name="connsiteX448" fmla="*/ 379619 w 1179211"/>
                  <a:gd name="connsiteY448" fmla="*/ 32380 h 84574"/>
                  <a:gd name="connsiteX449" fmla="*/ 373820 w 1179211"/>
                  <a:gd name="connsiteY449" fmla="*/ 28997 h 84574"/>
                  <a:gd name="connsiteX450" fmla="*/ 363429 w 1179211"/>
                  <a:gd name="connsiteY450" fmla="*/ 27306 h 84574"/>
                  <a:gd name="connsiteX451" fmla="*/ 355938 w 1179211"/>
                  <a:gd name="connsiteY451" fmla="*/ 28272 h 84574"/>
                  <a:gd name="connsiteX452" fmla="*/ 349656 w 1179211"/>
                  <a:gd name="connsiteY452" fmla="*/ 31172 h 84574"/>
                  <a:gd name="connsiteX453" fmla="*/ 345306 w 1179211"/>
                  <a:gd name="connsiteY453" fmla="*/ 36005 h 84574"/>
                  <a:gd name="connsiteX454" fmla="*/ 343615 w 1179211"/>
                  <a:gd name="connsiteY454" fmla="*/ 42771 h 84574"/>
                  <a:gd name="connsiteX455" fmla="*/ 345065 w 1179211"/>
                  <a:gd name="connsiteY455" fmla="*/ 50020 h 84574"/>
                  <a:gd name="connsiteX456" fmla="*/ 348931 w 1179211"/>
                  <a:gd name="connsiteY456" fmla="*/ 54853 h 84574"/>
                  <a:gd name="connsiteX457" fmla="*/ 354005 w 1179211"/>
                  <a:gd name="connsiteY457" fmla="*/ 57752 h 84574"/>
                  <a:gd name="connsiteX458" fmla="*/ 359321 w 1179211"/>
                  <a:gd name="connsiteY458" fmla="*/ 59686 h 84574"/>
                  <a:gd name="connsiteX459" fmla="*/ 367779 w 1179211"/>
                  <a:gd name="connsiteY459" fmla="*/ 63310 h 84574"/>
                  <a:gd name="connsiteX460" fmla="*/ 370920 w 1179211"/>
                  <a:gd name="connsiteY460" fmla="*/ 70559 h 84574"/>
                  <a:gd name="connsiteX461" fmla="*/ 368262 w 1179211"/>
                  <a:gd name="connsiteY461" fmla="*/ 77325 h 84574"/>
                  <a:gd name="connsiteX462" fmla="*/ 360771 w 1179211"/>
                  <a:gd name="connsiteY462" fmla="*/ 79742 h 84574"/>
                  <a:gd name="connsiteX463" fmla="*/ 355938 w 1179211"/>
                  <a:gd name="connsiteY463" fmla="*/ 79017 h 84574"/>
                  <a:gd name="connsiteX464" fmla="*/ 351830 w 1179211"/>
                  <a:gd name="connsiteY464" fmla="*/ 76842 h 84574"/>
                  <a:gd name="connsiteX465" fmla="*/ 348447 w 1179211"/>
                  <a:gd name="connsiteY465" fmla="*/ 74184 h 84574"/>
                  <a:gd name="connsiteX466" fmla="*/ 346031 w 1179211"/>
                  <a:gd name="connsiteY466" fmla="*/ 71768 h 84574"/>
                  <a:gd name="connsiteX467" fmla="*/ 341198 w 1179211"/>
                  <a:gd name="connsiteY467" fmla="*/ 79500 h 84574"/>
                  <a:gd name="connsiteX468" fmla="*/ 360288 w 1179211"/>
                  <a:gd name="connsiteY468" fmla="*/ 85783 h 84574"/>
                  <a:gd name="connsiteX469" fmla="*/ 368020 w 1179211"/>
                  <a:gd name="connsiteY469" fmla="*/ 84575 h 84574"/>
                  <a:gd name="connsiteX470" fmla="*/ 374303 w 1179211"/>
                  <a:gd name="connsiteY470" fmla="*/ 81192 h 84574"/>
                  <a:gd name="connsiteX471" fmla="*/ 378411 w 1179211"/>
                  <a:gd name="connsiteY471" fmla="*/ 75634 h 84574"/>
                  <a:gd name="connsiteX472" fmla="*/ 380103 w 1179211"/>
                  <a:gd name="connsiteY472" fmla="*/ 68143 h 84574"/>
                  <a:gd name="connsiteX473" fmla="*/ 379619 w 1179211"/>
                  <a:gd name="connsiteY473" fmla="*/ 61377 h 84574"/>
                  <a:gd name="connsiteX474" fmla="*/ 298428 w 1179211"/>
                  <a:gd name="connsiteY474" fmla="*/ 84091 h 84574"/>
                  <a:gd name="connsiteX475" fmla="*/ 307852 w 1179211"/>
                  <a:gd name="connsiteY475" fmla="*/ 84091 h 84574"/>
                  <a:gd name="connsiteX476" fmla="*/ 307852 w 1179211"/>
                  <a:gd name="connsiteY476" fmla="*/ 57511 h 84574"/>
                  <a:gd name="connsiteX477" fmla="*/ 308093 w 1179211"/>
                  <a:gd name="connsiteY477" fmla="*/ 51953 h 84574"/>
                  <a:gd name="connsiteX478" fmla="*/ 308818 w 1179211"/>
                  <a:gd name="connsiteY478" fmla="*/ 46637 h 84574"/>
                  <a:gd name="connsiteX479" fmla="*/ 312926 w 1179211"/>
                  <a:gd name="connsiteY479" fmla="*/ 37938 h 84574"/>
                  <a:gd name="connsiteX480" fmla="*/ 318967 w 1179211"/>
                  <a:gd name="connsiteY480" fmla="*/ 34555 h 84574"/>
                  <a:gd name="connsiteX481" fmla="*/ 325008 w 1179211"/>
                  <a:gd name="connsiteY481" fmla="*/ 40596 h 84574"/>
                  <a:gd name="connsiteX482" fmla="*/ 333224 w 1179211"/>
                  <a:gd name="connsiteY482" fmla="*/ 37696 h 84574"/>
                  <a:gd name="connsiteX483" fmla="*/ 332016 w 1179211"/>
                  <a:gd name="connsiteY483" fmla="*/ 32863 h 84574"/>
                  <a:gd name="connsiteX484" fmla="*/ 329599 w 1179211"/>
                  <a:gd name="connsiteY484" fmla="*/ 29722 h 84574"/>
                  <a:gd name="connsiteX485" fmla="*/ 326216 w 1179211"/>
                  <a:gd name="connsiteY485" fmla="*/ 28030 h 84574"/>
                  <a:gd name="connsiteX486" fmla="*/ 322833 w 1179211"/>
                  <a:gd name="connsiteY486" fmla="*/ 27547 h 84574"/>
                  <a:gd name="connsiteX487" fmla="*/ 314134 w 1179211"/>
                  <a:gd name="connsiteY487" fmla="*/ 30205 h 84574"/>
                  <a:gd name="connsiteX488" fmla="*/ 307852 w 1179211"/>
                  <a:gd name="connsiteY488" fmla="*/ 37696 h 84574"/>
                  <a:gd name="connsiteX489" fmla="*/ 306643 w 1179211"/>
                  <a:gd name="connsiteY489" fmla="*/ 28272 h 84574"/>
                  <a:gd name="connsiteX490" fmla="*/ 297219 w 1179211"/>
                  <a:gd name="connsiteY490" fmla="*/ 29239 h 84574"/>
                  <a:gd name="connsiteX491" fmla="*/ 297461 w 1179211"/>
                  <a:gd name="connsiteY491" fmla="*/ 31413 h 84574"/>
                  <a:gd name="connsiteX492" fmla="*/ 297944 w 1179211"/>
                  <a:gd name="connsiteY492" fmla="*/ 35038 h 84574"/>
                  <a:gd name="connsiteX493" fmla="*/ 298186 w 1179211"/>
                  <a:gd name="connsiteY493" fmla="*/ 39146 h 84574"/>
                  <a:gd name="connsiteX494" fmla="*/ 298428 w 1179211"/>
                  <a:gd name="connsiteY494" fmla="*/ 43254 h 84574"/>
                  <a:gd name="connsiteX495" fmla="*/ 298428 w 1179211"/>
                  <a:gd name="connsiteY495" fmla="*/ 84091 h 84574"/>
                  <a:gd name="connsiteX496" fmla="*/ 267981 w 1179211"/>
                  <a:gd name="connsiteY496" fmla="*/ 38179 h 84574"/>
                  <a:gd name="connsiteX497" fmla="*/ 271122 w 1179211"/>
                  <a:gd name="connsiteY497" fmla="*/ 50262 h 84574"/>
                  <a:gd name="connsiteX498" fmla="*/ 271122 w 1179211"/>
                  <a:gd name="connsiteY498" fmla="*/ 52195 h 84574"/>
                  <a:gd name="connsiteX499" fmla="*/ 243817 w 1179211"/>
                  <a:gd name="connsiteY499" fmla="*/ 52195 h 84574"/>
                  <a:gd name="connsiteX500" fmla="*/ 245508 w 1179211"/>
                  <a:gd name="connsiteY500" fmla="*/ 45187 h 84574"/>
                  <a:gd name="connsiteX501" fmla="*/ 248649 w 1179211"/>
                  <a:gd name="connsiteY501" fmla="*/ 39388 h 84574"/>
                  <a:gd name="connsiteX502" fmla="*/ 253241 w 1179211"/>
                  <a:gd name="connsiteY502" fmla="*/ 35280 h 84574"/>
                  <a:gd name="connsiteX503" fmla="*/ 259282 w 1179211"/>
                  <a:gd name="connsiteY503" fmla="*/ 33830 h 84574"/>
                  <a:gd name="connsiteX504" fmla="*/ 267981 w 1179211"/>
                  <a:gd name="connsiteY504" fmla="*/ 38179 h 84574"/>
                  <a:gd name="connsiteX505" fmla="*/ 281029 w 1179211"/>
                  <a:gd name="connsiteY505" fmla="*/ 58236 h 84574"/>
                  <a:gd name="connsiteX506" fmla="*/ 281029 w 1179211"/>
                  <a:gd name="connsiteY506" fmla="*/ 52678 h 84574"/>
                  <a:gd name="connsiteX507" fmla="*/ 280063 w 1179211"/>
                  <a:gd name="connsiteY507" fmla="*/ 43496 h 84574"/>
                  <a:gd name="connsiteX508" fmla="*/ 276438 w 1179211"/>
                  <a:gd name="connsiteY508" fmla="*/ 35280 h 84574"/>
                  <a:gd name="connsiteX509" fmla="*/ 269672 w 1179211"/>
                  <a:gd name="connsiteY509" fmla="*/ 29480 h 84574"/>
                  <a:gd name="connsiteX510" fmla="*/ 259040 w 1179211"/>
                  <a:gd name="connsiteY510" fmla="*/ 27306 h 84574"/>
                  <a:gd name="connsiteX511" fmla="*/ 249133 w 1179211"/>
                  <a:gd name="connsiteY511" fmla="*/ 29480 h 84574"/>
                  <a:gd name="connsiteX512" fmla="*/ 241159 w 1179211"/>
                  <a:gd name="connsiteY512" fmla="*/ 35521 h 84574"/>
                  <a:gd name="connsiteX513" fmla="*/ 235842 w 1179211"/>
                  <a:gd name="connsiteY513" fmla="*/ 44704 h 84574"/>
                  <a:gd name="connsiteX514" fmla="*/ 233909 w 1179211"/>
                  <a:gd name="connsiteY514" fmla="*/ 56544 h 84574"/>
                  <a:gd name="connsiteX515" fmla="*/ 240675 w 1179211"/>
                  <a:gd name="connsiteY515" fmla="*/ 78292 h 84574"/>
                  <a:gd name="connsiteX516" fmla="*/ 260490 w 1179211"/>
                  <a:gd name="connsiteY516" fmla="*/ 85783 h 84574"/>
                  <a:gd name="connsiteX517" fmla="*/ 272572 w 1179211"/>
                  <a:gd name="connsiteY517" fmla="*/ 83125 h 84574"/>
                  <a:gd name="connsiteX518" fmla="*/ 282238 w 1179211"/>
                  <a:gd name="connsiteY518" fmla="*/ 75151 h 84574"/>
                  <a:gd name="connsiteX519" fmla="*/ 278371 w 1179211"/>
                  <a:gd name="connsiteY519" fmla="*/ 71043 h 84574"/>
                  <a:gd name="connsiteX520" fmla="*/ 268947 w 1179211"/>
                  <a:gd name="connsiteY520" fmla="*/ 77567 h 84574"/>
                  <a:gd name="connsiteX521" fmla="*/ 261215 w 1179211"/>
                  <a:gd name="connsiteY521" fmla="*/ 79017 h 84574"/>
                  <a:gd name="connsiteX522" fmla="*/ 248649 w 1179211"/>
                  <a:gd name="connsiteY522" fmla="*/ 73701 h 84574"/>
                  <a:gd name="connsiteX523" fmla="*/ 244058 w 1179211"/>
                  <a:gd name="connsiteY523" fmla="*/ 58477 h 84574"/>
                  <a:gd name="connsiteX524" fmla="*/ 281029 w 1179211"/>
                  <a:gd name="connsiteY524" fmla="*/ 58477 h 84574"/>
                  <a:gd name="connsiteX525" fmla="*/ 183648 w 1179211"/>
                  <a:gd name="connsiteY525" fmla="*/ 28997 h 84574"/>
                  <a:gd name="connsiteX526" fmla="*/ 172774 w 1179211"/>
                  <a:gd name="connsiteY526" fmla="*/ 28997 h 84574"/>
                  <a:gd name="connsiteX527" fmla="*/ 195247 w 1179211"/>
                  <a:gd name="connsiteY527" fmla="*/ 85300 h 84574"/>
                  <a:gd name="connsiteX528" fmla="*/ 203221 w 1179211"/>
                  <a:gd name="connsiteY528" fmla="*/ 85300 h 84574"/>
                  <a:gd name="connsiteX529" fmla="*/ 226418 w 1179211"/>
                  <a:gd name="connsiteY529" fmla="*/ 28997 h 84574"/>
                  <a:gd name="connsiteX530" fmla="*/ 217236 w 1179211"/>
                  <a:gd name="connsiteY530" fmla="*/ 28997 h 84574"/>
                  <a:gd name="connsiteX531" fmla="*/ 202496 w 1179211"/>
                  <a:gd name="connsiteY531" fmla="*/ 67660 h 84574"/>
                  <a:gd name="connsiteX532" fmla="*/ 200079 w 1179211"/>
                  <a:gd name="connsiteY532" fmla="*/ 76359 h 84574"/>
                  <a:gd name="connsiteX533" fmla="*/ 199354 w 1179211"/>
                  <a:gd name="connsiteY533" fmla="*/ 72734 h 84574"/>
                  <a:gd name="connsiteX534" fmla="*/ 197663 w 1179211"/>
                  <a:gd name="connsiteY534" fmla="*/ 67176 h 84574"/>
                  <a:gd name="connsiteX535" fmla="*/ 183648 w 1179211"/>
                  <a:gd name="connsiteY535" fmla="*/ 28997 h 84574"/>
                  <a:gd name="connsiteX536" fmla="*/ 159000 w 1179211"/>
                  <a:gd name="connsiteY536" fmla="*/ 28997 h 84574"/>
                  <a:gd name="connsiteX537" fmla="*/ 148851 w 1179211"/>
                  <a:gd name="connsiteY537" fmla="*/ 28997 h 84574"/>
                  <a:gd name="connsiteX538" fmla="*/ 148851 w 1179211"/>
                  <a:gd name="connsiteY538" fmla="*/ 84091 h 84574"/>
                  <a:gd name="connsiteX539" fmla="*/ 159000 w 1179211"/>
                  <a:gd name="connsiteY539" fmla="*/ 84091 h 84574"/>
                  <a:gd name="connsiteX540" fmla="*/ 159000 w 1179211"/>
                  <a:gd name="connsiteY540" fmla="*/ 28997 h 84574"/>
                  <a:gd name="connsiteX541" fmla="*/ 158517 w 1179211"/>
                  <a:gd name="connsiteY541" fmla="*/ 2416 h 84574"/>
                  <a:gd name="connsiteX542" fmla="*/ 154167 w 1179211"/>
                  <a:gd name="connsiteY542" fmla="*/ 483 h 84574"/>
                  <a:gd name="connsiteX543" fmla="*/ 149576 w 1179211"/>
                  <a:gd name="connsiteY543" fmla="*/ 2416 h 84574"/>
                  <a:gd name="connsiteX544" fmla="*/ 147643 w 1179211"/>
                  <a:gd name="connsiteY544" fmla="*/ 6766 h 84574"/>
                  <a:gd name="connsiteX545" fmla="*/ 149576 w 1179211"/>
                  <a:gd name="connsiteY545" fmla="*/ 11116 h 84574"/>
                  <a:gd name="connsiteX546" fmla="*/ 154167 w 1179211"/>
                  <a:gd name="connsiteY546" fmla="*/ 13049 h 84574"/>
                  <a:gd name="connsiteX547" fmla="*/ 158517 w 1179211"/>
                  <a:gd name="connsiteY547" fmla="*/ 11116 h 84574"/>
                  <a:gd name="connsiteX548" fmla="*/ 160450 w 1179211"/>
                  <a:gd name="connsiteY548" fmla="*/ 6766 h 84574"/>
                  <a:gd name="connsiteX549" fmla="*/ 158517 w 1179211"/>
                  <a:gd name="connsiteY549" fmla="*/ 2416 h 84574"/>
                  <a:gd name="connsiteX550" fmla="*/ 128795 w 1179211"/>
                  <a:gd name="connsiteY550" fmla="*/ 84091 h 84574"/>
                  <a:gd name="connsiteX551" fmla="*/ 128795 w 1179211"/>
                  <a:gd name="connsiteY551" fmla="*/ 49537 h 84574"/>
                  <a:gd name="connsiteX552" fmla="*/ 128312 w 1179211"/>
                  <a:gd name="connsiteY552" fmla="*/ 41079 h 84574"/>
                  <a:gd name="connsiteX553" fmla="*/ 126137 w 1179211"/>
                  <a:gd name="connsiteY553" fmla="*/ 34071 h 84574"/>
                  <a:gd name="connsiteX554" fmla="*/ 120338 w 1179211"/>
                  <a:gd name="connsiteY554" fmla="*/ 29239 h 84574"/>
                  <a:gd name="connsiteX555" fmla="*/ 109705 w 1179211"/>
                  <a:gd name="connsiteY555" fmla="*/ 27306 h 84574"/>
                  <a:gd name="connsiteX556" fmla="*/ 102214 w 1179211"/>
                  <a:gd name="connsiteY556" fmla="*/ 28514 h 84574"/>
                  <a:gd name="connsiteX557" fmla="*/ 96898 w 1179211"/>
                  <a:gd name="connsiteY557" fmla="*/ 31655 h 84574"/>
                  <a:gd name="connsiteX558" fmla="*/ 93274 w 1179211"/>
                  <a:gd name="connsiteY558" fmla="*/ 35280 h 84574"/>
                  <a:gd name="connsiteX559" fmla="*/ 91341 w 1179211"/>
                  <a:gd name="connsiteY559" fmla="*/ 37938 h 84574"/>
                  <a:gd name="connsiteX560" fmla="*/ 90132 w 1179211"/>
                  <a:gd name="connsiteY560" fmla="*/ 28514 h 84574"/>
                  <a:gd name="connsiteX561" fmla="*/ 80708 w 1179211"/>
                  <a:gd name="connsiteY561" fmla="*/ 29480 h 84574"/>
                  <a:gd name="connsiteX562" fmla="*/ 80950 w 1179211"/>
                  <a:gd name="connsiteY562" fmla="*/ 31655 h 84574"/>
                  <a:gd name="connsiteX563" fmla="*/ 81433 w 1179211"/>
                  <a:gd name="connsiteY563" fmla="*/ 35280 h 84574"/>
                  <a:gd name="connsiteX564" fmla="*/ 81675 w 1179211"/>
                  <a:gd name="connsiteY564" fmla="*/ 39388 h 84574"/>
                  <a:gd name="connsiteX565" fmla="*/ 81917 w 1179211"/>
                  <a:gd name="connsiteY565" fmla="*/ 43496 h 84574"/>
                  <a:gd name="connsiteX566" fmla="*/ 81917 w 1179211"/>
                  <a:gd name="connsiteY566" fmla="*/ 84333 h 84574"/>
                  <a:gd name="connsiteX567" fmla="*/ 91824 w 1179211"/>
                  <a:gd name="connsiteY567" fmla="*/ 84333 h 84574"/>
                  <a:gd name="connsiteX568" fmla="*/ 91824 w 1179211"/>
                  <a:gd name="connsiteY568" fmla="*/ 53403 h 84574"/>
                  <a:gd name="connsiteX569" fmla="*/ 93032 w 1179211"/>
                  <a:gd name="connsiteY569" fmla="*/ 46154 h 84574"/>
                  <a:gd name="connsiteX570" fmla="*/ 96415 w 1179211"/>
                  <a:gd name="connsiteY570" fmla="*/ 40354 h 84574"/>
                  <a:gd name="connsiteX571" fmla="*/ 101248 w 1179211"/>
                  <a:gd name="connsiteY571" fmla="*/ 36488 h 84574"/>
                  <a:gd name="connsiteX572" fmla="*/ 107531 w 1179211"/>
                  <a:gd name="connsiteY572" fmla="*/ 35038 h 84574"/>
                  <a:gd name="connsiteX573" fmla="*/ 113572 w 1179211"/>
                  <a:gd name="connsiteY573" fmla="*/ 36005 h 84574"/>
                  <a:gd name="connsiteX574" fmla="*/ 117196 w 1179211"/>
                  <a:gd name="connsiteY574" fmla="*/ 38904 h 84574"/>
                  <a:gd name="connsiteX575" fmla="*/ 118888 w 1179211"/>
                  <a:gd name="connsiteY575" fmla="*/ 43496 h 84574"/>
                  <a:gd name="connsiteX576" fmla="*/ 119371 w 1179211"/>
                  <a:gd name="connsiteY576" fmla="*/ 49778 h 84574"/>
                  <a:gd name="connsiteX577" fmla="*/ 119371 w 1179211"/>
                  <a:gd name="connsiteY577" fmla="*/ 84333 h 84574"/>
                  <a:gd name="connsiteX578" fmla="*/ 128795 w 1179211"/>
                  <a:gd name="connsiteY578" fmla="*/ 84333 h 84574"/>
                  <a:gd name="connsiteX579" fmla="*/ 60894 w 1179211"/>
                  <a:gd name="connsiteY579" fmla="*/ 5799 h 84574"/>
                  <a:gd name="connsiteX580" fmla="*/ 50986 w 1179211"/>
                  <a:gd name="connsiteY580" fmla="*/ 5799 h 84574"/>
                  <a:gd name="connsiteX581" fmla="*/ 50986 w 1179211"/>
                  <a:gd name="connsiteY581" fmla="*/ 54128 h 84574"/>
                  <a:gd name="connsiteX582" fmla="*/ 49295 w 1179211"/>
                  <a:gd name="connsiteY582" fmla="*/ 66935 h 84574"/>
                  <a:gd name="connsiteX583" fmla="*/ 44945 w 1179211"/>
                  <a:gd name="connsiteY583" fmla="*/ 74667 h 84574"/>
                  <a:gd name="connsiteX584" fmla="*/ 38421 w 1179211"/>
                  <a:gd name="connsiteY584" fmla="*/ 78534 h 84574"/>
                  <a:gd name="connsiteX585" fmla="*/ 30447 w 1179211"/>
                  <a:gd name="connsiteY585" fmla="*/ 79500 h 84574"/>
                  <a:gd name="connsiteX586" fmla="*/ 22231 w 1179211"/>
                  <a:gd name="connsiteY586" fmla="*/ 78534 h 84574"/>
                  <a:gd name="connsiteX587" fmla="*/ 15707 w 1179211"/>
                  <a:gd name="connsiteY587" fmla="*/ 74667 h 84574"/>
                  <a:gd name="connsiteX588" fmla="*/ 11357 w 1179211"/>
                  <a:gd name="connsiteY588" fmla="*/ 66935 h 84574"/>
                  <a:gd name="connsiteX589" fmla="*/ 9666 w 1179211"/>
                  <a:gd name="connsiteY589" fmla="*/ 54128 h 84574"/>
                  <a:gd name="connsiteX590" fmla="*/ 9666 w 1179211"/>
                  <a:gd name="connsiteY590" fmla="*/ 5799 h 84574"/>
                  <a:gd name="connsiteX591" fmla="*/ 0 w 1179211"/>
                  <a:gd name="connsiteY591" fmla="*/ 5799 h 84574"/>
                  <a:gd name="connsiteX592" fmla="*/ 0 w 1179211"/>
                  <a:gd name="connsiteY592" fmla="*/ 54853 h 84574"/>
                  <a:gd name="connsiteX593" fmla="*/ 7733 w 1179211"/>
                  <a:gd name="connsiteY593" fmla="*/ 79500 h 84574"/>
                  <a:gd name="connsiteX594" fmla="*/ 30689 w 1179211"/>
                  <a:gd name="connsiteY594" fmla="*/ 86749 h 84574"/>
                  <a:gd name="connsiteX595" fmla="*/ 53403 w 1179211"/>
                  <a:gd name="connsiteY595" fmla="*/ 79500 h 84574"/>
                  <a:gd name="connsiteX596" fmla="*/ 60894 w 1179211"/>
                  <a:gd name="connsiteY596" fmla="*/ 54853 h 84574"/>
                  <a:gd name="connsiteX597" fmla="*/ 60894 w 1179211"/>
                  <a:gd name="connsiteY597" fmla="*/ 5799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Lst>
                <a:rect l="l" t="t" r="r" b="b"/>
                <a:pathLst>
                  <a:path w="1179211" h="84574">
                    <a:moveTo>
                      <a:pt x="1181145" y="2658"/>
                    </a:moveTo>
                    <a:cubicBezTo>
                      <a:pt x="1179937" y="1933"/>
                      <a:pt x="1178245" y="1450"/>
                      <a:pt x="1176071" y="725"/>
                    </a:cubicBezTo>
                    <a:cubicBezTo>
                      <a:pt x="1173654" y="242"/>
                      <a:pt x="1171238" y="0"/>
                      <a:pt x="1168580" y="0"/>
                    </a:cubicBezTo>
                    <a:cubicBezTo>
                      <a:pt x="1164955" y="0"/>
                      <a:pt x="1161572" y="725"/>
                      <a:pt x="1158672" y="1933"/>
                    </a:cubicBezTo>
                    <a:cubicBezTo>
                      <a:pt x="1155773" y="3383"/>
                      <a:pt x="1153115" y="5558"/>
                      <a:pt x="1151182" y="8941"/>
                    </a:cubicBezTo>
                    <a:cubicBezTo>
                      <a:pt x="1149490" y="11357"/>
                      <a:pt x="1148523" y="14015"/>
                      <a:pt x="1148282" y="16915"/>
                    </a:cubicBezTo>
                    <a:cubicBezTo>
                      <a:pt x="1148040" y="19815"/>
                      <a:pt x="1147799" y="22473"/>
                      <a:pt x="1147799" y="25131"/>
                    </a:cubicBezTo>
                    <a:lnTo>
                      <a:pt x="1147799" y="29239"/>
                    </a:lnTo>
                    <a:lnTo>
                      <a:pt x="1137891" y="29239"/>
                    </a:lnTo>
                    <a:lnTo>
                      <a:pt x="1137891" y="35521"/>
                    </a:lnTo>
                    <a:lnTo>
                      <a:pt x="1147799" y="35521"/>
                    </a:lnTo>
                    <a:lnTo>
                      <a:pt x="1147799" y="84333"/>
                    </a:lnTo>
                    <a:lnTo>
                      <a:pt x="1157223" y="84333"/>
                    </a:lnTo>
                    <a:lnTo>
                      <a:pt x="1157223" y="35280"/>
                    </a:lnTo>
                    <a:lnTo>
                      <a:pt x="1172446" y="35280"/>
                    </a:lnTo>
                    <a:lnTo>
                      <a:pt x="1172446" y="28997"/>
                    </a:lnTo>
                    <a:lnTo>
                      <a:pt x="1157223" y="28997"/>
                    </a:lnTo>
                    <a:lnTo>
                      <a:pt x="1157223" y="25372"/>
                    </a:lnTo>
                    <a:cubicBezTo>
                      <a:pt x="1157223" y="23198"/>
                      <a:pt x="1157223" y="21023"/>
                      <a:pt x="1157464" y="18606"/>
                    </a:cubicBezTo>
                    <a:cubicBezTo>
                      <a:pt x="1157706" y="16190"/>
                      <a:pt x="1157948" y="14257"/>
                      <a:pt x="1158672" y="12324"/>
                    </a:cubicBezTo>
                    <a:cubicBezTo>
                      <a:pt x="1159397" y="10391"/>
                      <a:pt x="1160364" y="8941"/>
                      <a:pt x="1161572" y="7733"/>
                    </a:cubicBezTo>
                    <a:cubicBezTo>
                      <a:pt x="1162780" y="6524"/>
                      <a:pt x="1164714" y="5799"/>
                      <a:pt x="1167130" y="5799"/>
                    </a:cubicBezTo>
                    <a:cubicBezTo>
                      <a:pt x="1169546" y="5799"/>
                      <a:pt x="1171721" y="6283"/>
                      <a:pt x="1173413" y="7008"/>
                    </a:cubicBezTo>
                    <a:cubicBezTo>
                      <a:pt x="1175104" y="7733"/>
                      <a:pt x="1176554" y="8699"/>
                      <a:pt x="1177762" y="9666"/>
                    </a:cubicBezTo>
                    <a:lnTo>
                      <a:pt x="1181145" y="2658"/>
                    </a:lnTo>
                    <a:close/>
                    <a:moveTo>
                      <a:pt x="1092946" y="84091"/>
                    </a:moveTo>
                    <a:lnTo>
                      <a:pt x="1102370" y="84091"/>
                    </a:lnTo>
                    <a:lnTo>
                      <a:pt x="1102370" y="57511"/>
                    </a:lnTo>
                    <a:cubicBezTo>
                      <a:pt x="1102370" y="55578"/>
                      <a:pt x="1102370" y="53886"/>
                      <a:pt x="1102612" y="51953"/>
                    </a:cubicBezTo>
                    <a:cubicBezTo>
                      <a:pt x="1102853" y="50020"/>
                      <a:pt x="1103095" y="48328"/>
                      <a:pt x="1103337" y="46637"/>
                    </a:cubicBezTo>
                    <a:cubicBezTo>
                      <a:pt x="1104303" y="43254"/>
                      <a:pt x="1105511" y="40354"/>
                      <a:pt x="1107444" y="37938"/>
                    </a:cubicBezTo>
                    <a:cubicBezTo>
                      <a:pt x="1109136" y="35521"/>
                      <a:pt x="1111311" y="34555"/>
                      <a:pt x="1113485" y="34555"/>
                    </a:cubicBezTo>
                    <a:cubicBezTo>
                      <a:pt x="1117352" y="34555"/>
                      <a:pt x="1119285" y="36488"/>
                      <a:pt x="1119526" y="40596"/>
                    </a:cubicBezTo>
                    <a:lnTo>
                      <a:pt x="1127742" y="37696"/>
                    </a:lnTo>
                    <a:cubicBezTo>
                      <a:pt x="1127742" y="35763"/>
                      <a:pt x="1127259" y="34313"/>
                      <a:pt x="1126534" y="32863"/>
                    </a:cubicBezTo>
                    <a:cubicBezTo>
                      <a:pt x="1125809" y="31413"/>
                      <a:pt x="1125084" y="30447"/>
                      <a:pt x="1124118" y="29722"/>
                    </a:cubicBezTo>
                    <a:cubicBezTo>
                      <a:pt x="1123151" y="28997"/>
                      <a:pt x="1121943" y="28272"/>
                      <a:pt x="1120735" y="28030"/>
                    </a:cubicBezTo>
                    <a:cubicBezTo>
                      <a:pt x="1119526" y="27547"/>
                      <a:pt x="1118318" y="27547"/>
                      <a:pt x="1117352" y="27547"/>
                    </a:cubicBezTo>
                    <a:cubicBezTo>
                      <a:pt x="1113969" y="27547"/>
                      <a:pt x="1111311" y="28514"/>
                      <a:pt x="1108653" y="30205"/>
                    </a:cubicBezTo>
                    <a:cubicBezTo>
                      <a:pt x="1106236" y="32138"/>
                      <a:pt x="1104061" y="34555"/>
                      <a:pt x="1102370" y="37696"/>
                    </a:cubicBezTo>
                    <a:lnTo>
                      <a:pt x="1101162" y="28272"/>
                    </a:lnTo>
                    <a:lnTo>
                      <a:pt x="1091738" y="29239"/>
                    </a:lnTo>
                    <a:cubicBezTo>
                      <a:pt x="1091738" y="29722"/>
                      <a:pt x="1091979" y="30447"/>
                      <a:pt x="1091979" y="31413"/>
                    </a:cubicBezTo>
                    <a:cubicBezTo>
                      <a:pt x="1092221" y="32380"/>
                      <a:pt x="1092221" y="33588"/>
                      <a:pt x="1092463" y="35038"/>
                    </a:cubicBezTo>
                    <a:cubicBezTo>
                      <a:pt x="1092704" y="36488"/>
                      <a:pt x="1092704" y="37696"/>
                      <a:pt x="1092704" y="39146"/>
                    </a:cubicBezTo>
                    <a:cubicBezTo>
                      <a:pt x="1092704" y="40596"/>
                      <a:pt x="1092946" y="41804"/>
                      <a:pt x="1092946" y="43254"/>
                    </a:cubicBezTo>
                    <a:lnTo>
                      <a:pt x="1092946" y="84091"/>
                    </a:lnTo>
                    <a:close/>
                    <a:moveTo>
                      <a:pt x="1062016" y="72251"/>
                    </a:moveTo>
                    <a:cubicBezTo>
                      <a:pt x="1059116" y="76359"/>
                      <a:pt x="1055008" y="78292"/>
                      <a:pt x="1049934" y="78292"/>
                    </a:cubicBezTo>
                    <a:cubicBezTo>
                      <a:pt x="1044617" y="78292"/>
                      <a:pt x="1040751" y="76359"/>
                      <a:pt x="1037852" y="72251"/>
                    </a:cubicBezTo>
                    <a:cubicBezTo>
                      <a:pt x="1034952" y="68143"/>
                      <a:pt x="1033502" y="62827"/>
                      <a:pt x="1033502" y="55819"/>
                    </a:cubicBezTo>
                    <a:cubicBezTo>
                      <a:pt x="1033502" y="49053"/>
                      <a:pt x="1034952" y="43737"/>
                      <a:pt x="1037852" y="39629"/>
                    </a:cubicBezTo>
                    <a:cubicBezTo>
                      <a:pt x="1040751" y="35521"/>
                      <a:pt x="1044859" y="33588"/>
                      <a:pt x="1050175" y="33588"/>
                    </a:cubicBezTo>
                    <a:cubicBezTo>
                      <a:pt x="1055491" y="33588"/>
                      <a:pt x="1059599" y="35521"/>
                      <a:pt x="1062499" y="39629"/>
                    </a:cubicBezTo>
                    <a:cubicBezTo>
                      <a:pt x="1065399" y="43737"/>
                      <a:pt x="1066849" y="49053"/>
                      <a:pt x="1066849" y="55819"/>
                    </a:cubicBezTo>
                    <a:cubicBezTo>
                      <a:pt x="1066365" y="62827"/>
                      <a:pt x="1064915" y="68143"/>
                      <a:pt x="1062016" y="72251"/>
                    </a:cubicBezTo>
                    <a:moveTo>
                      <a:pt x="1075306" y="44462"/>
                    </a:moveTo>
                    <a:cubicBezTo>
                      <a:pt x="1074098" y="40837"/>
                      <a:pt x="1072406" y="37938"/>
                      <a:pt x="1070232" y="35280"/>
                    </a:cubicBezTo>
                    <a:cubicBezTo>
                      <a:pt x="1068057" y="32863"/>
                      <a:pt x="1065157" y="30930"/>
                      <a:pt x="1061774" y="29480"/>
                    </a:cubicBezTo>
                    <a:cubicBezTo>
                      <a:pt x="1058391" y="28030"/>
                      <a:pt x="1054525" y="27306"/>
                      <a:pt x="1050175" y="27306"/>
                    </a:cubicBezTo>
                    <a:cubicBezTo>
                      <a:pt x="1045826" y="27306"/>
                      <a:pt x="1041959" y="28030"/>
                      <a:pt x="1038576" y="29480"/>
                    </a:cubicBezTo>
                    <a:cubicBezTo>
                      <a:pt x="1035193" y="30930"/>
                      <a:pt x="1032294" y="32863"/>
                      <a:pt x="1030119" y="35280"/>
                    </a:cubicBezTo>
                    <a:cubicBezTo>
                      <a:pt x="1027703" y="37696"/>
                      <a:pt x="1026011" y="40837"/>
                      <a:pt x="1024803" y="44462"/>
                    </a:cubicBezTo>
                    <a:cubicBezTo>
                      <a:pt x="1023595" y="48087"/>
                      <a:pt x="1023111" y="51953"/>
                      <a:pt x="1023111" y="56303"/>
                    </a:cubicBezTo>
                    <a:cubicBezTo>
                      <a:pt x="1023111" y="60894"/>
                      <a:pt x="1023836" y="65002"/>
                      <a:pt x="1025286" y="68626"/>
                    </a:cubicBezTo>
                    <a:cubicBezTo>
                      <a:pt x="1026736" y="72251"/>
                      <a:pt x="1028669" y="75392"/>
                      <a:pt x="1031086" y="77809"/>
                    </a:cubicBezTo>
                    <a:cubicBezTo>
                      <a:pt x="1033502" y="80467"/>
                      <a:pt x="1036402" y="82400"/>
                      <a:pt x="1039785" y="83608"/>
                    </a:cubicBezTo>
                    <a:cubicBezTo>
                      <a:pt x="1043168" y="85058"/>
                      <a:pt x="1046551" y="85783"/>
                      <a:pt x="1050417" y="85783"/>
                    </a:cubicBezTo>
                    <a:cubicBezTo>
                      <a:pt x="1054283" y="85783"/>
                      <a:pt x="1057666" y="85058"/>
                      <a:pt x="1061049" y="83608"/>
                    </a:cubicBezTo>
                    <a:cubicBezTo>
                      <a:pt x="1064432" y="82158"/>
                      <a:pt x="1067332" y="80225"/>
                      <a:pt x="1069748" y="77809"/>
                    </a:cubicBezTo>
                    <a:cubicBezTo>
                      <a:pt x="1072165" y="75151"/>
                      <a:pt x="1074098" y="72251"/>
                      <a:pt x="1075548" y="68626"/>
                    </a:cubicBezTo>
                    <a:cubicBezTo>
                      <a:pt x="1076998" y="65002"/>
                      <a:pt x="1077722" y="60894"/>
                      <a:pt x="1077722" y="56303"/>
                    </a:cubicBezTo>
                    <a:cubicBezTo>
                      <a:pt x="1076998" y="51953"/>
                      <a:pt x="1076514" y="48087"/>
                      <a:pt x="1075306" y="44462"/>
                    </a:cubicBezTo>
                    <a:moveTo>
                      <a:pt x="998464" y="84816"/>
                    </a:moveTo>
                    <a:lnTo>
                      <a:pt x="1007888" y="83850"/>
                    </a:lnTo>
                    <a:cubicBezTo>
                      <a:pt x="1007888" y="83366"/>
                      <a:pt x="1007646" y="82641"/>
                      <a:pt x="1007646" y="81675"/>
                    </a:cubicBezTo>
                    <a:cubicBezTo>
                      <a:pt x="1007405" y="80708"/>
                      <a:pt x="1007405" y="79500"/>
                      <a:pt x="1007163" y="78050"/>
                    </a:cubicBezTo>
                    <a:cubicBezTo>
                      <a:pt x="1006921" y="76842"/>
                      <a:pt x="1006921" y="75392"/>
                      <a:pt x="1006921" y="73942"/>
                    </a:cubicBezTo>
                    <a:cubicBezTo>
                      <a:pt x="1006921" y="72493"/>
                      <a:pt x="1006680" y="71043"/>
                      <a:pt x="1006680" y="69834"/>
                    </a:cubicBezTo>
                    <a:lnTo>
                      <a:pt x="1006680" y="483"/>
                    </a:lnTo>
                    <a:lnTo>
                      <a:pt x="997497" y="483"/>
                    </a:lnTo>
                    <a:lnTo>
                      <a:pt x="997497" y="36730"/>
                    </a:lnTo>
                    <a:cubicBezTo>
                      <a:pt x="996048" y="34071"/>
                      <a:pt x="993873" y="31897"/>
                      <a:pt x="990973" y="29964"/>
                    </a:cubicBezTo>
                    <a:cubicBezTo>
                      <a:pt x="988073" y="28030"/>
                      <a:pt x="984449" y="27064"/>
                      <a:pt x="980341" y="27064"/>
                    </a:cubicBezTo>
                    <a:cubicBezTo>
                      <a:pt x="976958" y="27064"/>
                      <a:pt x="973575" y="27789"/>
                      <a:pt x="970675" y="28997"/>
                    </a:cubicBezTo>
                    <a:cubicBezTo>
                      <a:pt x="967534" y="30205"/>
                      <a:pt x="965117" y="32138"/>
                      <a:pt x="962701" y="34555"/>
                    </a:cubicBezTo>
                    <a:cubicBezTo>
                      <a:pt x="960526" y="36971"/>
                      <a:pt x="958593" y="40113"/>
                      <a:pt x="957385" y="43737"/>
                    </a:cubicBezTo>
                    <a:cubicBezTo>
                      <a:pt x="955935" y="47362"/>
                      <a:pt x="955452" y="51711"/>
                      <a:pt x="955452" y="56544"/>
                    </a:cubicBezTo>
                    <a:cubicBezTo>
                      <a:pt x="955452" y="60410"/>
                      <a:pt x="955935" y="64277"/>
                      <a:pt x="956902" y="67660"/>
                    </a:cubicBezTo>
                    <a:cubicBezTo>
                      <a:pt x="957868" y="71043"/>
                      <a:pt x="959318" y="74184"/>
                      <a:pt x="961251" y="76842"/>
                    </a:cubicBezTo>
                    <a:cubicBezTo>
                      <a:pt x="963184" y="79500"/>
                      <a:pt x="965842" y="81433"/>
                      <a:pt x="968742" y="83125"/>
                    </a:cubicBezTo>
                    <a:cubicBezTo>
                      <a:pt x="971883" y="84575"/>
                      <a:pt x="975508" y="85300"/>
                      <a:pt x="979616" y="85300"/>
                    </a:cubicBezTo>
                    <a:cubicBezTo>
                      <a:pt x="982274" y="85300"/>
                      <a:pt x="984690" y="84816"/>
                      <a:pt x="986623" y="84091"/>
                    </a:cubicBezTo>
                    <a:cubicBezTo>
                      <a:pt x="988557" y="83366"/>
                      <a:pt x="990248" y="82400"/>
                      <a:pt x="991698" y="81433"/>
                    </a:cubicBezTo>
                    <a:cubicBezTo>
                      <a:pt x="993148" y="80467"/>
                      <a:pt x="994114" y="79259"/>
                      <a:pt x="995081" y="78050"/>
                    </a:cubicBezTo>
                    <a:cubicBezTo>
                      <a:pt x="995806" y="76842"/>
                      <a:pt x="996531" y="75875"/>
                      <a:pt x="997014" y="74909"/>
                    </a:cubicBezTo>
                    <a:lnTo>
                      <a:pt x="998464" y="84816"/>
                    </a:lnTo>
                    <a:close/>
                    <a:moveTo>
                      <a:pt x="996048" y="67660"/>
                    </a:moveTo>
                    <a:cubicBezTo>
                      <a:pt x="994839" y="70559"/>
                      <a:pt x="993148" y="72976"/>
                      <a:pt x="991456" y="74667"/>
                    </a:cubicBezTo>
                    <a:cubicBezTo>
                      <a:pt x="989765" y="76359"/>
                      <a:pt x="987832" y="77325"/>
                      <a:pt x="985657" y="78050"/>
                    </a:cubicBezTo>
                    <a:cubicBezTo>
                      <a:pt x="983482" y="78775"/>
                      <a:pt x="982032" y="78775"/>
                      <a:pt x="980582" y="78775"/>
                    </a:cubicBezTo>
                    <a:cubicBezTo>
                      <a:pt x="978166" y="78775"/>
                      <a:pt x="975991" y="78292"/>
                      <a:pt x="974058" y="77084"/>
                    </a:cubicBezTo>
                    <a:cubicBezTo>
                      <a:pt x="972125" y="75875"/>
                      <a:pt x="970675" y="74426"/>
                      <a:pt x="969467" y="72493"/>
                    </a:cubicBezTo>
                    <a:cubicBezTo>
                      <a:pt x="968259" y="70559"/>
                      <a:pt x="967292" y="68143"/>
                      <a:pt x="966809" y="65243"/>
                    </a:cubicBezTo>
                    <a:cubicBezTo>
                      <a:pt x="966326" y="62585"/>
                      <a:pt x="965842" y="59444"/>
                      <a:pt x="965842" y="56303"/>
                    </a:cubicBezTo>
                    <a:cubicBezTo>
                      <a:pt x="965842" y="53161"/>
                      <a:pt x="966326" y="50020"/>
                      <a:pt x="967051" y="47362"/>
                    </a:cubicBezTo>
                    <a:cubicBezTo>
                      <a:pt x="967775" y="44704"/>
                      <a:pt x="968984" y="42287"/>
                      <a:pt x="970192" y="40354"/>
                    </a:cubicBezTo>
                    <a:cubicBezTo>
                      <a:pt x="971642" y="38421"/>
                      <a:pt x="973333" y="36971"/>
                      <a:pt x="975266" y="36005"/>
                    </a:cubicBezTo>
                    <a:cubicBezTo>
                      <a:pt x="977199" y="35038"/>
                      <a:pt x="979374" y="34555"/>
                      <a:pt x="981549" y="34555"/>
                    </a:cubicBezTo>
                    <a:cubicBezTo>
                      <a:pt x="983724" y="34555"/>
                      <a:pt x="985899" y="35038"/>
                      <a:pt x="987832" y="35763"/>
                    </a:cubicBezTo>
                    <a:cubicBezTo>
                      <a:pt x="989765" y="36488"/>
                      <a:pt x="991456" y="37938"/>
                      <a:pt x="992906" y="39629"/>
                    </a:cubicBezTo>
                    <a:cubicBezTo>
                      <a:pt x="994356" y="41321"/>
                      <a:pt x="995564" y="43496"/>
                      <a:pt x="996531" y="46395"/>
                    </a:cubicBezTo>
                    <a:cubicBezTo>
                      <a:pt x="997497" y="49053"/>
                      <a:pt x="997739" y="52195"/>
                      <a:pt x="997739" y="56061"/>
                    </a:cubicBezTo>
                    <a:cubicBezTo>
                      <a:pt x="997981" y="60652"/>
                      <a:pt x="997256" y="64760"/>
                      <a:pt x="996048" y="67660"/>
                    </a:cubicBezTo>
                    <a:moveTo>
                      <a:pt x="938537" y="725"/>
                    </a:moveTo>
                    <a:lnTo>
                      <a:pt x="928629" y="725"/>
                    </a:lnTo>
                    <a:lnTo>
                      <a:pt x="928629" y="84333"/>
                    </a:lnTo>
                    <a:lnTo>
                      <a:pt x="938537" y="84333"/>
                    </a:lnTo>
                    <a:lnTo>
                      <a:pt x="938537" y="725"/>
                    </a:lnTo>
                    <a:close/>
                    <a:moveTo>
                      <a:pt x="897699" y="38179"/>
                    </a:moveTo>
                    <a:cubicBezTo>
                      <a:pt x="899874" y="41079"/>
                      <a:pt x="900841" y="45187"/>
                      <a:pt x="900841" y="50262"/>
                    </a:cubicBezTo>
                    <a:lnTo>
                      <a:pt x="900841" y="52195"/>
                    </a:lnTo>
                    <a:lnTo>
                      <a:pt x="873535" y="52195"/>
                    </a:lnTo>
                    <a:cubicBezTo>
                      <a:pt x="873777" y="49778"/>
                      <a:pt x="874502" y="47362"/>
                      <a:pt x="875227" y="45187"/>
                    </a:cubicBezTo>
                    <a:cubicBezTo>
                      <a:pt x="875952" y="43012"/>
                      <a:pt x="877160" y="41079"/>
                      <a:pt x="878368" y="39388"/>
                    </a:cubicBezTo>
                    <a:cubicBezTo>
                      <a:pt x="879576" y="37696"/>
                      <a:pt x="881268" y="36246"/>
                      <a:pt x="882959" y="35280"/>
                    </a:cubicBezTo>
                    <a:cubicBezTo>
                      <a:pt x="884651" y="34313"/>
                      <a:pt x="886825" y="33830"/>
                      <a:pt x="889000" y="33830"/>
                    </a:cubicBezTo>
                    <a:cubicBezTo>
                      <a:pt x="892866" y="33588"/>
                      <a:pt x="895766" y="35038"/>
                      <a:pt x="897699" y="38179"/>
                    </a:cubicBezTo>
                    <a:moveTo>
                      <a:pt x="910748" y="58236"/>
                    </a:moveTo>
                    <a:lnTo>
                      <a:pt x="910748" y="52678"/>
                    </a:lnTo>
                    <a:cubicBezTo>
                      <a:pt x="910748" y="49537"/>
                      <a:pt x="910506" y="46395"/>
                      <a:pt x="909781" y="43496"/>
                    </a:cubicBezTo>
                    <a:cubicBezTo>
                      <a:pt x="909056" y="40354"/>
                      <a:pt x="907848" y="37696"/>
                      <a:pt x="906157" y="35280"/>
                    </a:cubicBezTo>
                    <a:cubicBezTo>
                      <a:pt x="904465" y="32863"/>
                      <a:pt x="902290" y="30930"/>
                      <a:pt x="899391" y="29480"/>
                    </a:cubicBezTo>
                    <a:cubicBezTo>
                      <a:pt x="896491" y="28030"/>
                      <a:pt x="893108" y="27306"/>
                      <a:pt x="888759" y="27306"/>
                    </a:cubicBezTo>
                    <a:cubicBezTo>
                      <a:pt x="885134" y="27306"/>
                      <a:pt x="881993" y="28030"/>
                      <a:pt x="878851" y="29480"/>
                    </a:cubicBezTo>
                    <a:cubicBezTo>
                      <a:pt x="875710" y="30930"/>
                      <a:pt x="873052" y="32863"/>
                      <a:pt x="870877" y="35521"/>
                    </a:cubicBezTo>
                    <a:cubicBezTo>
                      <a:pt x="868702" y="38179"/>
                      <a:pt x="866769" y="41079"/>
                      <a:pt x="865561" y="44704"/>
                    </a:cubicBezTo>
                    <a:cubicBezTo>
                      <a:pt x="864353" y="48328"/>
                      <a:pt x="863628" y="52195"/>
                      <a:pt x="863628" y="56544"/>
                    </a:cubicBezTo>
                    <a:cubicBezTo>
                      <a:pt x="863628" y="66210"/>
                      <a:pt x="865803" y="73459"/>
                      <a:pt x="870394" y="78292"/>
                    </a:cubicBezTo>
                    <a:cubicBezTo>
                      <a:pt x="874985" y="83125"/>
                      <a:pt x="881509" y="85783"/>
                      <a:pt x="890208" y="85783"/>
                    </a:cubicBezTo>
                    <a:cubicBezTo>
                      <a:pt x="894800" y="85783"/>
                      <a:pt x="898666" y="84816"/>
                      <a:pt x="902290" y="83125"/>
                    </a:cubicBezTo>
                    <a:cubicBezTo>
                      <a:pt x="905673" y="81192"/>
                      <a:pt x="909056" y="78534"/>
                      <a:pt x="911956" y="75151"/>
                    </a:cubicBezTo>
                    <a:lnTo>
                      <a:pt x="908090" y="71043"/>
                    </a:lnTo>
                    <a:cubicBezTo>
                      <a:pt x="904465" y="74426"/>
                      <a:pt x="901324" y="76359"/>
                      <a:pt x="898666" y="77567"/>
                    </a:cubicBezTo>
                    <a:cubicBezTo>
                      <a:pt x="896008" y="78534"/>
                      <a:pt x="893350" y="79017"/>
                      <a:pt x="890933" y="79017"/>
                    </a:cubicBezTo>
                    <a:cubicBezTo>
                      <a:pt x="885376" y="79017"/>
                      <a:pt x="881268" y="77325"/>
                      <a:pt x="878368" y="73701"/>
                    </a:cubicBezTo>
                    <a:cubicBezTo>
                      <a:pt x="875468" y="70076"/>
                      <a:pt x="874018" y="65002"/>
                      <a:pt x="873777" y="58477"/>
                    </a:cubicBezTo>
                    <a:lnTo>
                      <a:pt x="910748" y="58477"/>
                    </a:lnTo>
                    <a:close/>
                    <a:moveTo>
                      <a:pt x="848404" y="61377"/>
                    </a:moveTo>
                    <a:cubicBezTo>
                      <a:pt x="847438" y="59444"/>
                      <a:pt x="845988" y="57994"/>
                      <a:pt x="844296" y="56544"/>
                    </a:cubicBezTo>
                    <a:cubicBezTo>
                      <a:pt x="842605" y="55094"/>
                      <a:pt x="840913" y="54128"/>
                      <a:pt x="838980" y="53403"/>
                    </a:cubicBezTo>
                    <a:cubicBezTo>
                      <a:pt x="837047" y="52678"/>
                      <a:pt x="835114" y="51953"/>
                      <a:pt x="833181" y="51470"/>
                    </a:cubicBezTo>
                    <a:cubicBezTo>
                      <a:pt x="829798" y="50503"/>
                      <a:pt x="826898" y="49295"/>
                      <a:pt x="824723" y="47603"/>
                    </a:cubicBezTo>
                    <a:cubicBezTo>
                      <a:pt x="822549" y="45912"/>
                      <a:pt x="821582" y="43737"/>
                      <a:pt x="821582" y="40837"/>
                    </a:cubicBezTo>
                    <a:cubicBezTo>
                      <a:pt x="821582" y="38663"/>
                      <a:pt x="822549" y="36730"/>
                      <a:pt x="824482" y="35280"/>
                    </a:cubicBezTo>
                    <a:cubicBezTo>
                      <a:pt x="826415" y="33830"/>
                      <a:pt x="828831" y="33105"/>
                      <a:pt x="831731" y="33105"/>
                    </a:cubicBezTo>
                    <a:cubicBezTo>
                      <a:pt x="834872" y="33105"/>
                      <a:pt x="837289" y="33588"/>
                      <a:pt x="838980" y="34796"/>
                    </a:cubicBezTo>
                    <a:cubicBezTo>
                      <a:pt x="840672" y="36005"/>
                      <a:pt x="842122" y="37213"/>
                      <a:pt x="843572" y="38421"/>
                    </a:cubicBezTo>
                    <a:lnTo>
                      <a:pt x="848404" y="32380"/>
                    </a:lnTo>
                    <a:cubicBezTo>
                      <a:pt x="846955" y="31172"/>
                      <a:pt x="845021" y="29964"/>
                      <a:pt x="842605" y="28997"/>
                    </a:cubicBezTo>
                    <a:cubicBezTo>
                      <a:pt x="840189" y="28030"/>
                      <a:pt x="836564" y="27306"/>
                      <a:pt x="832214" y="27306"/>
                    </a:cubicBezTo>
                    <a:cubicBezTo>
                      <a:pt x="829556" y="27306"/>
                      <a:pt x="827140" y="27547"/>
                      <a:pt x="824723" y="28272"/>
                    </a:cubicBezTo>
                    <a:cubicBezTo>
                      <a:pt x="822307" y="28997"/>
                      <a:pt x="820374" y="29722"/>
                      <a:pt x="818441" y="31172"/>
                    </a:cubicBezTo>
                    <a:cubicBezTo>
                      <a:pt x="816749" y="32380"/>
                      <a:pt x="815299" y="34071"/>
                      <a:pt x="814091" y="36005"/>
                    </a:cubicBezTo>
                    <a:cubicBezTo>
                      <a:pt x="812883" y="37938"/>
                      <a:pt x="812400" y="40113"/>
                      <a:pt x="812400" y="42771"/>
                    </a:cubicBezTo>
                    <a:cubicBezTo>
                      <a:pt x="812400" y="45670"/>
                      <a:pt x="812883" y="48087"/>
                      <a:pt x="813850" y="50020"/>
                    </a:cubicBezTo>
                    <a:cubicBezTo>
                      <a:pt x="814816" y="51953"/>
                      <a:pt x="816266" y="53644"/>
                      <a:pt x="817716" y="54853"/>
                    </a:cubicBezTo>
                    <a:cubicBezTo>
                      <a:pt x="819407" y="56061"/>
                      <a:pt x="821099" y="57269"/>
                      <a:pt x="822790" y="57752"/>
                    </a:cubicBezTo>
                    <a:cubicBezTo>
                      <a:pt x="824723" y="58477"/>
                      <a:pt x="826415" y="58961"/>
                      <a:pt x="828106" y="59686"/>
                    </a:cubicBezTo>
                    <a:cubicBezTo>
                      <a:pt x="831731" y="60652"/>
                      <a:pt x="834389" y="61860"/>
                      <a:pt x="836564" y="63310"/>
                    </a:cubicBezTo>
                    <a:cubicBezTo>
                      <a:pt x="838739" y="64760"/>
                      <a:pt x="839705" y="67176"/>
                      <a:pt x="839705" y="70559"/>
                    </a:cubicBezTo>
                    <a:cubicBezTo>
                      <a:pt x="839705" y="73459"/>
                      <a:pt x="838739" y="75634"/>
                      <a:pt x="837047" y="77325"/>
                    </a:cubicBezTo>
                    <a:cubicBezTo>
                      <a:pt x="835356" y="78775"/>
                      <a:pt x="832939" y="79742"/>
                      <a:pt x="829556" y="79742"/>
                    </a:cubicBezTo>
                    <a:cubicBezTo>
                      <a:pt x="827865" y="79742"/>
                      <a:pt x="826415" y="79500"/>
                      <a:pt x="824723" y="79017"/>
                    </a:cubicBezTo>
                    <a:cubicBezTo>
                      <a:pt x="823274" y="78534"/>
                      <a:pt x="821824" y="77809"/>
                      <a:pt x="820616" y="76842"/>
                    </a:cubicBezTo>
                    <a:cubicBezTo>
                      <a:pt x="819407" y="76117"/>
                      <a:pt x="818199" y="75151"/>
                      <a:pt x="817233" y="74184"/>
                    </a:cubicBezTo>
                    <a:cubicBezTo>
                      <a:pt x="816266" y="73217"/>
                      <a:pt x="815541" y="72493"/>
                      <a:pt x="814816" y="71768"/>
                    </a:cubicBezTo>
                    <a:lnTo>
                      <a:pt x="809983" y="79500"/>
                    </a:lnTo>
                    <a:cubicBezTo>
                      <a:pt x="815299" y="83608"/>
                      <a:pt x="821582" y="85783"/>
                      <a:pt x="829073" y="85783"/>
                    </a:cubicBezTo>
                    <a:cubicBezTo>
                      <a:pt x="831731" y="85783"/>
                      <a:pt x="834389" y="85300"/>
                      <a:pt x="836806" y="84575"/>
                    </a:cubicBezTo>
                    <a:cubicBezTo>
                      <a:pt x="839222" y="83850"/>
                      <a:pt x="841397" y="82641"/>
                      <a:pt x="843088" y="81192"/>
                    </a:cubicBezTo>
                    <a:cubicBezTo>
                      <a:pt x="844780" y="79742"/>
                      <a:pt x="846230" y="77809"/>
                      <a:pt x="847438" y="75634"/>
                    </a:cubicBezTo>
                    <a:cubicBezTo>
                      <a:pt x="848404" y="73459"/>
                      <a:pt x="849129" y="71043"/>
                      <a:pt x="849129" y="68143"/>
                    </a:cubicBezTo>
                    <a:cubicBezTo>
                      <a:pt x="849854" y="65485"/>
                      <a:pt x="849371" y="63310"/>
                      <a:pt x="848404" y="61377"/>
                    </a:cubicBezTo>
                    <a:moveTo>
                      <a:pt x="796693" y="61377"/>
                    </a:moveTo>
                    <a:cubicBezTo>
                      <a:pt x="795726" y="59444"/>
                      <a:pt x="794277" y="57994"/>
                      <a:pt x="792585" y="56544"/>
                    </a:cubicBezTo>
                    <a:cubicBezTo>
                      <a:pt x="790894" y="55094"/>
                      <a:pt x="789202" y="54128"/>
                      <a:pt x="787269" y="53403"/>
                    </a:cubicBezTo>
                    <a:cubicBezTo>
                      <a:pt x="785336" y="52678"/>
                      <a:pt x="783403" y="51953"/>
                      <a:pt x="781470" y="51470"/>
                    </a:cubicBezTo>
                    <a:cubicBezTo>
                      <a:pt x="778087" y="50503"/>
                      <a:pt x="775187" y="49295"/>
                      <a:pt x="773012" y="47603"/>
                    </a:cubicBezTo>
                    <a:cubicBezTo>
                      <a:pt x="770837" y="45912"/>
                      <a:pt x="769871" y="43737"/>
                      <a:pt x="769871" y="40837"/>
                    </a:cubicBezTo>
                    <a:cubicBezTo>
                      <a:pt x="769871" y="38663"/>
                      <a:pt x="770837" y="36730"/>
                      <a:pt x="772770" y="35280"/>
                    </a:cubicBezTo>
                    <a:cubicBezTo>
                      <a:pt x="774704" y="33830"/>
                      <a:pt x="777120" y="33105"/>
                      <a:pt x="780020" y="33105"/>
                    </a:cubicBezTo>
                    <a:cubicBezTo>
                      <a:pt x="783161" y="33105"/>
                      <a:pt x="785578" y="33588"/>
                      <a:pt x="787269" y="34796"/>
                    </a:cubicBezTo>
                    <a:cubicBezTo>
                      <a:pt x="788960" y="36005"/>
                      <a:pt x="790410" y="37213"/>
                      <a:pt x="791860" y="38421"/>
                    </a:cubicBezTo>
                    <a:lnTo>
                      <a:pt x="796693" y="32380"/>
                    </a:lnTo>
                    <a:cubicBezTo>
                      <a:pt x="795243" y="31172"/>
                      <a:pt x="793310" y="29964"/>
                      <a:pt x="790894" y="28997"/>
                    </a:cubicBezTo>
                    <a:cubicBezTo>
                      <a:pt x="788236" y="27789"/>
                      <a:pt x="784853" y="27306"/>
                      <a:pt x="780503" y="27306"/>
                    </a:cubicBezTo>
                    <a:cubicBezTo>
                      <a:pt x="777845" y="27306"/>
                      <a:pt x="775429" y="27547"/>
                      <a:pt x="773012" y="28272"/>
                    </a:cubicBezTo>
                    <a:cubicBezTo>
                      <a:pt x="770596" y="28997"/>
                      <a:pt x="768663" y="29722"/>
                      <a:pt x="766729" y="31172"/>
                    </a:cubicBezTo>
                    <a:cubicBezTo>
                      <a:pt x="765038" y="32380"/>
                      <a:pt x="763346" y="34071"/>
                      <a:pt x="762380" y="36005"/>
                    </a:cubicBezTo>
                    <a:cubicBezTo>
                      <a:pt x="761172" y="37938"/>
                      <a:pt x="760688" y="40113"/>
                      <a:pt x="760688" y="42771"/>
                    </a:cubicBezTo>
                    <a:cubicBezTo>
                      <a:pt x="760688" y="45670"/>
                      <a:pt x="761172" y="48087"/>
                      <a:pt x="762138" y="50020"/>
                    </a:cubicBezTo>
                    <a:cubicBezTo>
                      <a:pt x="763105" y="51953"/>
                      <a:pt x="764555" y="53644"/>
                      <a:pt x="766005" y="54853"/>
                    </a:cubicBezTo>
                    <a:cubicBezTo>
                      <a:pt x="767696" y="56061"/>
                      <a:pt x="769387" y="57269"/>
                      <a:pt x="771079" y="57752"/>
                    </a:cubicBezTo>
                    <a:cubicBezTo>
                      <a:pt x="773012" y="58477"/>
                      <a:pt x="774704" y="58961"/>
                      <a:pt x="776395" y="59686"/>
                    </a:cubicBezTo>
                    <a:cubicBezTo>
                      <a:pt x="780020" y="60652"/>
                      <a:pt x="782678" y="61860"/>
                      <a:pt x="784853" y="63310"/>
                    </a:cubicBezTo>
                    <a:cubicBezTo>
                      <a:pt x="787027" y="64760"/>
                      <a:pt x="787994" y="67176"/>
                      <a:pt x="787994" y="70559"/>
                    </a:cubicBezTo>
                    <a:cubicBezTo>
                      <a:pt x="787994" y="73459"/>
                      <a:pt x="787027" y="75634"/>
                      <a:pt x="785336" y="77325"/>
                    </a:cubicBezTo>
                    <a:cubicBezTo>
                      <a:pt x="783644" y="78775"/>
                      <a:pt x="781228" y="79742"/>
                      <a:pt x="777845" y="79742"/>
                    </a:cubicBezTo>
                    <a:cubicBezTo>
                      <a:pt x="776154" y="79742"/>
                      <a:pt x="774704" y="79500"/>
                      <a:pt x="773012" y="79017"/>
                    </a:cubicBezTo>
                    <a:cubicBezTo>
                      <a:pt x="771562" y="78534"/>
                      <a:pt x="770112" y="77809"/>
                      <a:pt x="768904" y="76842"/>
                    </a:cubicBezTo>
                    <a:cubicBezTo>
                      <a:pt x="767696" y="76117"/>
                      <a:pt x="766488" y="75151"/>
                      <a:pt x="765521" y="74184"/>
                    </a:cubicBezTo>
                    <a:cubicBezTo>
                      <a:pt x="764555" y="73217"/>
                      <a:pt x="763830" y="72493"/>
                      <a:pt x="763105" y="71768"/>
                    </a:cubicBezTo>
                    <a:lnTo>
                      <a:pt x="758272" y="79500"/>
                    </a:lnTo>
                    <a:cubicBezTo>
                      <a:pt x="763588" y="83608"/>
                      <a:pt x="769871" y="85783"/>
                      <a:pt x="777362" y="85783"/>
                    </a:cubicBezTo>
                    <a:cubicBezTo>
                      <a:pt x="780261" y="85783"/>
                      <a:pt x="782678" y="85300"/>
                      <a:pt x="785094" y="84575"/>
                    </a:cubicBezTo>
                    <a:cubicBezTo>
                      <a:pt x="787511" y="83850"/>
                      <a:pt x="789685" y="82641"/>
                      <a:pt x="791377" y="81192"/>
                    </a:cubicBezTo>
                    <a:cubicBezTo>
                      <a:pt x="793068" y="79742"/>
                      <a:pt x="794518" y="77809"/>
                      <a:pt x="795726" y="75634"/>
                    </a:cubicBezTo>
                    <a:cubicBezTo>
                      <a:pt x="796693" y="73459"/>
                      <a:pt x="797418" y="71043"/>
                      <a:pt x="797418" y="68143"/>
                    </a:cubicBezTo>
                    <a:cubicBezTo>
                      <a:pt x="798385" y="65485"/>
                      <a:pt x="797660" y="63310"/>
                      <a:pt x="796693" y="61377"/>
                    </a:cubicBezTo>
                    <a:moveTo>
                      <a:pt x="711393" y="6041"/>
                    </a:moveTo>
                    <a:cubicBezTo>
                      <a:pt x="710185" y="4833"/>
                      <a:pt x="708977" y="4350"/>
                      <a:pt x="707286" y="4350"/>
                    </a:cubicBezTo>
                    <a:cubicBezTo>
                      <a:pt x="705594" y="4350"/>
                      <a:pt x="704386" y="4833"/>
                      <a:pt x="703178" y="6041"/>
                    </a:cubicBezTo>
                    <a:cubicBezTo>
                      <a:pt x="701969" y="7249"/>
                      <a:pt x="701486" y="8457"/>
                      <a:pt x="701486" y="9907"/>
                    </a:cubicBezTo>
                    <a:cubicBezTo>
                      <a:pt x="701486" y="11357"/>
                      <a:pt x="701969" y="12807"/>
                      <a:pt x="703178" y="13774"/>
                    </a:cubicBezTo>
                    <a:cubicBezTo>
                      <a:pt x="704386" y="14982"/>
                      <a:pt x="705594" y="15465"/>
                      <a:pt x="707286" y="15465"/>
                    </a:cubicBezTo>
                    <a:cubicBezTo>
                      <a:pt x="708977" y="15465"/>
                      <a:pt x="710427" y="14982"/>
                      <a:pt x="711393" y="13774"/>
                    </a:cubicBezTo>
                    <a:cubicBezTo>
                      <a:pt x="712602" y="12565"/>
                      <a:pt x="713085" y="11357"/>
                      <a:pt x="713085" y="9907"/>
                    </a:cubicBezTo>
                    <a:cubicBezTo>
                      <a:pt x="713085" y="8457"/>
                      <a:pt x="712602" y="7249"/>
                      <a:pt x="711393" y="6041"/>
                    </a:cubicBezTo>
                    <a:moveTo>
                      <a:pt x="734833" y="6041"/>
                    </a:moveTo>
                    <a:cubicBezTo>
                      <a:pt x="733625" y="4833"/>
                      <a:pt x="732416" y="4350"/>
                      <a:pt x="730725" y="4350"/>
                    </a:cubicBezTo>
                    <a:cubicBezTo>
                      <a:pt x="729033" y="4350"/>
                      <a:pt x="727583" y="4833"/>
                      <a:pt x="726617" y="6041"/>
                    </a:cubicBezTo>
                    <a:cubicBezTo>
                      <a:pt x="725409" y="7249"/>
                      <a:pt x="724925" y="8457"/>
                      <a:pt x="724925" y="9907"/>
                    </a:cubicBezTo>
                    <a:cubicBezTo>
                      <a:pt x="724925" y="11357"/>
                      <a:pt x="725409" y="12807"/>
                      <a:pt x="726617" y="13774"/>
                    </a:cubicBezTo>
                    <a:cubicBezTo>
                      <a:pt x="727825" y="14982"/>
                      <a:pt x="729033" y="15465"/>
                      <a:pt x="730725" y="15465"/>
                    </a:cubicBezTo>
                    <a:cubicBezTo>
                      <a:pt x="732416" y="15465"/>
                      <a:pt x="733625" y="14982"/>
                      <a:pt x="734833" y="13774"/>
                    </a:cubicBezTo>
                    <a:cubicBezTo>
                      <a:pt x="736041" y="12565"/>
                      <a:pt x="736524" y="11357"/>
                      <a:pt x="736524" y="9907"/>
                    </a:cubicBezTo>
                    <a:cubicBezTo>
                      <a:pt x="736524" y="8457"/>
                      <a:pt x="735799" y="7249"/>
                      <a:pt x="734833" y="6041"/>
                    </a:cubicBezTo>
                    <a:moveTo>
                      <a:pt x="695445" y="28997"/>
                    </a:moveTo>
                    <a:lnTo>
                      <a:pt x="695445" y="63552"/>
                    </a:lnTo>
                    <a:cubicBezTo>
                      <a:pt x="695445" y="66451"/>
                      <a:pt x="695687" y="69351"/>
                      <a:pt x="695928" y="72009"/>
                    </a:cubicBezTo>
                    <a:cubicBezTo>
                      <a:pt x="696170" y="74667"/>
                      <a:pt x="696895" y="77084"/>
                      <a:pt x="698103" y="79017"/>
                    </a:cubicBezTo>
                    <a:cubicBezTo>
                      <a:pt x="699311" y="80950"/>
                      <a:pt x="701245" y="82641"/>
                      <a:pt x="703903" y="83850"/>
                    </a:cubicBezTo>
                    <a:cubicBezTo>
                      <a:pt x="706561" y="85058"/>
                      <a:pt x="709944" y="85783"/>
                      <a:pt x="714535" y="85783"/>
                    </a:cubicBezTo>
                    <a:cubicBezTo>
                      <a:pt x="717435" y="85783"/>
                      <a:pt x="719851" y="85300"/>
                      <a:pt x="722026" y="84575"/>
                    </a:cubicBezTo>
                    <a:cubicBezTo>
                      <a:pt x="724201" y="83608"/>
                      <a:pt x="725892" y="82641"/>
                      <a:pt x="727342" y="81433"/>
                    </a:cubicBezTo>
                    <a:cubicBezTo>
                      <a:pt x="728792" y="80225"/>
                      <a:pt x="730000" y="79017"/>
                      <a:pt x="730725" y="77809"/>
                    </a:cubicBezTo>
                    <a:cubicBezTo>
                      <a:pt x="731450" y="76600"/>
                      <a:pt x="732175" y="75875"/>
                      <a:pt x="732658" y="75151"/>
                    </a:cubicBezTo>
                    <a:lnTo>
                      <a:pt x="733866" y="84575"/>
                    </a:lnTo>
                    <a:lnTo>
                      <a:pt x="743290" y="83608"/>
                    </a:lnTo>
                    <a:cubicBezTo>
                      <a:pt x="743290" y="83125"/>
                      <a:pt x="743049" y="82400"/>
                      <a:pt x="743049" y="81433"/>
                    </a:cubicBezTo>
                    <a:cubicBezTo>
                      <a:pt x="742807" y="80467"/>
                      <a:pt x="742807" y="79259"/>
                      <a:pt x="742565" y="77809"/>
                    </a:cubicBezTo>
                    <a:cubicBezTo>
                      <a:pt x="742324" y="76600"/>
                      <a:pt x="742324" y="75151"/>
                      <a:pt x="742324" y="73701"/>
                    </a:cubicBezTo>
                    <a:cubicBezTo>
                      <a:pt x="742324" y="72251"/>
                      <a:pt x="742082" y="70801"/>
                      <a:pt x="742082" y="69593"/>
                    </a:cubicBezTo>
                    <a:lnTo>
                      <a:pt x="742082" y="28755"/>
                    </a:lnTo>
                    <a:lnTo>
                      <a:pt x="732175" y="28755"/>
                    </a:lnTo>
                    <a:lnTo>
                      <a:pt x="732175" y="59686"/>
                    </a:lnTo>
                    <a:cubicBezTo>
                      <a:pt x="732175" y="62102"/>
                      <a:pt x="731691" y="64518"/>
                      <a:pt x="730966" y="66935"/>
                    </a:cubicBezTo>
                    <a:cubicBezTo>
                      <a:pt x="730242" y="69110"/>
                      <a:pt x="729033" y="71284"/>
                      <a:pt x="727583" y="72734"/>
                    </a:cubicBezTo>
                    <a:cubicBezTo>
                      <a:pt x="726134" y="74426"/>
                      <a:pt x="724442" y="75634"/>
                      <a:pt x="722751" y="76600"/>
                    </a:cubicBezTo>
                    <a:cubicBezTo>
                      <a:pt x="720817" y="77567"/>
                      <a:pt x="718884" y="78050"/>
                      <a:pt x="716468" y="78050"/>
                    </a:cubicBezTo>
                    <a:cubicBezTo>
                      <a:pt x="714052" y="78050"/>
                      <a:pt x="711877" y="77809"/>
                      <a:pt x="710427" y="77084"/>
                    </a:cubicBezTo>
                    <a:cubicBezTo>
                      <a:pt x="708977" y="76359"/>
                      <a:pt x="707769" y="75634"/>
                      <a:pt x="706802" y="74184"/>
                    </a:cubicBezTo>
                    <a:cubicBezTo>
                      <a:pt x="706077" y="72976"/>
                      <a:pt x="705594" y="71284"/>
                      <a:pt x="705111" y="69593"/>
                    </a:cubicBezTo>
                    <a:cubicBezTo>
                      <a:pt x="704869" y="67660"/>
                      <a:pt x="704628" y="65727"/>
                      <a:pt x="704628" y="63310"/>
                    </a:cubicBezTo>
                    <a:lnTo>
                      <a:pt x="704628" y="28755"/>
                    </a:lnTo>
                    <a:lnTo>
                      <a:pt x="695445" y="28755"/>
                    </a:lnTo>
                    <a:close/>
                    <a:moveTo>
                      <a:pt x="664515" y="60894"/>
                    </a:moveTo>
                    <a:cubicBezTo>
                      <a:pt x="662823" y="65243"/>
                      <a:pt x="660649" y="68626"/>
                      <a:pt x="657991" y="71284"/>
                    </a:cubicBezTo>
                    <a:cubicBezTo>
                      <a:pt x="655091" y="73701"/>
                      <a:pt x="651950" y="75634"/>
                      <a:pt x="648325" y="76600"/>
                    </a:cubicBezTo>
                    <a:cubicBezTo>
                      <a:pt x="644700" y="77567"/>
                      <a:pt x="640834" y="78050"/>
                      <a:pt x="636726" y="78050"/>
                    </a:cubicBezTo>
                    <a:cubicBezTo>
                      <a:pt x="635035" y="78050"/>
                      <a:pt x="633585" y="78050"/>
                      <a:pt x="631893" y="77809"/>
                    </a:cubicBezTo>
                    <a:cubicBezTo>
                      <a:pt x="630202" y="77809"/>
                      <a:pt x="628510" y="77567"/>
                      <a:pt x="626577" y="77325"/>
                    </a:cubicBezTo>
                    <a:lnTo>
                      <a:pt x="626577" y="10874"/>
                    </a:lnTo>
                    <a:cubicBezTo>
                      <a:pt x="628027" y="10874"/>
                      <a:pt x="629477" y="10632"/>
                      <a:pt x="630927" y="10632"/>
                    </a:cubicBezTo>
                    <a:lnTo>
                      <a:pt x="635276" y="10632"/>
                    </a:lnTo>
                    <a:cubicBezTo>
                      <a:pt x="646392" y="10632"/>
                      <a:pt x="654366" y="13290"/>
                      <a:pt x="659440" y="18848"/>
                    </a:cubicBezTo>
                    <a:cubicBezTo>
                      <a:pt x="664515" y="24406"/>
                      <a:pt x="666931" y="33588"/>
                      <a:pt x="666931" y="44220"/>
                    </a:cubicBezTo>
                    <a:cubicBezTo>
                      <a:pt x="666931" y="50986"/>
                      <a:pt x="666206" y="56544"/>
                      <a:pt x="664515" y="60894"/>
                    </a:cubicBezTo>
                    <a:moveTo>
                      <a:pt x="675389" y="25856"/>
                    </a:moveTo>
                    <a:cubicBezTo>
                      <a:pt x="673456" y="21023"/>
                      <a:pt x="670798" y="16915"/>
                      <a:pt x="667173" y="13774"/>
                    </a:cubicBezTo>
                    <a:cubicBezTo>
                      <a:pt x="663548" y="10632"/>
                      <a:pt x="659440" y="8216"/>
                      <a:pt x="654366" y="6524"/>
                    </a:cubicBezTo>
                    <a:cubicBezTo>
                      <a:pt x="649292" y="4833"/>
                      <a:pt x="643734" y="4108"/>
                      <a:pt x="637451" y="4108"/>
                    </a:cubicBezTo>
                    <a:cubicBezTo>
                      <a:pt x="634793" y="4108"/>
                      <a:pt x="632860" y="4108"/>
                      <a:pt x="631168" y="4108"/>
                    </a:cubicBezTo>
                    <a:cubicBezTo>
                      <a:pt x="629719" y="4108"/>
                      <a:pt x="628269" y="4108"/>
                      <a:pt x="627060" y="4350"/>
                    </a:cubicBezTo>
                    <a:cubicBezTo>
                      <a:pt x="625852" y="4350"/>
                      <a:pt x="624402" y="4350"/>
                      <a:pt x="622953" y="4350"/>
                    </a:cubicBezTo>
                    <a:cubicBezTo>
                      <a:pt x="621503" y="4350"/>
                      <a:pt x="619328" y="4350"/>
                      <a:pt x="616670" y="4591"/>
                    </a:cubicBezTo>
                    <a:lnTo>
                      <a:pt x="616670" y="84091"/>
                    </a:lnTo>
                    <a:cubicBezTo>
                      <a:pt x="619086" y="84091"/>
                      <a:pt x="622228" y="84091"/>
                      <a:pt x="625611" y="84333"/>
                    </a:cubicBezTo>
                    <a:cubicBezTo>
                      <a:pt x="629235" y="84333"/>
                      <a:pt x="633102" y="84575"/>
                      <a:pt x="637209" y="84575"/>
                    </a:cubicBezTo>
                    <a:cubicBezTo>
                      <a:pt x="641317" y="84575"/>
                      <a:pt x="645909" y="84091"/>
                      <a:pt x="650741" y="82883"/>
                    </a:cubicBezTo>
                    <a:cubicBezTo>
                      <a:pt x="655574" y="81675"/>
                      <a:pt x="659924" y="79742"/>
                      <a:pt x="664032" y="76842"/>
                    </a:cubicBezTo>
                    <a:cubicBezTo>
                      <a:pt x="668140" y="73942"/>
                      <a:pt x="671523" y="69834"/>
                      <a:pt x="674181" y="64518"/>
                    </a:cubicBezTo>
                    <a:cubicBezTo>
                      <a:pt x="676839" y="59202"/>
                      <a:pt x="678289" y="52436"/>
                      <a:pt x="678289" y="43979"/>
                    </a:cubicBezTo>
                    <a:cubicBezTo>
                      <a:pt x="678289" y="37454"/>
                      <a:pt x="677322" y="30689"/>
                      <a:pt x="675389" y="25856"/>
                    </a:cubicBezTo>
                    <a:moveTo>
                      <a:pt x="562059" y="77325"/>
                    </a:moveTo>
                    <a:cubicBezTo>
                      <a:pt x="560851" y="77809"/>
                      <a:pt x="559884" y="78292"/>
                      <a:pt x="558918" y="78534"/>
                    </a:cubicBezTo>
                    <a:cubicBezTo>
                      <a:pt x="557951" y="78775"/>
                      <a:pt x="556984" y="79017"/>
                      <a:pt x="555776" y="79017"/>
                    </a:cubicBezTo>
                    <a:cubicBezTo>
                      <a:pt x="555051" y="79017"/>
                      <a:pt x="554326" y="78775"/>
                      <a:pt x="553360" y="78534"/>
                    </a:cubicBezTo>
                    <a:cubicBezTo>
                      <a:pt x="552393" y="78292"/>
                      <a:pt x="551668" y="78050"/>
                      <a:pt x="551185" y="77567"/>
                    </a:cubicBezTo>
                    <a:cubicBezTo>
                      <a:pt x="549977" y="76600"/>
                      <a:pt x="549252" y="75634"/>
                      <a:pt x="549010" y="74184"/>
                    </a:cubicBezTo>
                    <a:cubicBezTo>
                      <a:pt x="548769" y="72734"/>
                      <a:pt x="548769" y="70801"/>
                      <a:pt x="548769" y="67901"/>
                    </a:cubicBezTo>
                    <a:lnTo>
                      <a:pt x="548769" y="35280"/>
                    </a:lnTo>
                    <a:lnTo>
                      <a:pt x="561817" y="35280"/>
                    </a:lnTo>
                    <a:lnTo>
                      <a:pt x="561817" y="28997"/>
                    </a:lnTo>
                    <a:lnTo>
                      <a:pt x="548769" y="28997"/>
                    </a:lnTo>
                    <a:lnTo>
                      <a:pt x="548769" y="12807"/>
                    </a:lnTo>
                    <a:lnTo>
                      <a:pt x="539103" y="14982"/>
                    </a:lnTo>
                    <a:lnTo>
                      <a:pt x="539103" y="28997"/>
                    </a:lnTo>
                    <a:lnTo>
                      <a:pt x="529679" y="28997"/>
                    </a:lnTo>
                    <a:lnTo>
                      <a:pt x="529679" y="35280"/>
                    </a:lnTo>
                    <a:lnTo>
                      <a:pt x="539103" y="35280"/>
                    </a:lnTo>
                    <a:lnTo>
                      <a:pt x="539103" y="68868"/>
                    </a:lnTo>
                    <a:cubicBezTo>
                      <a:pt x="539103" y="71768"/>
                      <a:pt x="539103" y="74184"/>
                      <a:pt x="539345" y="76117"/>
                    </a:cubicBezTo>
                    <a:cubicBezTo>
                      <a:pt x="539586" y="78050"/>
                      <a:pt x="540311" y="79983"/>
                      <a:pt x="541278" y="81433"/>
                    </a:cubicBezTo>
                    <a:cubicBezTo>
                      <a:pt x="542486" y="83125"/>
                      <a:pt x="543936" y="84091"/>
                      <a:pt x="545869" y="84816"/>
                    </a:cubicBezTo>
                    <a:cubicBezTo>
                      <a:pt x="547802" y="85541"/>
                      <a:pt x="549735" y="85783"/>
                      <a:pt x="551910" y="85783"/>
                    </a:cubicBezTo>
                    <a:cubicBezTo>
                      <a:pt x="554085" y="85783"/>
                      <a:pt x="556259" y="85541"/>
                      <a:pt x="558434" y="84816"/>
                    </a:cubicBezTo>
                    <a:cubicBezTo>
                      <a:pt x="560609" y="84091"/>
                      <a:pt x="562300" y="83125"/>
                      <a:pt x="563992" y="82158"/>
                    </a:cubicBezTo>
                    <a:lnTo>
                      <a:pt x="562059" y="77325"/>
                    </a:lnTo>
                    <a:close/>
                    <a:moveTo>
                      <a:pt x="487392" y="6041"/>
                    </a:moveTo>
                    <a:cubicBezTo>
                      <a:pt x="486183" y="4833"/>
                      <a:pt x="484975" y="4350"/>
                      <a:pt x="483284" y="4350"/>
                    </a:cubicBezTo>
                    <a:cubicBezTo>
                      <a:pt x="481592" y="4350"/>
                      <a:pt x="480384" y="4833"/>
                      <a:pt x="479176" y="6041"/>
                    </a:cubicBezTo>
                    <a:cubicBezTo>
                      <a:pt x="477967" y="7249"/>
                      <a:pt x="477484" y="8457"/>
                      <a:pt x="477484" y="9907"/>
                    </a:cubicBezTo>
                    <a:cubicBezTo>
                      <a:pt x="477484" y="11357"/>
                      <a:pt x="477967" y="12807"/>
                      <a:pt x="479176" y="13774"/>
                    </a:cubicBezTo>
                    <a:cubicBezTo>
                      <a:pt x="480384" y="14982"/>
                      <a:pt x="481592" y="15465"/>
                      <a:pt x="483284" y="15465"/>
                    </a:cubicBezTo>
                    <a:cubicBezTo>
                      <a:pt x="484975" y="15465"/>
                      <a:pt x="486425" y="14982"/>
                      <a:pt x="487392" y="13774"/>
                    </a:cubicBezTo>
                    <a:cubicBezTo>
                      <a:pt x="488600" y="12565"/>
                      <a:pt x="489083" y="11357"/>
                      <a:pt x="489083" y="9907"/>
                    </a:cubicBezTo>
                    <a:cubicBezTo>
                      <a:pt x="488841" y="8457"/>
                      <a:pt x="488358" y="7249"/>
                      <a:pt x="487392" y="6041"/>
                    </a:cubicBezTo>
                    <a:moveTo>
                      <a:pt x="510589" y="6041"/>
                    </a:moveTo>
                    <a:cubicBezTo>
                      <a:pt x="509381" y="4833"/>
                      <a:pt x="508173" y="4350"/>
                      <a:pt x="506481" y="4350"/>
                    </a:cubicBezTo>
                    <a:cubicBezTo>
                      <a:pt x="504790" y="4350"/>
                      <a:pt x="503340" y="4833"/>
                      <a:pt x="502373" y="6041"/>
                    </a:cubicBezTo>
                    <a:cubicBezTo>
                      <a:pt x="501165" y="7249"/>
                      <a:pt x="500682" y="8457"/>
                      <a:pt x="500682" y="9907"/>
                    </a:cubicBezTo>
                    <a:cubicBezTo>
                      <a:pt x="500682" y="11357"/>
                      <a:pt x="501165" y="12807"/>
                      <a:pt x="502373" y="13774"/>
                    </a:cubicBezTo>
                    <a:cubicBezTo>
                      <a:pt x="503582" y="14982"/>
                      <a:pt x="504790" y="15465"/>
                      <a:pt x="506481" y="15465"/>
                    </a:cubicBezTo>
                    <a:cubicBezTo>
                      <a:pt x="508173" y="15465"/>
                      <a:pt x="509381" y="14982"/>
                      <a:pt x="510589" y="13774"/>
                    </a:cubicBezTo>
                    <a:cubicBezTo>
                      <a:pt x="511797" y="12565"/>
                      <a:pt x="512281" y="11357"/>
                      <a:pt x="512281" y="9907"/>
                    </a:cubicBezTo>
                    <a:cubicBezTo>
                      <a:pt x="512281" y="8457"/>
                      <a:pt x="511797" y="7249"/>
                      <a:pt x="510589" y="6041"/>
                    </a:cubicBezTo>
                    <a:moveTo>
                      <a:pt x="504548" y="62827"/>
                    </a:moveTo>
                    <a:cubicBezTo>
                      <a:pt x="504548" y="64518"/>
                      <a:pt x="504306" y="65968"/>
                      <a:pt x="504306" y="67660"/>
                    </a:cubicBezTo>
                    <a:cubicBezTo>
                      <a:pt x="504065" y="69834"/>
                      <a:pt x="503340" y="71526"/>
                      <a:pt x="502373" y="72976"/>
                    </a:cubicBezTo>
                    <a:cubicBezTo>
                      <a:pt x="501407" y="74426"/>
                      <a:pt x="500199" y="75634"/>
                      <a:pt x="498990" y="76600"/>
                    </a:cubicBezTo>
                    <a:cubicBezTo>
                      <a:pt x="497782" y="77567"/>
                      <a:pt x="496332" y="78050"/>
                      <a:pt x="495124" y="78534"/>
                    </a:cubicBezTo>
                    <a:cubicBezTo>
                      <a:pt x="493916" y="79017"/>
                      <a:pt x="492708" y="79017"/>
                      <a:pt x="491741" y="79017"/>
                    </a:cubicBezTo>
                    <a:cubicBezTo>
                      <a:pt x="490533" y="79017"/>
                      <a:pt x="489325" y="78775"/>
                      <a:pt x="488116" y="78534"/>
                    </a:cubicBezTo>
                    <a:cubicBezTo>
                      <a:pt x="486908" y="78292"/>
                      <a:pt x="485942" y="77567"/>
                      <a:pt x="484975" y="76842"/>
                    </a:cubicBezTo>
                    <a:cubicBezTo>
                      <a:pt x="484009" y="76117"/>
                      <a:pt x="483284" y="75151"/>
                      <a:pt x="482800" y="73942"/>
                    </a:cubicBezTo>
                    <a:cubicBezTo>
                      <a:pt x="482317" y="72734"/>
                      <a:pt x="482075" y="71284"/>
                      <a:pt x="482075" y="69351"/>
                    </a:cubicBezTo>
                    <a:cubicBezTo>
                      <a:pt x="482075" y="67418"/>
                      <a:pt x="482559" y="65968"/>
                      <a:pt x="483284" y="64760"/>
                    </a:cubicBezTo>
                    <a:cubicBezTo>
                      <a:pt x="484009" y="63552"/>
                      <a:pt x="484975" y="62585"/>
                      <a:pt x="486183" y="61619"/>
                    </a:cubicBezTo>
                    <a:cubicBezTo>
                      <a:pt x="487392" y="60894"/>
                      <a:pt x="488358" y="60169"/>
                      <a:pt x="489566" y="59686"/>
                    </a:cubicBezTo>
                    <a:cubicBezTo>
                      <a:pt x="490775" y="59202"/>
                      <a:pt x="491741" y="58961"/>
                      <a:pt x="492708" y="58719"/>
                    </a:cubicBezTo>
                    <a:cubicBezTo>
                      <a:pt x="493674" y="58477"/>
                      <a:pt x="494882" y="58236"/>
                      <a:pt x="496091" y="58236"/>
                    </a:cubicBezTo>
                    <a:cubicBezTo>
                      <a:pt x="497299" y="58236"/>
                      <a:pt x="498507" y="57994"/>
                      <a:pt x="499715" y="57994"/>
                    </a:cubicBezTo>
                    <a:cubicBezTo>
                      <a:pt x="500923" y="57994"/>
                      <a:pt x="501890" y="57752"/>
                      <a:pt x="502857" y="57752"/>
                    </a:cubicBezTo>
                    <a:lnTo>
                      <a:pt x="505031" y="57752"/>
                    </a:lnTo>
                    <a:cubicBezTo>
                      <a:pt x="504548" y="59444"/>
                      <a:pt x="504548" y="61135"/>
                      <a:pt x="504548" y="62827"/>
                    </a:cubicBezTo>
                    <a:moveTo>
                      <a:pt x="522188" y="78292"/>
                    </a:moveTo>
                    <a:cubicBezTo>
                      <a:pt x="520738" y="78775"/>
                      <a:pt x="519288" y="79017"/>
                      <a:pt x="517838" y="79017"/>
                    </a:cubicBezTo>
                    <a:cubicBezTo>
                      <a:pt x="516630" y="79017"/>
                      <a:pt x="515664" y="78534"/>
                      <a:pt x="514939" y="77809"/>
                    </a:cubicBezTo>
                    <a:cubicBezTo>
                      <a:pt x="514214" y="77084"/>
                      <a:pt x="513972" y="75392"/>
                      <a:pt x="513972" y="72734"/>
                    </a:cubicBezTo>
                    <a:lnTo>
                      <a:pt x="513972" y="43496"/>
                    </a:lnTo>
                    <a:cubicBezTo>
                      <a:pt x="513972" y="42529"/>
                      <a:pt x="513972" y="41562"/>
                      <a:pt x="513972" y="40354"/>
                    </a:cubicBezTo>
                    <a:cubicBezTo>
                      <a:pt x="513972" y="39146"/>
                      <a:pt x="513730" y="38179"/>
                      <a:pt x="513489" y="36971"/>
                    </a:cubicBezTo>
                    <a:cubicBezTo>
                      <a:pt x="513247" y="35763"/>
                      <a:pt x="512764" y="34796"/>
                      <a:pt x="512281" y="33830"/>
                    </a:cubicBezTo>
                    <a:cubicBezTo>
                      <a:pt x="511797" y="32863"/>
                      <a:pt x="510831" y="31897"/>
                      <a:pt x="509864" y="31172"/>
                    </a:cubicBezTo>
                    <a:cubicBezTo>
                      <a:pt x="507689" y="29480"/>
                      <a:pt x="505273" y="28514"/>
                      <a:pt x="502615" y="27789"/>
                    </a:cubicBezTo>
                    <a:cubicBezTo>
                      <a:pt x="499957" y="27306"/>
                      <a:pt x="497540" y="27064"/>
                      <a:pt x="494882" y="27064"/>
                    </a:cubicBezTo>
                    <a:cubicBezTo>
                      <a:pt x="492708" y="27064"/>
                      <a:pt x="490291" y="27306"/>
                      <a:pt x="488116" y="27789"/>
                    </a:cubicBezTo>
                    <a:cubicBezTo>
                      <a:pt x="485942" y="28272"/>
                      <a:pt x="483767" y="28997"/>
                      <a:pt x="482075" y="29964"/>
                    </a:cubicBezTo>
                    <a:cubicBezTo>
                      <a:pt x="480142" y="30930"/>
                      <a:pt x="478692" y="32380"/>
                      <a:pt x="477243" y="33830"/>
                    </a:cubicBezTo>
                    <a:cubicBezTo>
                      <a:pt x="475793" y="35280"/>
                      <a:pt x="475068" y="37454"/>
                      <a:pt x="474584" y="40113"/>
                    </a:cubicBezTo>
                    <a:lnTo>
                      <a:pt x="482317" y="42529"/>
                    </a:lnTo>
                    <a:cubicBezTo>
                      <a:pt x="482559" y="41321"/>
                      <a:pt x="482800" y="40113"/>
                      <a:pt x="483284" y="38904"/>
                    </a:cubicBezTo>
                    <a:cubicBezTo>
                      <a:pt x="483767" y="37938"/>
                      <a:pt x="484250" y="36730"/>
                      <a:pt x="485217" y="36005"/>
                    </a:cubicBezTo>
                    <a:cubicBezTo>
                      <a:pt x="486183" y="35038"/>
                      <a:pt x="487150" y="34555"/>
                      <a:pt x="488600" y="33830"/>
                    </a:cubicBezTo>
                    <a:cubicBezTo>
                      <a:pt x="490050" y="33347"/>
                      <a:pt x="491741" y="33105"/>
                      <a:pt x="493916" y="33105"/>
                    </a:cubicBezTo>
                    <a:cubicBezTo>
                      <a:pt x="495124" y="33105"/>
                      <a:pt x="496332" y="33105"/>
                      <a:pt x="497299" y="33347"/>
                    </a:cubicBezTo>
                    <a:cubicBezTo>
                      <a:pt x="498507" y="33588"/>
                      <a:pt x="499474" y="33830"/>
                      <a:pt x="500440" y="34313"/>
                    </a:cubicBezTo>
                    <a:cubicBezTo>
                      <a:pt x="501890" y="35038"/>
                      <a:pt x="502857" y="36005"/>
                      <a:pt x="503582" y="37213"/>
                    </a:cubicBezTo>
                    <a:cubicBezTo>
                      <a:pt x="504065" y="38421"/>
                      <a:pt x="504548" y="40113"/>
                      <a:pt x="504548" y="42287"/>
                    </a:cubicBezTo>
                    <a:lnTo>
                      <a:pt x="504548" y="51711"/>
                    </a:lnTo>
                    <a:cubicBezTo>
                      <a:pt x="501648" y="51711"/>
                      <a:pt x="499232" y="51711"/>
                      <a:pt x="497057" y="51953"/>
                    </a:cubicBezTo>
                    <a:cubicBezTo>
                      <a:pt x="494882" y="51953"/>
                      <a:pt x="492949" y="52195"/>
                      <a:pt x="491016" y="52436"/>
                    </a:cubicBezTo>
                    <a:cubicBezTo>
                      <a:pt x="488358" y="52920"/>
                      <a:pt x="485942" y="53644"/>
                      <a:pt x="483525" y="54369"/>
                    </a:cubicBezTo>
                    <a:cubicBezTo>
                      <a:pt x="481350" y="55336"/>
                      <a:pt x="479176" y="56544"/>
                      <a:pt x="477484" y="57994"/>
                    </a:cubicBezTo>
                    <a:cubicBezTo>
                      <a:pt x="475793" y="59444"/>
                      <a:pt x="474584" y="61135"/>
                      <a:pt x="473618" y="63310"/>
                    </a:cubicBezTo>
                    <a:cubicBezTo>
                      <a:pt x="472651" y="65243"/>
                      <a:pt x="472168" y="67660"/>
                      <a:pt x="472168" y="70076"/>
                    </a:cubicBezTo>
                    <a:cubicBezTo>
                      <a:pt x="472168" y="72493"/>
                      <a:pt x="472651" y="74909"/>
                      <a:pt x="473618" y="76842"/>
                    </a:cubicBezTo>
                    <a:cubicBezTo>
                      <a:pt x="474584" y="78775"/>
                      <a:pt x="475793" y="80467"/>
                      <a:pt x="477243" y="81675"/>
                    </a:cubicBezTo>
                    <a:cubicBezTo>
                      <a:pt x="478692" y="82883"/>
                      <a:pt x="480384" y="83850"/>
                      <a:pt x="482317" y="84575"/>
                    </a:cubicBezTo>
                    <a:cubicBezTo>
                      <a:pt x="484250" y="85300"/>
                      <a:pt x="485942" y="85541"/>
                      <a:pt x="488116" y="85541"/>
                    </a:cubicBezTo>
                    <a:cubicBezTo>
                      <a:pt x="492708" y="85541"/>
                      <a:pt x="496332" y="84575"/>
                      <a:pt x="499232" y="82641"/>
                    </a:cubicBezTo>
                    <a:cubicBezTo>
                      <a:pt x="502132" y="80708"/>
                      <a:pt x="504065" y="78292"/>
                      <a:pt x="505031" y="75634"/>
                    </a:cubicBezTo>
                    <a:cubicBezTo>
                      <a:pt x="505273" y="78050"/>
                      <a:pt x="506240" y="80225"/>
                      <a:pt x="507689" y="82158"/>
                    </a:cubicBezTo>
                    <a:cubicBezTo>
                      <a:pt x="509139" y="84091"/>
                      <a:pt x="511314" y="84816"/>
                      <a:pt x="514214" y="84816"/>
                    </a:cubicBezTo>
                    <a:cubicBezTo>
                      <a:pt x="515905" y="84816"/>
                      <a:pt x="517597" y="84575"/>
                      <a:pt x="519047" y="84333"/>
                    </a:cubicBezTo>
                    <a:cubicBezTo>
                      <a:pt x="520496" y="84091"/>
                      <a:pt x="521705" y="83850"/>
                      <a:pt x="522430" y="83608"/>
                    </a:cubicBezTo>
                    <a:lnTo>
                      <a:pt x="522430" y="78292"/>
                    </a:lnTo>
                    <a:close/>
                    <a:moveTo>
                      <a:pt x="458636" y="77325"/>
                    </a:moveTo>
                    <a:cubicBezTo>
                      <a:pt x="457428" y="77809"/>
                      <a:pt x="456461" y="78292"/>
                      <a:pt x="455495" y="78534"/>
                    </a:cubicBezTo>
                    <a:cubicBezTo>
                      <a:pt x="454528" y="78775"/>
                      <a:pt x="453562" y="79017"/>
                      <a:pt x="452353" y="79017"/>
                    </a:cubicBezTo>
                    <a:cubicBezTo>
                      <a:pt x="451629" y="79017"/>
                      <a:pt x="450904" y="78775"/>
                      <a:pt x="449937" y="78534"/>
                    </a:cubicBezTo>
                    <a:cubicBezTo>
                      <a:pt x="448970" y="78292"/>
                      <a:pt x="448246" y="78050"/>
                      <a:pt x="447762" y="77567"/>
                    </a:cubicBezTo>
                    <a:cubicBezTo>
                      <a:pt x="446554" y="76600"/>
                      <a:pt x="445829" y="75634"/>
                      <a:pt x="445587" y="74184"/>
                    </a:cubicBezTo>
                    <a:cubicBezTo>
                      <a:pt x="445346" y="72734"/>
                      <a:pt x="445346" y="70801"/>
                      <a:pt x="445346" y="67901"/>
                    </a:cubicBezTo>
                    <a:lnTo>
                      <a:pt x="445346" y="35280"/>
                    </a:lnTo>
                    <a:lnTo>
                      <a:pt x="458394" y="35280"/>
                    </a:lnTo>
                    <a:lnTo>
                      <a:pt x="458394" y="28997"/>
                    </a:lnTo>
                    <a:lnTo>
                      <a:pt x="445346" y="28997"/>
                    </a:lnTo>
                    <a:lnTo>
                      <a:pt x="445346" y="12807"/>
                    </a:lnTo>
                    <a:lnTo>
                      <a:pt x="435680" y="14982"/>
                    </a:lnTo>
                    <a:lnTo>
                      <a:pt x="435680" y="28997"/>
                    </a:lnTo>
                    <a:lnTo>
                      <a:pt x="426256" y="28997"/>
                    </a:lnTo>
                    <a:lnTo>
                      <a:pt x="426256" y="35280"/>
                    </a:lnTo>
                    <a:lnTo>
                      <a:pt x="435680" y="35280"/>
                    </a:lnTo>
                    <a:lnTo>
                      <a:pt x="435680" y="68868"/>
                    </a:lnTo>
                    <a:cubicBezTo>
                      <a:pt x="435680" y="71768"/>
                      <a:pt x="435680" y="74184"/>
                      <a:pt x="435922" y="76117"/>
                    </a:cubicBezTo>
                    <a:cubicBezTo>
                      <a:pt x="436163" y="78050"/>
                      <a:pt x="436888" y="79983"/>
                      <a:pt x="437855" y="81433"/>
                    </a:cubicBezTo>
                    <a:cubicBezTo>
                      <a:pt x="439063" y="83125"/>
                      <a:pt x="440513" y="84091"/>
                      <a:pt x="442446" y="84816"/>
                    </a:cubicBezTo>
                    <a:cubicBezTo>
                      <a:pt x="444379" y="85541"/>
                      <a:pt x="446312" y="85783"/>
                      <a:pt x="448487" y="85783"/>
                    </a:cubicBezTo>
                    <a:cubicBezTo>
                      <a:pt x="450662" y="85783"/>
                      <a:pt x="452837" y="85541"/>
                      <a:pt x="455012" y="84816"/>
                    </a:cubicBezTo>
                    <a:cubicBezTo>
                      <a:pt x="457186" y="84091"/>
                      <a:pt x="458878" y="83125"/>
                      <a:pt x="460569" y="82158"/>
                    </a:cubicBezTo>
                    <a:lnTo>
                      <a:pt x="458636" y="77325"/>
                    </a:lnTo>
                    <a:close/>
                    <a:moveTo>
                      <a:pt x="409825" y="28997"/>
                    </a:moveTo>
                    <a:lnTo>
                      <a:pt x="399676" y="28997"/>
                    </a:lnTo>
                    <a:lnTo>
                      <a:pt x="399676" y="84091"/>
                    </a:lnTo>
                    <a:lnTo>
                      <a:pt x="409825" y="84091"/>
                    </a:lnTo>
                    <a:lnTo>
                      <a:pt x="409825" y="28997"/>
                    </a:lnTo>
                    <a:close/>
                    <a:moveTo>
                      <a:pt x="409341" y="2416"/>
                    </a:moveTo>
                    <a:cubicBezTo>
                      <a:pt x="408133" y="1208"/>
                      <a:pt x="406683" y="483"/>
                      <a:pt x="404992" y="483"/>
                    </a:cubicBezTo>
                    <a:cubicBezTo>
                      <a:pt x="403300" y="483"/>
                      <a:pt x="401609" y="1208"/>
                      <a:pt x="400400" y="2416"/>
                    </a:cubicBezTo>
                    <a:cubicBezTo>
                      <a:pt x="399192" y="3625"/>
                      <a:pt x="398467" y="5316"/>
                      <a:pt x="398467" y="6766"/>
                    </a:cubicBezTo>
                    <a:cubicBezTo>
                      <a:pt x="398467" y="8457"/>
                      <a:pt x="399192" y="9907"/>
                      <a:pt x="400400" y="11116"/>
                    </a:cubicBezTo>
                    <a:cubicBezTo>
                      <a:pt x="401609" y="12324"/>
                      <a:pt x="403059" y="13049"/>
                      <a:pt x="404992" y="13049"/>
                    </a:cubicBezTo>
                    <a:cubicBezTo>
                      <a:pt x="406683" y="13049"/>
                      <a:pt x="408133" y="12324"/>
                      <a:pt x="409341" y="11116"/>
                    </a:cubicBezTo>
                    <a:cubicBezTo>
                      <a:pt x="410549" y="9907"/>
                      <a:pt x="411274" y="8457"/>
                      <a:pt x="411274" y="6766"/>
                    </a:cubicBezTo>
                    <a:cubicBezTo>
                      <a:pt x="411274" y="5074"/>
                      <a:pt x="410549" y="3625"/>
                      <a:pt x="409341" y="2416"/>
                    </a:cubicBezTo>
                    <a:moveTo>
                      <a:pt x="379619" y="61377"/>
                    </a:moveTo>
                    <a:cubicBezTo>
                      <a:pt x="378653" y="59444"/>
                      <a:pt x="377203" y="57994"/>
                      <a:pt x="375511" y="56544"/>
                    </a:cubicBezTo>
                    <a:cubicBezTo>
                      <a:pt x="373820" y="55094"/>
                      <a:pt x="372128" y="54128"/>
                      <a:pt x="370195" y="53403"/>
                    </a:cubicBezTo>
                    <a:cubicBezTo>
                      <a:pt x="368262" y="52678"/>
                      <a:pt x="366329" y="51953"/>
                      <a:pt x="364396" y="51470"/>
                    </a:cubicBezTo>
                    <a:cubicBezTo>
                      <a:pt x="361013" y="50503"/>
                      <a:pt x="358113" y="49295"/>
                      <a:pt x="355938" y="47603"/>
                    </a:cubicBezTo>
                    <a:cubicBezTo>
                      <a:pt x="353764" y="45912"/>
                      <a:pt x="352797" y="43737"/>
                      <a:pt x="352797" y="40837"/>
                    </a:cubicBezTo>
                    <a:cubicBezTo>
                      <a:pt x="352797" y="38663"/>
                      <a:pt x="353764" y="36730"/>
                      <a:pt x="355697" y="35280"/>
                    </a:cubicBezTo>
                    <a:cubicBezTo>
                      <a:pt x="357630" y="33830"/>
                      <a:pt x="360046" y="33105"/>
                      <a:pt x="362946" y="33105"/>
                    </a:cubicBezTo>
                    <a:cubicBezTo>
                      <a:pt x="366087" y="33105"/>
                      <a:pt x="368504" y="33588"/>
                      <a:pt x="370195" y="34796"/>
                    </a:cubicBezTo>
                    <a:cubicBezTo>
                      <a:pt x="371887" y="36005"/>
                      <a:pt x="373337" y="37213"/>
                      <a:pt x="374786" y="38421"/>
                    </a:cubicBezTo>
                    <a:lnTo>
                      <a:pt x="379619" y="32380"/>
                    </a:lnTo>
                    <a:cubicBezTo>
                      <a:pt x="378169" y="31172"/>
                      <a:pt x="376236" y="29964"/>
                      <a:pt x="373820" y="28997"/>
                    </a:cubicBezTo>
                    <a:cubicBezTo>
                      <a:pt x="371162" y="27789"/>
                      <a:pt x="367779" y="27306"/>
                      <a:pt x="363429" y="27306"/>
                    </a:cubicBezTo>
                    <a:cubicBezTo>
                      <a:pt x="360771" y="27306"/>
                      <a:pt x="358355" y="27547"/>
                      <a:pt x="355938" y="28272"/>
                    </a:cubicBezTo>
                    <a:cubicBezTo>
                      <a:pt x="353522" y="28997"/>
                      <a:pt x="351589" y="29722"/>
                      <a:pt x="349656" y="31172"/>
                    </a:cubicBezTo>
                    <a:cubicBezTo>
                      <a:pt x="347964" y="32380"/>
                      <a:pt x="346514" y="34071"/>
                      <a:pt x="345306" y="36005"/>
                    </a:cubicBezTo>
                    <a:cubicBezTo>
                      <a:pt x="344098" y="37938"/>
                      <a:pt x="343615" y="40113"/>
                      <a:pt x="343615" y="42771"/>
                    </a:cubicBezTo>
                    <a:cubicBezTo>
                      <a:pt x="343615" y="45670"/>
                      <a:pt x="344098" y="48087"/>
                      <a:pt x="345065" y="50020"/>
                    </a:cubicBezTo>
                    <a:cubicBezTo>
                      <a:pt x="346031" y="51953"/>
                      <a:pt x="347481" y="53644"/>
                      <a:pt x="348931" y="54853"/>
                    </a:cubicBezTo>
                    <a:cubicBezTo>
                      <a:pt x="350622" y="56061"/>
                      <a:pt x="352314" y="57269"/>
                      <a:pt x="354005" y="57752"/>
                    </a:cubicBezTo>
                    <a:cubicBezTo>
                      <a:pt x="355938" y="58477"/>
                      <a:pt x="357630" y="58961"/>
                      <a:pt x="359321" y="59686"/>
                    </a:cubicBezTo>
                    <a:cubicBezTo>
                      <a:pt x="362946" y="60652"/>
                      <a:pt x="365604" y="61860"/>
                      <a:pt x="367779" y="63310"/>
                    </a:cubicBezTo>
                    <a:cubicBezTo>
                      <a:pt x="369954" y="64760"/>
                      <a:pt x="370920" y="67176"/>
                      <a:pt x="370920" y="70559"/>
                    </a:cubicBezTo>
                    <a:cubicBezTo>
                      <a:pt x="370920" y="73459"/>
                      <a:pt x="369954" y="75634"/>
                      <a:pt x="368262" y="77325"/>
                    </a:cubicBezTo>
                    <a:cubicBezTo>
                      <a:pt x="366571" y="78775"/>
                      <a:pt x="364154" y="79742"/>
                      <a:pt x="360771" y="79742"/>
                    </a:cubicBezTo>
                    <a:cubicBezTo>
                      <a:pt x="359080" y="79742"/>
                      <a:pt x="357630" y="79500"/>
                      <a:pt x="355938" y="79017"/>
                    </a:cubicBezTo>
                    <a:cubicBezTo>
                      <a:pt x="354489" y="78534"/>
                      <a:pt x="353039" y="77809"/>
                      <a:pt x="351830" y="76842"/>
                    </a:cubicBezTo>
                    <a:cubicBezTo>
                      <a:pt x="350622" y="76117"/>
                      <a:pt x="349414" y="75151"/>
                      <a:pt x="348447" y="74184"/>
                    </a:cubicBezTo>
                    <a:cubicBezTo>
                      <a:pt x="347481" y="73217"/>
                      <a:pt x="346756" y="72493"/>
                      <a:pt x="346031" y="71768"/>
                    </a:cubicBezTo>
                    <a:lnTo>
                      <a:pt x="341198" y="79500"/>
                    </a:lnTo>
                    <a:cubicBezTo>
                      <a:pt x="346514" y="83608"/>
                      <a:pt x="352797" y="85783"/>
                      <a:pt x="360288" y="85783"/>
                    </a:cubicBezTo>
                    <a:cubicBezTo>
                      <a:pt x="363188" y="85783"/>
                      <a:pt x="365604" y="85300"/>
                      <a:pt x="368020" y="84575"/>
                    </a:cubicBezTo>
                    <a:cubicBezTo>
                      <a:pt x="370437" y="83850"/>
                      <a:pt x="372612" y="82641"/>
                      <a:pt x="374303" y="81192"/>
                    </a:cubicBezTo>
                    <a:cubicBezTo>
                      <a:pt x="375995" y="79742"/>
                      <a:pt x="377444" y="77809"/>
                      <a:pt x="378411" y="75634"/>
                    </a:cubicBezTo>
                    <a:cubicBezTo>
                      <a:pt x="379378" y="73459"/>
                      <a:pt x="380103" y="71043"/>
                      <a:pt x="380103" y="68143"/>
                    </a:cubicBezTo>
                    <a:cubicBezTo>
                      <a:pt x="381069" y="65485"/>
                      <a:pt x="380586" y="63310"/>
                      <a:pt x="379619" y="61377"/>
                    </a:cubicBezTo>
                    <a:moveTo>
                      <a:pt x="298428" y="84091"/>
                    </a:moveTo>
                    <a:lnTo>
                      <a:pt x="307852" y="84091"/>
                    </a:lnTo>
                    <a:lnTo>
                      <a:pt x="307852" y="57511"/>
                    </a:lnTo>
                    <a:cubicBezTo>
                      <a:pt x="307852" y="55578"/>
                      <a:pt x="307852" y="53886"/>
                      <a:pt x="308093" y="51953"/>
                    </a:cubicBezTo>
                    <a:cubicBezTo>
                      <a:pt x="308335" y="50020"/>
                      <a:pt x="308577" y="48328"/>
                      <a:pt x="308818" y="46637"/>
                    </a:cubicBezTo>
                    <a:cubicBezTo>
                      <a:pt x="309785" y="43254"/>
                      <a:pt x="310993" y="40354"/>
                      <a:pt x="312926" y="37938"/>
                    </a:cubicBezTo>
                    <a:cubicBezTo>
                      <a:pt x="314618" y="35521"/>
                      <a:pt x="316792" y="34555"/>
                      <a:pt x="318967" y="34555"/>
                    </a:cubicBezTo>
                    <a:cubicBezTo>
                      <a:pt x="322833" y="34555"/>
                      <a:pt x="324767" y="36488"/>
                      <a:pt x="325008" y="40596"/>
                    </a:cubicBezTo>
                    <a:lnTo>
                      <a:pt x="333224" y="37696"/>
                    </a:lnTo>
                    <a:cubicBezTo>
                      <a:pt x="333224" y="35763"/>
                      <a:pt x="332741" y="34313"/>
                      <a:pt x="332016" y="32863"/>
                    </a:cubicBezTo>
                    <a:cubicBezTo>
                      <a:pt x="331291" y="31413"/>
                      <a:pt x="330566" y="30447"/>
                      <a:pt x="329599" y="29722"/>
                    </a:cubicBezTo>
                    <a:cubicBezTo>
                      <a:pt x="328633" y="28997"/>
                      <a:pt x="327425" y="28272"/>
                      <a:pt x="326216" y="28030"/>
                    </a:cubicBezTo>
                    <a:cubicBezTo>
                      <a:pt x="325008" y="27547"/>
                      <a:pt x="323800" y="27547"/>
                      <a:pt x="322833" y="27547"/>
                    </a:cubicBezTo>
                    <a:cubicBezTo>
                      <a:pt x="319450" y="27547"/>
                      <a:pt x="316792" y="28514"/>
                      <a:pt x="314134" y="30205"/>
                    </a:cubicBezTo>
                    <a:cubicBezTo>
                      <a:pt x="311718" y="32138"/>
                      <a:pt x="309543" y="34555"/>
                      <a:pt x="307852" y="37696"/>
                    </a:cubicBezTo>
                    <a:lnTo>
                      <a:pt x="306643" y="28272"/>
                    </a:lnTo>
                    <a:lnTo>
                      <a:pt x="297219" y="29239"/>
                    </a:lnTo>
                    <a:cubicBezTo>
                      <a:pt x="297219" y="29722"/>
                      <a:pt x="297461" y="30447"/>
                      <a:pt x="297461" y="31413"/>
                    </a:cubicBezTo>
                    <a:cubicBezTo>
                      <a:pt x="297703" y="32380"/>
                      <a:pt x="297703" y="33588"/>
                      <a:pt x="297944" y="35038"/>
                    </a:cubicBezTo>
                    <a:cubicBezTo>
                      <a:pt x="298186" y="36488"/>
                      <a:pt x="298186" y="37696"/>
                      <a:pt x="298186" y="39146"/>
                    </a:cubicBezTo>
                    <a:cubicBezTo>
                      <a:pt x="298186" y="40596"/>
                      <a:pt x="298428" y="41804"/>
                      <a:pt x="298428" y="43254"/>
                    </a:cubicBezTo>
                    <a:lnTo>
                      <a:pt x="298428" y="84091"/>
                    </a:lnTo>
                    <a:close/>
                    <a:moveTo>
                      <a:pt x="267981" y="38179"/>
                    </a:moveTo>
                    <a:cubicBezTo>
                      <a:pt x="270156" y="41079"/>
                      <a:pt x="271122" y="45187"/>
                      <a:pt x="271122" y="50262"/>
                    </a:cubicBezTo>
                    <a:lnTo>
                      <a:pt x="271122" y="52195"/>
                    </a:lnTo>
                    <a:lnTo>
                      <a:pt x="243817" y="52195"/>
                    </a:lnTo>
                    <a:cubicBezTo>
                      <a:pt x="244058" y="49778"/>
                      <a:pt x="244783" y="47362"/>
                      <a:pt x="245508" y="45187"/>
                    </a:cubicBezTo>
                    <a:cubicBezTo>
                      <a:pt x="246233" y="43012"/>
                      <a:pt x="247441" y="41079"/>
                      <a:pt x="248649" y="39388"/>
                    </a:cubicBezTo>
                    <a:cubicBezTo>
                      <a:pt x="249858" y="37696"/>
                      <a:pt x="251549" y="36246"/>
                      <a:pt x="253241" y="35280"/>
                    </a:cubicBezTo>
                    <a:cubicBezTo>
                      <a:pt x="254932" y="34313"/>
                      <a:pt x="257107" y="33830"/>
                      <a:pt x="259282" y="33830"/>
                    </a:cubicBezTo>
                    <a:cubicBezTo>
                      <a:pt x="262906" y="33588"/>
                      <a:pt x="265806" y="35038"/>
                      <a:pt x="267981" y="38179"/>
                    </a:cubicBezTo>
                    <a:moveTo>
                      <a:pt x="281029" y="58236"/>
                    </a:moveTo>
                    <a:lnTo>
                      <a:pt x="281029" y="52678"/>
                    </a:lnTo>
                    <a:cubicBezTo>
                      <a:pt x="281029" y="49537"/>
                      <a:pt x="280788" y="46395"/>
                      <a:pt x="280063" y="43496"/>
                    </a:cubicBezTo>
                    <a:cubicBezTo>
                      <a:pt x="279338" y="40354"/>
                      <a:pt x="278130" y="37696"/>
                      <a:pt x="276438" y="35280"/>
                    </a:cubicBezTo>
                    <a:cubicBezTo>
                      <a:pt x="274747" y="32863"/>
                      <a:pt x="272572" y="30930"/>
                      <a:pt x="269672" y="29480"/>
                    </a:cubicBezTo>
                    <a:cubicBezTo>
                      <a:pt x="266773" y="28030"/>
                      <a:pt x="263390" y="27306"/>
                      <a:pt x="259040" y="27306"/>
                    </a:cubicBezTo>
                    <a:cubicBezTo>
                      <a:pt x="255415" y="27306"/>
                      <a:pt x="252274" y="28030"/>
                      <a:pt x="249133" y="29480"/>
                    </a:cubicBezTo>
                    <a:cubicBezTo>
                      <a:pt x="245991" y="30930"/>
                      <a:pt x="243333" y="32863"/>
                      <a:pt x="241159" y="35521"/>
                    </a:cubicBezTo>
                    <a:cubicBezTo>
                      <a:pt x="238984" y="38179"/>
                      <a:pt x="237051" y="41079"/>
                      <a:pt x="235842" y="44704"/>
                    </a:cubicBezTo>
                    <a:cubicBezTo>
                      <a:pt x="234634" y="48328"/>
                      <a:pt x="233909" y="52195"/>
                      <a:pt x="233909" y="56544"/>
                    </a:cubicBezTo>
                    <a:cubicBezTo>
                      <a:pt x="233909" y="66210"/>
                      <a:pt x="236084" y="73459"/>
                      <a:pt x="240675" y="78292"/>
                    </a:cubicBezTo>
                    <a:cubicBezTo>
                      <a:pt x="245025" y="83125"/>
                      <a:pt x="251791" y="85783"/>
                      <a:pt x="260490" y="85783"/>
                    </a:cubicBezTo>
                    <a:cubicBezTo>
                      <a:pt x="265081" y="85783"/>
                      <a:pt x="268947" y="84816"/>
                      <a:pt x="272572" y="83125"/>
                    </a:cubicBezTo>
                    <a:cubicBezTo>
                      <a:pt x="275955" y="81192"/>
                      <a:pt x="279338" y="78534"/>
                      <a:pt x="282238" y="75151"/>
                    </a:cubicBezTo>
                    <a:lnTo>
                      <a:pt x="278371" y="71043"/>
                    </a:lnTo>
                    <a:cubicBezTo>
                      <a:pt x="274747" y="74426"/>
                      <a:pt x="271605" y="76359"/>
                      <a:pt x="268947" y="77567"/>
                    </a:cubicBezTo>
                    <a:cubicBezTo>
                      <a:pt x="266289" y="78534"/>
                      <a:pt x="263631" y="79017"/>
                      <a:pt x="261215" y="79017"/>
                    </a:cubicBezTo>
                    <a:cubicBezTo>
                      <a:pt x="255657" y="79017"/>
                      <a:pt x="251549" y="77325"/>
                      <a:pt x="248649" y="73701"/>
                    </a:cubicBezTo>
                    <a:cubicBezTo>
                      <a:pt x="245750" y="70076"/>
                      <a:pt x="244300" y="65002"/>
                      <a:pt x="244058" y="58477"/>
                    </a:cubicBezTo>
                    <a:lnTo>
                      <a:pt x="281029" y="58477"/>
                    </a:lnTo>
                    <a:close/>
                    <a:moveTo>
                      <a:pt x="183648" y="28997"/>
                    </a:moveTo>
                    <a:lnTo>
                      <a:pt x="172774" y="28997"/>
                    </a:lnTo>
                    <a:lnTo>
                      <a:pt x="195247" y="85300"/>
                    </a:lnTo>
                    <a:lnTo>
                      <a:pt x="203221" y="85300"/>
                    </a:lnTo>
                    <a:lnTo>
                      <a:pt x="226418" y="28997"/>
                    </a:lnTo>
                    <a:lnTo>
                      <a:pt x="217236" y="28997"/>
                    </a:lnTo>
                    <a:lnTo>
                      <a:pt x="202496" y="67660"/>
                    </a:lnTo>
                    <a:cubicBezTo>
                      <a:pt x="201046" y="71526"/>
                      <a:pt x="200321" y="74426"/>
                      <a:pt x="200079" y="76359"/>
                    </a:cubicBezTo>
                    <a:cubicBezTo>
                      <a:pt x="199838" y="75392"/>
                      <a:pt x="199596" y="74184"/>
                      <a:pt x="199354" y="72734"/>
                    </a:cubicBezTo>
                    <a:cubicBezTo>
                      <a:pt x="199113" y="71284"/>
                      <a:pt x="198388" y="69351"/>
                      <a:pt x="197663" y="67176"/>
                    </a:cubicBezTo>
                    <a:lnTo>
                      <a:pt x="183648" y="28997"/>
                    </a:lnTo>
                    <a:close/>
                    <a:moveTo>
                      <a:pt x="159000" y="28997"/>
                    </a:moveTo>
                    <a:lnTo>
                      <a:pt x="148851" y="28997"/>
                    </a:lnTo>
                    <a:lnTo>
                      <a:pt x="148851" y="84091"/>
                    </a:lnTo>
                    <a:lnTo>
                      <a:pt x="159000" y="84091"/>
                    </a:lnTo>
                    <a:lnTo>
                      <a:pt x="159000" y="28997"/>
                    </a:lnTo>
                    <a:close/>
                    <a:moveTo>
                      <a:pt x="158517" y="2416"/>
                    </a:moveTo>
                    <a:cubicBezTo>
                      <a:pt x="157309" y="1208"/>
                      <a:pt x="155859" y="483"/>
                      <a:pt x="154167" y="483"/>
                    </a:cubicBezTo>
                    <a:cubicBezTo>
                      <a:pt x="152476" y="483"/>
                      <a:pt x="150784" y="1208"/>
                      <a:pt x="149576" y="2416"/>
                    </a:cubicBezTo>
                    <a:cubicBezTo>
                      <a:pt x="148368" y="3625"/>
                      <a:pt x="147643" y="5316"/>
                      <a:pt x="147643" y="6766"/>
                    </a:cubicBezTo>
                    <a:cubicBezTo>
                      <a:pt x="147643" y="8457"/>
                      <a:pt x="148368" y="9907"/>
                      <a:pt x="149576" y="11116"/>
                    </a:cubicBezTo>
                    <a:cubicBezTo>
                      <a:pt x="150784" y="12324"/>
                      <a:pt x="152476" y="13049"/>
                      <a:pt x="154167" y="13049"/>
                    </a:cubicBezTo>
                    <a:cubicBezTo>
                      <a:pt x="155859" y="13049"/>
                      <a:pt x="157309" y="12324"/>
                      <a:pt x="158517" y="11116"/>
                    </a:cubicBezTo>
                    <a:cubicBezTo>
                      <a:pt x="159725" y="9907"/>
                      <a:pt x="160450" y="8457"/>
                      <a:pt x="160450" y="6766"/>
                    </a:cubicBezTo>
                    <a:cubicBezTo>
                      <a:pt x="160450" y="5074"/>
                      <a:pt x="159725" y="3625"/>
                      <a:pt x="158517" y="2416"/>
                    </a:cubicBezTo>
                    <a:moveTo>
                      <a:pt x="128795" y="84091"/>
                    </a:moveTo>
                    <a:lnTo>
                      <a:pt x="128795" y="49537"/>
                    </a:lnTo>
                    <a:cubicBezTo>
                      <a:pt x="128795" y="46637"/>
                      <a:pt x="128553" y="43737"/>
                      <a:pt x="128312" y="41079"/>
                    </a:cubicBezTo>
                    <a:cubicBezTo>
                      <a:pt x="128070" y="38421"/>
                      <a:pt x="127345" y="36005"/>
                      <a:pt x="126137" y="34071"/>
                    </a:cubicBezTo>
                    <a:cubicBezTo>
                      <a:pt x="124929" y="32138"/>
                      <a:pt x="122996" y="30447"/>
                      <a:pt x="120338" y="29239"/>
                    </a:cubicBezTo>
                    <a:cubicBezTo>
                      <a:pt x="117680" y="28030"/>
                      <a:pt x="114297" y="27306"/>
                      <a:pt x="109705" y="27306"/>
                    </a:cubicBezTo>
                    <a:cubicBezTo>
                      <a:pt x="106806" y="27306"/>
                      <a:pt x="104389" y="27789"/>
                      <a:pt x="102214" y="28514"/>
                    </a:cubicBezTo>
                    <a:cubicBezTo>
                      <a:pt x="100040" y="29480"/>
                      <a:pt x="98348" y="30447"/>
                      <a:pt x="96898" y="31655"/>
                    </a:cubicBezTo>
                    <a:cubicBezTo>
                      <a:pt x="95449" y="32863"/>
                      <a:pt x="94240" y="34071"/>
                      <a:pt x="93274" y="35280"/>
                    </a:cubicBezTo>
                    <a:cubicBezTo>
                      <a:pt x="92307" y="36488"/>
                      <a:pt x="91824" y="37213"/>
                      <a:pt x="91341" y="37938"/>
                    </a:cubicBezTo>
                    <a:lnTo>
                      <a:pt x="90132" y="28514"/>
                    </a:lnTo>
                    <a:lnTo>
                      <a:pt x="80708" y="29480"/>
                    </a:lnTo>
                    <a:cubicBezTo>
                      <a:pt x="80708" y="29964"/>
                      <a:pt x="80950" y="30689"/>
                      <a:pt x="80950" y="31655"/>
                    </a:cubicBezTo>
                    <a:cubicBezTo>
                      <a:pt x="81192" y="32622"/>
                      <a:pt x="81192" y="33830"/>
                      <a:pt x="81433" y="35280"/>
                    </a:cubicBezTo>
                    <a:cubicBezTo>
                      <a:pt x="81675" y="36730"/>
                      <a:pt x="81675" y="37938"/>
                      <a:pt x="81675" y="39388"/>
                    </a:cubicBezTo>
                    <a:cubicBezTo>
                      <a:pt x="81675" y="40837"/>
                      <a:pt x="81917" y="42046"/>
                      <a:pt x="81917" y="43496"/>
                    </a:cubicBezTo>
                    <a:lnTo>
                      <a:pt x="81917" y="84333"/>
                    </a:lnTo>
                    <a:lnTo>
                      <a:pt x="91824" y="84333"/>
                    </a:lnTo>
                    <a:lnTo>
                      <a:pt x="91824" y="53403"/>
                    </a:lnTo>
                    <a:cubicBezTo>
                      <a:pt x="91824" y="50986"/>
                      <a:pt x="92307" y="48570"/>
                      <a:pt x="93032" y="46154"/>
                    </a:cubicBezTo>
                    <a:cubicBezTo>
                      <a:pt x="93757" y="43979"/>
                      <a:pt x="94965" y="41804"/>
                      <a:pt x="96415" y="40354"/>
                    </a:cubicBezTo>
                    <a:cubicBezTo>
                      <a:pt x="97865" y="38663"/>
                      <a:pt x="99556" y="37454"/>
                      <a:pt x="101248" y="36488"/>
                    </a:cubicBezTo>
                    <a:cubicBezTo>
                      <a:pt x="103181" y="35521"/>
                      <a:pt x="105114" y="35038"/>
                      <a:pt x="107531" y="35038"/>
                    </a:cubicBezTo>
                    <a:cubicBezTo>
                      <a:pt x="109947" y="35038"/>
                      <a:pt x="112122" y="35280"/>
                      <a:pt x="113572" y="36005"/>
                    </a:cubicBezTo>
                    <a:cubicBezTo>
                      <a:pt x="115021" y="36730"/>
                      <a:pt x="116230" y="37454"/>
                      <a:pt x="117196" y="38904"/>
                    </a:cubicBezTo>
                    <a:cubicBezTo>
                      <a:pt x="117921" y="40113"/>
                      <a:pt x="118404" y="41804"/>
                      <a:pt x="118888" y="43496"/>
                    </a:cubicBezTo>
                    <a:cubicBezTo>
                      <a:pt x="119129" y="45429"/>
                      <a:pt x="119371" y="47362"/>
                      <a:pt x="119371" y="49778"/>
                    </a:cubicBezTo>
                    <a:lnTo>
                      <a:pt x="119371" y="84333"/>
                    </a:lnTo>
                    <a:lnTo>
                      <a:pt x="128795" y="84333"/>
                    </a:lnTo>
                    <a:close/>
                    <a:moveTo>
                      <a:pt x="60894" y="5799"/>
                    </a:moveTo>
                    <a:lnTo>
                      <a:pt x="50986" y="5799"/>
                    </a:lnTo>
                    <a:lnTo>
                      <a:pt x="50986" y="54128"/>
                    </a:lnTo>
                    <a:cubicBezTo>
                      <a:pt x="50986" y="59202"/>
                      <a:pt x="50503" y="63552"/>
                      <a:pt x="49295" y="66935"/>
                    </a:cubicBezTo>
                    <a:cubicBezTo>
                      <a:pt x="48328" y="70318"/>
                      <a:pt x="46879" y="72976"/>
                      <a:pt x="44945" y="74667"/>
                    </a:cubicBezTo>
                    <a:cubicBezTo>
                      <a:pt x="43012" y="76600"/>
                      <a:pt x="40837" y="77809"/>
                      <a:pt x="38421" y="78534"/>
                    </a:cubicBezTo>
                    <a:cubicBezTo>
                      <a:pt x="36005" y="79259"/>
                      <a:pt x="33347" y="79500"/>
                      <a:pt x="30447" y="79500"/>
                    </a:cubicBezTo>
                    <a:cubicBezTo>
                      <a:pt x="27547" y="79500"/>
                      <a:pt x="24889" y="79259"/>
                      <a:pt x="22231" y="78534"/>
                    </a:cubicBezTo>
                    <a:cubicBezTo>
                      <a:pt x="19815" y="77809"/>
                      <a:pt x="17640" y="76600"/>
                      <a:pt x="15707" y="74667"/>
                    </a:cubicBezTo>
                    <a:cubicBezTo>
                      <a:pt x="14015" y="72734"/>
                      <a:pt x="12565" y="70076"/>
                      <a:pt x="11357" y="66935"/>
                    </a:cubicBezTo>
                    <a:cubicBezTo>
                      <a:pt x="10391" y="63552"/>
                      <a:pt x="9666" y="59444"/>
                      <a:pt x="9666" y="54128"/>
                    </a:cubicBezTo>
                    <a:lnTo>
                      <a:pt x="9666" y="5799"/>
                    </a:lnTo>
                    <a:lnTo>
                      <a:pt x="0" y="5799"/>
                    </a:lnTo>
                    <a:lnTo>
                      <a:pt x="0" y="54853"/>
                    </a:lnTo>
                    <a:cubicBezTo>
                      <a:pt x="0" y="66451"/>
                      <a:pt x="2658" y="74667"/>
                      <a:pt x="7733" y="79500"/>
                    </a:cubicBezTo>
                    <a:cubicBezTo>
                      <a:pt x="12807" y="84333"/>
                      <a:pt x="20540" y="86749"/>
                      <a:pt x="30689" y="86749"/>
                    </a:cubicBezTo>
                    <a:cubicBezTo>
                      <a:pt x="40837" y="86749"/>
                      <a:pt x="48570" y="84333"/>
                      <a:pt x="53403" y="79500"/>
                    </a:cubicBezTo>
                    <a:cubicBezTo>
                      <a:pt x="58477" y="74667"/>
                      <a:pt x="60894" y="66451"/>
                      <a:pt x="60894" y="54853"/>
                    </a:cubicBezTo>
                    <a:lnTo>
                      <a:pt x="60894" y="5799"/>
                    </a:lnTo>
                    <a:close/>
                  </a:path>
                </a:pathLst>
              </a:custGeom>
              <a:solidFill>
                <a:srgbClr val="000000"/>
              </a:solidFill>
              <a:ln w="2402" cap="flat">
                <a:noFill/>
                <a:prstDash val="solid"/>
                <a:miter/>
              </a:ln>
            </p:spPr>
            <p:txBody>
              <a:bodyPr rtlCol="0" anchor="ctr"/>
              <a:lstStyle/>
              <a:p>
                <a:endParaRPr lang="de-DE" sz="1351"/>
              </a:p>
            </p:txBody>
          </p:sp>
          <p:sp>
            <p:nvSpPr>
              <p:cNvPr id="31" name="Freihandform: Form 30">
                <a:extLst>
                  <a:ext uri="{FF2B5EF4-FFF2-40B4-BE49-F238E27FC236}">
                    <a16:creationId xmlns:a16="http://schemas.microsoft.com/office/drawing/2014/main" id="{22FEF1E6-C2ED-48D1-B68D-F0300DB16821}"/>
                  </a:ext>
                </a:extLst>
              </p:cNvPr>
              <p:cNvSpPr/>
              <p:nvPr/>
            </p:nvSpPr>
            <p:spPr>
              <a:xfrm>
                <a:off x="11569754" y="1219314"/>
                <a:ext cx="152234" cy="132903"/>
              </a:xfrm>
              <a:custGeom>
                <a:avLst/>
                <a:gdLst>
                  <a:gd name="connsiteX0" fmla="*/ 0 w 152234"/>
                  <a:gd name="connsiteY0" fmla="*/ 134353 h 132902"/>
                  <a:gd name="connsiteX1" fmla="*/ 84816 w 152234"/>
                  <a:gd name="connsiteY1" fmla="*/ 134353 h 132902"/>
                  <a:gd name="connsiteX2" fmla="*/ 152234 w 152234"/>
                  <a:gd name="connsiteY2" fmla="*/ 67176 h 132902"/>
                  <a:gd name="connsiteX3" fmla="*/ 84816 w 152234"/>
                  <a:gd name="connsiteY3" fmla="*/ 0 h 132902"/>
                  <a:gd name="connsiteX4" fmla="*/ 0 w 152234"/>
                  <a:gd name="connsiteY4" fmla="*/ 0 h 132902"/>
                  <a:gd name="connsiteX5" fmla="*/ 0 w 152234"/>
                  <a:gd name="connsiteY5" fmla="*/ 134353 h 1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234" h="132902">
                    <a:moveTo>
                      <a:pt x="0" y="134353"/>
                    </a:moveTo>
                    <a:lnTo>
                      <a:pt x="84816" y="134353"/>
                    </a:lnTo>
                    <a:cubicBezTo>
                      <a:pt x="122029" y="134353"/>
                      <a:pt x="152234" y="104389"/>
                      <a:pt x="152234" y="67176"/>
                    </a:cubicBezTo>
                    <a:cubicBezTo>
                      <a:pt x="152234" y="29964"/>
                      <a:pt x="122029" y="0"/>
                      <a:pt x="84816" y="0"/>
                    </a:cubicBezTo>
                    <a:lnTo>
                      <a:pt x="0" y="0"/>
                    </a:lnTo>
                    <a:lnTo>
                      <a:pt x="0" y="134353"/>
                    </a:lnTo>
                    <a:close/>
                  </a:path>
                </a:pathLst>
              </a:custGeom>
              <a:solidFill>
                <a:srgbClr val="0072BC"/>
              </a:solidFill>
              <a:ln w="2402" cap="flat">
                <a:noFill/>
                <a:prstDash val="solid"/>
                <a:miter/>
              </a:ln>
            </p:spPr>
            <p:txBody>
              <a:bodyPr rtlCol="0" anchor="ctr"/>
              <a:lstStyle/>
              <a:p>
                <a:endParaRPr lang="de-DE" sz="1351"/>
              </a:p>
            </p:txBody>
          </p:sp>
        </p:grpSp>
      </p:grpSp>
      <p:sp>
        <p:nvSpPr>
          <p:cNvPr id="3" name="Fußzeilenplatzhalter 2">
            <a:extLst>
              <a:ext uri="{FF2B5EF4-FFF2-40B4-BE49-F238E27FC236}">
                <a16:creationId xmlns:a16="http://schemas.microsoft.com/office/drawing/2014/main" id="{9D5327C6-E598-4991-AB22-BE7A8B832ED0}"/>
              </a:ext>
            </a:extLst>
          </p:cNvPr>
          <p:cNvSpPr>
            <a:spLocks noGrp="1"/>
          </p:cNvSpPr>
          <p:nvPr>
            <p:ph type="ftr" sz="quarter" idx="11"/>
          </p:nvPr>
        </p:nvSpPr>
        <p:spPr/>
        <p:txBody>
          <a:bodyPr/>
          <a:lstStyle>
            <a:lvl1pPr>
              <a:defRPr/>
            </a:lvl1pPr>
          </a:lstStyle>
          <a:p>
            <a:endParaRPr lang="de-DE" dirty="0"/>
          </a:p>
        </p:txBody>
      </p:sp>
      <p:sp>
        <p:nvSpPr>
          <p:cNvPr id="4" name="Foliennummernplatzhalter 3">
            <a:extLst>
              <a:ext uri="{FF2B5EF4-FFF2-40B4-BE49-F238E27FC236}">
                <a16:creationId xmlns:a16="http://schemas.microsoft.com/office/drawing/2014/main" id="{F4581514-8A34-423E-AF48-23D40C9BAE3C}"/>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44" name="Titel 1">
            <a:extLst>
              <a:ext uri="{FF2B5EF4-FFF2-40B4-BE49-F238E27FC236}">
                <a16:creationId xmlns:a16="http://schemas.microsoft.com/office/drawing/2014/main" id="{A4C0BC30-E626-4EC3-B52E-EC6CECC18BA9}"/>
              </a:ext>
            </a:extLst>
          </p:cNvPr>
          <p:cNvSpPr>
            <a:spLocks noGrp="1"/>
          </p:cNvSpPr>
          <p:nvPr>
            <p:ph type="title" hasCustomPrompt="1"/>
          </p:nvPr>
        </p:nvSpPr>
        <p:spPr>
          <a:xfrm>
            <a:off x="4625579" y="330910"/>
            <a:ext cx="2727787" cy="452322"/>
          </a:xfrm>
        </p:spPr>
        <p:txBody>
          <a:bodyPr/>
          <a:lstStyle/>
          <a:p>
            <a:r>
              <a:rPr lang="de-DE" dirty="0"/>
              <a:t>Titel</a:t>
            </a:r>
          </a:p>
        </p:txBody>
      </p:sp>
      <p:cxnSp>
        <p:nvCxnSpPr>
          <p:cNvPr id="47" name="Gerader Verbinder 46">
            <a:extLst>
              <a:ext uri="{FF2B5EF4-FFF2-40B4-BE49-F238E27FC236}">
                <a16:creationId xmlns:a16="http://schemas.microsoft.com/office/drawing/2014/main" id="{2A6B4FCA-16D8-4C61-9911-C6EBBA2E9614}"/>
              </a:ext>
            </a:extLst>
          </p:cNvPr>
          <p:cNvCxnSpPr>
            <a:cxnSpLocks/>
          </p:cNvCxnSpPr>
          <p:nvPr userDrawn="1"/>
        </p:nvCxnSpPr>
        <p:spPr>
          <a:xfrm>
            <a:off x="4625975" y="974732"/>
            <a:ext cx="2727391" cy="0"/>
          </a:xfrm>
          <a:prstGeom prst="line">
            <a:avLst/>
          </a:prstGeom>
          <a:ln w="19050">
            <a:solidFill>
              <a:srgbClr val="CCDDE7"/>
            </a:solidFill>
          </a:ln>
        </p:spPr>
        <p:style>
          <a:lnRef idx="1">
            <a:schemeClr val="accent1"/>
          </a:lnRef>
          <a:fillRef idx="0">
            <a:schemeClr val="accent1"/>
          </a:fillRef>
          <a:effectRef idx="0">
            <a:schemeClr val="accent1"/>
          </a:effectRef>
          <a:fontRef idx="minor">
            <a:schemeClr val="tx1"/>
          </a:fontRef>
        </p:style>
      </p:cxnSp>
      <p:sp>
        <p:nvSpPr>
          <p:cNvPr id="5" name="Inhaltsplatzhalter 4">
            <a:extLst>
              <a:ext uri="{FF2B5EF4-FFF2-40B4-BE49-F238E27FC236}">
                <a16:creationId xmlns:a16="http://schemas.microsoft.com/office/drawing/2014/main" id="{6973DDC7-C42E-4F39-AF1D-5C1BA1202CB8}"/>
              </a:ext>
            </a:extLst>
          </p:cNvPr>
          <p:cNvSpPr>
            <a:spLocks noGrp="1"/>
          </p:cNvSpPr>
          <p:nvPr>
            <p:ph sz="quarter" idx="15" hasCustomPrompt="1"/>
          </p:nvPr>
        </p:nvSpPr>
        <p:spPr>
          <a:xfrm>
            <a:off x="-6031" y="-1"/>
            <a:ext cx="4277280" cy="49149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7" name="Textplatzhalter 6">
            <a:extLst>
              <a:ext uri="{FF2B5EF4-FFF2-40B4-BE49-F238E27FC236}">
                <a16:creationId xmlns:a16="http://schemas.microsoft.com/office/drawing/2014/main" id="{18E86CCD-5F3A-4D32-9430-6A5FA2D99946}"/>
              </a:ext>
            </a:extLst>
          </p:cNvPr>
          <p:cNvSpPr>
            <a:spLocks noGrp="1"/>
          </p:cNvSpPr>
          <p:nvPr>
            <p:ph type="body" sz="quarter" idx="16"/>
          </p:nvPr>
        </p:nvSpPr>
        <p:spPr>
          <a:xfrm>
            <a:off x="4625578" y="1422400"/>
            <a:ext cx="3997722" cy="3487738"/>
          </a:xfrm>
        </p:spPr>
        <p:txBody>
          <a:bodyPr>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2" name="Textplatzhalter 9">
            <a:extLst>
              <a:ext uri="{FF2B5EF4-FFF2-40B4-BE49-F238E27FC236}">
                <a16:creationId xmlns:a16="http://schemas.microsoft.com/office/drawing/2014/main" id="{0932BE4D-D3DC-4293-B6F8-AD2578029F27}"/>
              </a:ext>
            </a:extLst>
          </p:cNvPr>
          <p:cNvSpPr>
            <a:spLocks noGrp="1"/>
          </p:cNvSpPr>
          <p:nvPr>
            <p:ph type="body" sz="quarter" idx="17"/>
          </p:nvPr>
        </p:nvSpPr>
        <p:spPr>
          <a:xfrm>
            <a:off x="4625578" y="1088384"/>
            <a:ext cx="3996929"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22271488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nhalt + zwei Bilder links">
    <p:spTree>
      <p:nvGrpSpPr>
        <p:cNvPr id="1" name=""/>
        <p:cNvGrpSpPr/>
        <p:nvPr/>
      </p:nvGrpSpPr>
      <p:grpSpPr>
        <a:xfrm>
          <a:off x="0" y="0"/>
          <a:ext cx="0" cy="0"/>
          <a:chOff x="0" y="0"/>
          <a:chExt cx="0" cy="0"/>
        </a:xfrm>
      </p:grpSpPr>
      <p:grpSp>
        <p:nvGrpSpPr>
          <p:cNvPr id="55" name="Gruppieren 54">
            <a:extLst>
              <a:ext uri="{FF2B5EF4-FFF2-40B4-BE49-F238E27FC236}">
                <a16:creationId xmlns:a16="http://schemas.microsoft.com/office/drawing/2014/main" id="{CBB2739F-531B-406E-B9AE-7F5955A4C086}"/>
              </a:ext>
            </a:extLst>
          </p:cNvPr>
          <p:cNvGrpSpPr/>
          <p:nvPr userDrawn="1"/>
        </p:nvGrpSpPr>
        <p:grpSpPr>
          <a:xfrm>
            <a:off x="-4877" y="4950860"/>
            <a:ext cx="9148877" cy="198120"/>
            <a:chOff x="-4877" y="4950860"/>
            <a:chExt cx="9148877" cy="198120"/>
          </a:xfrm>
        </p:grpSpPr>
        <p:sp>
          <p:nvSpPr>
            <p:cNvPr id="56" name="bk object 18">
              <a:extLst>
                <a:ext uri="{FF2B5EF4-FFF2-40B4-BE49-F238E27FC236}">
                  <a16:creationId xmlns:a16="http://schemas.microsoft.com/office/drawing/2014/main" id="{10BD749C-F32D-4FA0-8B2F-E4376F4459C1}"/>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57" name="bk object 18">
              <a:extLst>
                <a:ext uri="{FF2B5EF4-FFF2-40B4-BE49-F238E27FC236}">
                  <a16:creationId xmlns:a16="http://schemas.microsoft.com/office/drawing/2014/main" id="{75AD1741-5FE5-4A33-9577-F1F4588F6C91}"/>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58" name="Holder 3">
              <a:extLst>
                <a:ext uri="{FF2B5EF4-FFF2-40B4-BE49-F238E27FC236}">
                  <a16:creationId xmlns:a16="http://schemas.microsoft.com/office/drawing/2014/main" id="{BF81CE3E-1239-4D0D-8337-4AABB0EB94BE}"/>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grpSp>
        <p:nvGrpSpPr>
          <p:cNvPr id="16" name="Grafik 9">
            <a:extLst>
              <a:ext uri="{FF2B5EF4-FFF2-40B4-BE49-F238E27FC236}">
                <a16:creationId xmlns:a16="http://schemas.microsoft.com/office/drawing/2014/main" id="{FDF40BED-CE41-4F2B-9008-0CAE3088D83B}"/>
              </a:ext>
            </a:extLst>
          </p:cNvPr>
          <p:cNvGrpSpPr/>
          <p:nvPr userDrawn="1"/>
        </p:nvGrpSpPr>
        <p:grpSpPr>
          <a:xfrm>
            <a:off x="7741437" y="394294"/>
            <a:ext cx="1049330" cy="621121"/>
            <a:chOff x="10321916" y="525077"/>
            <a:chExt cx="1399106" cy="827140"/>
          </a:xfrm>
          <a:solidFill>
            <a:schemeClr val="accent1"/>
          </a:solidFill>
        </p:grpSpPr>
        <p:grpSp>
          <p:nvGrpSpPr>
            <p:cNvPr id="17" name="Grafik 9">
              <a:extLst>
                <a:ext uri="{FF2B5EF4-FFF2-40B4-BE49-F238E27FC236}">
                  <a16:creationId xmlns:a16="http://schemas.microsoft.com/office/drawing/2014/main" id="{0B49B38F-6A41-4759-B72C-5F216A133318}"/>
                </a:ext>
              </a:extLst>
            </p:cNvPr>
            <p:cNvGrpSpPr/>
            <p:nvPr/>
          </p:nvGrpSpPr>
          <p:grpSpPr>
            <a:xfrm>
              <a:off x="10321916" y="525077"/>
              <a:ext cx="1179212" cy="575107"/>
              <a:chOff x="10321916" y="525077"/>
              <a:chExt cx="1179212" cy="575107"/>
            </a:xfrm>
            <a:solidFill>
              <a:schemeClr val="accent1"/>
            </a:solidFill>
          </p:grpSpPr>
          <p:sp>
            <p:nvSpPr>
              <p:cNvPr id="36" name="Freihandform: Form 35">
                <a:extLst>
                  <a:ext uri="{FF2B5EF4-FFF2-40B4-BE49-F238E27FC236}">
                    <a16:creationId xmlns:a16="http://schemas.microsoft.com/office/drawing/2014/main" id="{CBFECEB3-E5D0-4A80-BB99-C9B0C0773EAA}"/>
                  </a:ext>
                </a:extLst>
              </p:cNvPr>
              <p:cNvSpPr/>
              <p:nvPr/>
            </p:nvSpPr>
            <p:spPr>
              <a:xfrm>
                <a:off x="11143981" y="639857"/>
                <a:ext cx="357630" cy="357630"/>
              </a:xfrm>
              <a:custGeom>
                <a:avLst/>
                <a:gdLst>
                  <a:gd name="connsiteX0" fmla="*/ 358113 w 357629"/>
                  <a:gd name="connsiteY0" fmla="*/ 0 h 357629"/>
                  <a:gd name="connsiteX1" fmla="*/ 358113 w 357629"/>
                  <a:gd name="connsiteY1" fmla="*/ 179540 h 357629"/>
                  <a:gd name="connsiteX2" fmla="*/ 179057 w 357629"/>
                  <a:gd name="connsiteY2" fmla="*/ 359080 h 357629"/>
                  <a:gd name="connsiteX3" fmla="*/ 0 w 357629"/>
                  <a:gd name="connsiteY3" fmla="*/ 179540 h 357629"/>
                  <a:gd name="connsiteX4" fmla="*/ 0 w 357629"/>
                  <a:gd name="connsiteY4" fmla="*/ 0 h 357629"/>
                  <a:gd name="connsiteX5" fmla="*/ 90857 w 357629"/>
                  <a:gd name="connsiteY5" fmla="*/ 0 h 357629"/>
                  <a:gd name="connsiteX6" fmla="*/ 90857 w 357629"/>
                  <a:gd name="connsiteY6" fmla="*/ 171807 h 357629"/>
                  <a:gd name="connsiteX7" fmla="*/ 179057 w 357629"/>
                  <a:gd name="connsiteY7" fmla="*/ 265323 h 357629"/>
                  <a:gd name="connsiteX8" fmla="*/ 267256 w 357629"/>
                  <a:gd name="connsiteY8" fmla="*/ 171807 h 357629"/>
                  <a:gd name="connsiteX9" fmla="*/ 267256 w 357629"/>
                  <a:gd name="connsiteY9" fmla="*/ 0 h 357629"/>
                  <a:gd name="connsiteX10" fmla="*/ 358113 w 357629"/>
                  <a:gd name="connsiteY10" fmla="*/ 0 h 35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7629" h="357629">
                    <a:moveTo>
                      <a:pt x="358113" y="0"/>
                    </a:moveTo>
                    <a:lnTo>
                      <a:pt x="358113" y="179540"/>
                    </a:lnTo>
                    <a:cubicBezTo>
                      <a:pt x="358113" y="286587"/>
                      <a:pt x="277888" y="359080"/>
                      <a:pt x="179057" y="359080"/>
                    </a:cubicBezTo>
                    <a:cubicBezTo>
                      <a:pt x="80225" y="359080"/>
                      <a:pt x="0" y="286587"/>
                      <a:pt x="0" y="179540"/>
                    </a:cubicBezTo>
                    <a:cubicBezTo>
                      <a:pt x="0" y="164075"/>
                      <a:pt x="0" y="0"/>
                      <a:pt x="0" y="0"/>
                    </a:cubicBezTo>
                    <a:lnTo>
                      <a:pt x="90857" y="0"/>
                    </a:lnTo>
                    <a:cubicBezTo>
                      <a:pt x="90857" y="32622"/>
                      <a:pt x="90857" y="165041"/>
                      <a:pt x="90857" y="171807"/>
                    </a:cubicBezTo>
                    <a:cubicBezTo>
                      <a:pt x="90857" y="227385"/>
                      <a:pt x="130487" y="265323"/>
                      <a:pt x="179057" y="265323"/>
                    </a:cubicBezTo>
                    <a:cubicBezTo>
                      <a:pt x="227868" y="265323"/>
                      <a:pt x="267256" y="227385"/>
                      <a:pt x="267256" y="171807"/>
                    </a:cubicBezTo>
                    <a:lnTo>
                      <a:pt x="267256" y="0"/>
                    </a:lnTo>
                    <a:lnTo>
                      <a:pt x="358113" y="0"/>
                    </a:lnTo>
                    <a:close/>
                  </a:path>
                </a:pathLst>
              </a:custGeom>
              <a:solidFill>
                <a:srgbClr val="0072BC"/>
              </a:solidFill>
              <a:ln w="2402" cap="flat">
                <a:noFill/>
                <a:prstDash val="solid"/>
                <a:miter/>
              </a:ln>
            </p:spPr>
            <p:txBody>
              <a:bodyPr rtlCol="0" anchor="ctr"/>
              <a:lstStyle/>
              <a:p>
                <a:endParaRPr lang="de-DE" sz="1351"/>
              </a:p>
            </p:txBody>
          </p:sp>
          <p:sp>
            <p:nvSpPr>
              <p:cNvPr id="37" name="Freihandform: Form 36">
                <a:extLst>
                  <a:ext uri="{FF2B5EF4-FFF2-40B4-BE49-F238E27FC236}">
                    <a16:creationId xmlns:a16="http://schemas.microsoft.com/office/drawing/2014/main" id="{205BBD97-9903-40A9-8B6F-28C8A15C6553}"/>
                  </a:ext>
                </a:extLst>
              </p:cNvPr>
              <p:cNvSpPr/>
              <p:nvPr/>
            </p:nvSpPr>
            <p:spPr>
              <a:xfrm>
                <a:off x="10321916"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lstStyle/>
              <a:p>
                <a:endParaRPr lang="de-DE" sz="1351"/>
              </a:p>
            </p:txBody>
          </p:sp>
          <p:sp>
            <p:nvSpPr>
              <p:cNvPr id="38" name="Freihandform: Form 37">
                <a:extLst>
                  <a:ext uri="{FF2B5EF4-FFF2-40B4-BE49-F238E27FC236}">
                    <a16:creationId xmlns:a16="http://schemas.microsoft.com/office/drawing/2014/main" id="{601EB764-A17E-450D-B58A-6703C97C9CE9}"/>
                  </a:ext>
                </a:extLst>
              </p:cNvPr>
              <p:cNvSpPr/>
              <p:nvPr/>
            </p:nvSpPr>
            <p:spPr>
              <a:xfrm>
                <a:off x="10734399"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lstStyle/>
              <a:p>
                <a:endParaRPr lang="de-DE" sz="1351"/>
              </a:p>
            </p:txBody>
          </p:sp>
          <p:sp>
            <p:nvSpPr>
              <p:cNvPr id="39" name="Freihandform: Form 38">
                <a:extLst>
                  <a:ext uri="{FF2B5EF4-FFF2-40B4-BE49-F238E27FC236}">
                    <a16:creationId xmlns:a16="http://schemas.microsoft.com/office/drawing/2014/main" id="{82DD2E94-DB4B-4BD8-BFDB-FDFAA8C69EA1}"/>
                  </a:ext>
                </a:extLst>
              </p:cNvPr>
              <p:cNvSpPr/>
              <p:nvPr/>
            </p:nvSpPr>
            <p:spPr>
              <a:xfrm>
                <a:off x="104640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lstStyle/>
              <a:p>
                <a:endParaRPr lang="de-DE" sz="1351"/>
              </a:p>
            </p:txBody>
          </p:sp>
          <p:sp>
            <p:nvSpPr>
              <p:cNvPr id="40" name="Freihandform: Form 39">
                <a:extLst>
                  <a:ext uri="{FF2B5EF4-FFF2-40B4-BE49-F238E27FC236}">
                    <a16:creationId xmlns:a16="http://schemas.microsoft.com/office/drawing/2014/main" id="{832D3428-693C-4D74-94D9-E68B7A16B041}"/>
                  </a:ext>
                </a:extLst>
              </p:cNvPr>
              <p:cNvSpPr/>
              <p:nvPr/>
            </p:nvSpPr>
            <p:spPr>
              <a:xfrm>
                <a:off x="10610678"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lstStyle/>
              <a:p>
                <a:endParaRPr lang="de-DE" sz="1351"/>
              </a:p>
            </p:txBody>
          </p:sp>
          <p:sp>
            <p:nvSpPr>
              <p:cNvPr id="41" name="Freihandform: Form 40">
                <a:extLst>
                  <a:ext uri="{FF2B5EF4-FFF2-40B4-BE49-F238E27FC236}">
                    <a16:creationId xmlns:a16="http://schemas.microsoft.com/office/drawing/2014/main" id="{0E083E88-01F2-4468-BC37-D107C47234B4}"/>
                  </a:ext>
                </a:extLst>
              </p:cNvPr>
              <p:cNvSpPr/>
              <p:nvPr/>
            </p:nvSpPr>
            <p:spPr>
              <a:xfrm>
                <a:off x="109497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324" y="3383"/>
                      <a:pt x="10874" y="1933"/>
                    </a:cubicBezTo>
                  </a:path>
                </a:pathLst>
              </a:custGeom>
              <a:solidFill>
                <a:srgbClr val="000000"/>
              </a:solidFill>
              <a:ln w="2402" cap="flat">
                <a:noFill/>
                <a:prstDash val="solid"/>
                <a:miter/>
              </a:ln>
            </p:spPr>
            <p:txBody>
              <a:bodyPr rtlCol="0" anchor="ctr"/>
              <a:lstStyle/>
              <a:p>
                <a:endParaRPr lang="de-DE" sz="1351"/>
              </a:p>
            </p:txBody>
          </p:sp>
        </p:grpSp>
        <p:sp>
          <p:nvSpPr>
            <p:cNvPr id="18" name="Freihandform: Form 17">
              <a:extLst>
                <a:ext uri="{FF2B5EF4-FFF2-40B4-BE49-F238E27FC236}">
                  <a16:creationId xmlns:a16="http://schemas.microsoft.com/office/drawing/2014/main" id="{CE077675-12C0-483D-8266-8C564517BD07}"/>
                </a:ext>
              </a:extLst>
            </p:cNvPr>
            <p:cNvSpPr/>
            <p:nvPr/>
          </p:nvSpPr>
          <p:spPr>
            <a:xfrm>
              <a:off x="10322158" y="1089069"/>
              <a:ext cx="57994" cy="77325"/>
            </a:xfrm>
            <a:custGeom>
              <a:avLst/>
              <a:gdLst>
                <a:gd name="connsiteX0" fmla="*/ 49053 w 57994"/>
                <a:gd name="connsiteY0" fmla="*/ 0 h 77325"/>
                <a:gd name="connsiteX1" fmla="*/ 49053 w 57994"/>
                <a:gd name="connsiteY1" fmla="*/ 34071 h 77325"/>
                <a:gd name="connsiteX2" fmla="*/ 10149 w 57994"/>
                <a:gd name="connsiteY2" fmla="*/ 34071 h 77325"/>
                <a:gd name="connsiteX3" fmla="*/ 10149 w 57994"/>
                <a:gd name="connsiteY3" fmla="*/ 0 h 77325"/>
                <a:gd name="connsiteX4" fmla="*/ 0 w 57994"/>
                <a:gd name="connsiteY4" fmla="*/ 0 h 77325"/>
                <a:gd name="connsiteX5" fmla="*/ 0 w 57994"/>
                <a:gd name="connsiteY5" fmla="*/ 78292 h 77325"/>
                <a:gd name="connsiteX6" fmla="*/ 10149 w 57994"/>
                <a:gd name="connsiteY6" fmla="*/ 78292 h 77325"/>
                <a:gd name="connsiteX7" fmla="*/ 10149 w 57994"/>
                <a:gd name="connsiteY7" fmla="*/ 40837 h 77325"/>
                <a:gd name="connsiteX8" fmla="*/ 49053 w 57994"/>
                <a:gd name="connsiteY8" fmla="*/ 40837 h 77325"/>
                <a:gd name="connsiteX9" fmla="*/ 49053 w 57994"/>
                <a:gd name="connsiteY9" fmla="*/ 78292 h 77325"/>
                <a:gd name="connsiteX10" fmla="*/ 58961 w 57994"/>
                <a:gd name="connsiteY10" fmla="*/ 78292 h 77325"/>
                <a:gd name="connsiteX11" fmla="*/ 58961 w 57994"/>
                <a:gd name="connsiteY11" fmla="*/ 0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49053" y="0"/>
                  </a:moveTo>
                  <a:lnTo>
                    <a:pt x="49053" y="34071"/>
                  </a:lnTo>
                  <a:lnTo>
                    <a:pt x="10149" y="34071"/>
                  </a:lnTo>
                  <a:lnTo>
                    <a:pt x="10149" y="0"/>
                  </a:lnTo>
                  <a:lnTo>
                    <a:pt x="0" y="0"/>
                  </a:lnTo>
                  <a:lnTo>
                    <a:pt x="0" y="78292"/>
                  </a:lnTo>
                  <a:lnTo>
                    <a:pt x="10149" y="78292"/>
                  </a:lnTo>
                  <a:lnTo>
                    <a:pt x="10149" y="40837"/>
                  </a:lnTo>
                  <a:lnTo>
                    <a:pt x="49053" y="40837"/>
                  </a:lnTo>
                  <a:lnTo>
                    <a:pt x="49053" y="78292"/>
                  </a:lnTo>
                  <a:lnTo>
                    <a:pt x="58961" y="78292"/>
                  </a:lnTo>
                  <a:lnTo>
                    <a:pt x="58961" y="0"/>
                  </a:lnTo>
                  <a:close/>
                </a:path>
              </a:pathLst>
            </a:custGeom>
            <a:solidFill>
              <a:srgbClr val="000000"/>
            </a:solidFill>
            <a:ln w="2402" cap="flat">
              <a:noFill/>
              <a:prstDash val="solid"/>
              <a:miter/>
            </a:ln>
          </p:spPr>
          <p:txBody>
            <a:bodyPr rtlCol="0" anchor="ctr"/>
            <a:lstStyle/>
            <a:p>
              <a:endParaRPr lang="de-DE" sz="1351"/>
            </a:p>
          </p:txBody>
        </p:sp>
        <p:sp>
          <p:nvSpPr>
            <p:cNvPr id="19" name="Freihandform: Form 18">
              <a:extLst>
                <a:ext uri="{FF2B5EF4-FFF2-40B4-BE49-F238E27FC236}">
                  <a16:creationId xmlns:a16="http://schemas.microsoft.com/office/drawing/2014/main" id="{FF4BAE46-A2AC-42A1-814E-CFCC32BEF113}"/>
                </a:ext>
              </a:extLst>
            </p:cNvPr>
            <p:cNvSpPr/>
            <p:nvPr/>
          </p:nvSpPr>
          <p:spPr>
            <a:xfrm>
              <a:off x="10399483"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6" y="51711"/>
                  </a:cubicBezTo>
                  <a:cubicBezTo>
                    <a:pt x="21748" y="51711"/>
                    <a:pt x="17640" y="50020"/>
                    <a:pt x="14740" y="46395"/>
                  </a:cubicBezTo>
                  <a:cubicBezTo>
                    <a:pt x="11599" y="42529"/>
                    <a:pt x="10149" y="37454"/>
                    <a:pt x="9666" y="30930"/>
                  </a:cubicBezTo>
                </a:path>
              </a:pathLst>
            </a:custGeom>
            <a:solidFill>
              <a:srgbClr val="000000"/>
            </a:solidFill>
            <a:ln w="2402" cap="flat">
              <a:noFill/>
              <a:prstDash val="solid"/>
              <a:miter/>
            </a:ln>
          </p:spPr>
          <p:txBody>
            <a:bodyPr rtlCol="0" anchor="ctr"/>
            <a:lstStyle/>
            <a:p>
              <a:endParaRPr lang="de-DE" sz="1351"/>
            </a:p>
          </p:txBody>
        </p:sp>
        <p:sp>
          <p:nvSpPr>
            <p:cNvPr id="20" name="Freihandform: Form 19">
              <a:extLst>
                <a:ext uri="{FF2B5EF4-FFF2-40B4-BE49-F238E27FC236}">
                  <a16:creationId xmlns:a16="http://schemas.microsoft.com/office/drawing/2014/main" id="{A46A2275-819B-4DE9-965C-8B94B846FB54}"/>
                </a:ext>
              </a:extLst>
            </p:cNvPr>
            <p:cNvSpPr/>
            <p:nvPr/>
          </p:nvSpPr>
          <p:spPr>
            <a:xfrm>
              <a:off x="104654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1" name="Grafik 9">
              <a:extLst>
                <a:ext uri="{FF2B5EF4-FFF2-40B4-BE49-F238E27FC236}">
                  <a16:creationId xmlns:a16="http://schemas.microsoft.com/office/drawing/2014/main" id="{E34EB2FE-23B4-47AC-B2B7-CDB4683102DA}"/>
                </a:ext>
              </a:extLst>
            </p:cNvPr>
            <p:cNvGrpSpPr/>
            <p:nvPr/>
          </p:nvGrpSpPr>
          <p:grpSpPr>
            <a:xfrm>
              <a:off x="10496140" y="1110575"/>
              <a:ext cx="101490" cy="55578"/>
              <a:chOff x="10496140" y="1110575"/>
              <a:chExt cx="101490" cy="55578"/>
            </a:xfrm>
            <a:solidFill>
              <a:srgbClr val="000000"/>
            </a:solidFill>
          </p:grpSpPr>
          <p:sp>
            <p:nvSpPr>
              <p:cNvPr id="34" name="Freihandform: Form 33">
                <a:extLst>
                  <a:ext uri="{FF2B5EF4-FFF2-40B4-BE49-F238E27FC236}">
                    <a16:creationId xmlns:a16="http://schemas.microsoft.com/office/drawing/2014/main" id="{FD23CBD4-1BEB-423E-8DC2-39059E53AA13}"/>
                  </a:ext>
                </a:extLst>
              </p:cNvPr>
              <p:cNvSpPr/>
              <p:nvPr/>
            </p:nvSpPr>
            <p:spPr>
              <a:xfrm>
                <a:off x="104961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lstStyle/>
              <a:p>
                <a:endParaRPr lang="de-DE" sz="1351"/>
              </a:p>
            </p:txBody>
          </p:sp>
          <p:sp>
            <p:nvSpPr>
              <p:cNvPr id="35" name="Freihandform: Form 34">
                <a:extLst>
                  <a:ext uri="{FF2B5EF4-FFF2-40B4-BE49-F238E27FC236}">
                    <a16:creationId xmlns:a16="http://schemas.microsoft.com/office/drawing/2014/main" id="{2C65A015-E440-4675-B7F3-555C1D4FBF52}"/>
                  </a:ext>
                </a:extLst>
              </p:cNvPr>
              <p:cNvSpPr/>
              <p:nvPr/>
            </p:nvSpPr>
            <p:spPr>
              <a:xfrm>
                <a:off x="10562833" y="1110816"/>
                <a:ext cx="33830" cy="55578"/>
              </a:xfrm>
              <a:custGeom>
                <a:avLst/>
                <a:gdLst>
                  <a:gd name="connsiteX0" fmla="*/ 1208 w 33829"/>
                  <a:gd name="connsiteY0" fmla="*/ 56544 h 55577"/>
                  <a:gd name="connsiteX1" fmla="*/ 10632 w 33829"/>
                  <a:gd name="connsiteY1" fmla="*/ 56544 h 55577"/>
                  <a:gd name="connsiteX2" fmla="*/ 10632 w 33829"/>
                  <a:gd name="connsiteY2" fmla="*/ 29964 h 55577"/>
                  <a:gd name="connsiteX3" fmla="*/ 10874 w 33829"/>
                  <a:gd name="connsiteY3" fmla="*/ 24406 h 55577"/>
                  <a:gd name="connsiteX4" fmla="*/ 11599 w 33829"/>
                  <a:gd name="connsiteY4" fmla="*/ 19090 h 55577"/>
                  <a:gd name="connsiteX5" fmla="*/ 15707 w 33829"/>
                  <a:gd name="connsiteY5" fmla="*/ 10391 h 55577"/>
                  <a:gd name="connsiteX6" fmla="*/ 21748 w 33829"/>
                  <a:gd name="connsiteY6" fmla="*/ 7008 h 55577"/>
                  <a:gd name="connsiteX7" fmla="*/ 27789 w 33829"/>
                  <a:gd name="connsiteY7" fmla="*/ 13049 h 55577"/>
                  <a:gd name="connsiteX8" fmla="*/ 36005 w 33829"/>
                  <a:gd name="connsiteY8" fmla="*/ 10149 h 55577"/>
                  <a:gd name="connsiteX9" fmla="*/ 34796 w 33829"/>
                  <a:gd name="connsiteY9" fmla="*/ 5316 h 55577"/>
                  <a:gd name="connsiteX10" fmla="*/ 32380 w 33829"/>
                  <a:gd name="connsiteY10" fmla="*/ 2175 h 55577"/>
                  <a:gd name="connsiteX11" fmla="*/ 28997 w 33829"/>
                  <a:gd name="connsiteY11" fmla="*/ 483 h 55577"/>
                  <a:gd name="connsiteX12" fmla="*/ 25614 w 33829"/>
                  <a:gd name="connsiteY12" fmla="*/ 0 h 55577"/>
                  <a:gd name="connsiteX13" fmla="*/ 16915 w 33829"/>
                  <a:gd name="connsiteY13" fmla="*/ 2658 h 55577"/>
                  <a:gd name="connsiteX14" fmla="*/ 10632 w 33829"/>
                  <a:gd name="connsiteY14" fmla="*/ 10149 h 55577"/>
                  <a:gd name="connsiteX15" fmla="*/ 9424 w 33829"/>
                  <a:gd name="connsiteY15" fmla="*/ 483 h 55577"/>
                  <a:gd name="connsiteX16" fmla="*/ 0 w 33829"/>
                  <a:gd name="connsiteY16" fmla="*/ 1450 h 55577"/>
                  <a:gd name="connsiteX17" fmla="*/ 242 w 33829"/>
                  <a:gd name="connsiteY17" fmla="*/ 3625 h 55577"/>
                  <a:gd name="connsiteX18" fmla="*/ 725 w 33829"/>
                  <a:gd name="connsiteY18" fmla="*/ 7249 h 55577"/>
                  <a:gd name="connsiteX19" fmla="*/ 967 w 33829"/>
                  <a:gd name="connsiteY19" fmla="*/ 11357 h 55577"/>
                  <a:gd name="connsiteX20" fmla="*/ 1208 w 33829"/>
                  <a:gd name="connsiteY20" fmla="*/ 15465 h 55577"/>
                  <a:gd name="connsiteX21" fmla="*/ 1208 w 33829"/>
                  <a:gd name="connsiteY21" fmla="*/ 56544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829" h="55577">
                    <a:moveTo>
                      <a:pt x="1208" y="56544"/>
                    </a:moveTo>
                    <a:lnTo>
                      <a:pt x="10632" y="56544"/>
                    </a:lnTo>
                    <a:lnTo>
                      <a:pt x="10632" y="29964"/>
                    </a:lnTo>
                    <a:cubicBezTo>
                      <a:pt x="10632" y="28030"/>
                      <a:pt x="10632" y="26339"/>
                      <a:pt x="10874" y="24406"/>
                    </a:cubicBezTo>
                    <a:cubicBezTo>
                      <a:pt x="11116" y="22473"/>
                      <a:pt x="11357" y="20781"/>
                      <a:pt x="11599" y="19090"/>
                    </a:cubicBezTo>
                    <a:cubicBezTo>
                      <a:pt x="12565" y="15707"/>
                      <a:pt x="13774" y="12807"/>
                      <a:pt x="15707" y="10391"/>
                    </a:cubicBezTo>
                    <a:cubicBezTo>
                      <a:pt x="17398" y="7974"/>
                      <a:pt x="19573" y="7008"/>
                      <a:pt x="21748" y="7008"/>
                    </a:cubicBezTo>
                    <a:cubicBezTo>
                      <a:pt x="25614" y="7008"/>
                      <a:pt x="27547" y="8941"/>
                      <a:pt x="27789" y="13049"/>
                    </a:cubicBezTo>
                    <a:lnTo>
                      <a:pt x="36005" y="10149"/>
                    </a:lnTo>
                    <a:cubicBezTo>
                      <a:pt x="36005" y="8216"/>
                      <a:pt x="35521" y="6766"/>
                      <a:pt x="34796" y="5316"/>
                    </a:cubicBezTo>
                    <a:cubicBezTo>
                      <a:pt x="34072" y="3866"/>
                      <a:pt x="33347" y="2900"/>
                      <a:pt x="32380" y="2175"/>
                    </a:cubicBezTo>
                    <a:cubicBezTo>
                      <a:pt x="31413" y="1450"/>
                      <a:pt x="30205" y="725"/>
                      <a:pt x="28997" y="483"/>
                    </a:cubicBezTo>
                    <a:cubicBezTo>
                      <a:pt x="27789" y="0"/>
                      <a:pt x="26581" y="0"/>
                      <a:pt x="25614" y="0"/>
                    </a:cubicBezTo>
                    <a:cubicBezTo>
                      <a:pt x="22231" y="0"/>
                      <a:pt x="19573" y="967"/>
                      <a:pt x="16915" y="2658"/>
                    </a:cubicBezTo>
                    <a:cubicBezTo>
                      <a:pt x="14499" y="4591"/>
                      <a:pt x="12324" y="7008"/>
                      <a:pt x="10632" y="10149"/>
                    </a:cubicBezTo>
                    <a:lnTo>
                      <a:pt x="9424" y="483"/>
                    </a:lnTo>
                    <a:lnTo>
                      <a:pt x="0" y="1450"/>
                    </a:lnTo>
                    <a:cubicBezTo>
                      <a:pt x="0" y="1933"/>
                      <a:pt x="242" y="2658"/>
                      <a:pt x="242" y="3625"/>
                    </a:cubicBezTo>
                    <a:cubicBezTo>
                      <a:pt x="483" y="4591"/>
                      <a:pt x="483" y="5799"/>
                      <a:pt x="725" y="7249"/>
                    </a:cubicBezTo>
                    <a:cubicBezTo>
                      <a:pt x="967" y="8699"/>
                      <a:pt x="967" y="9907"/>
                      <a:pt x="967" y="11357"/>
                    </a:cubicBezTo>
                    <a:cubicBezTo>
                      <a:pt x="967" y="12807"/>
                      <a:pt x="1208" y="14015"/>
                      <a:pt x="1208" y="15465"/>
                    </a:cubicBezTo>
                    <a:lnTo>
                      <a:pt x="1208" y="56544"/>
                    </a:lnTo>
                    <a:close/>
                  </a:path>
                </a:pathLst>
              </a:custGeom>
              <a:solidFill>
                <a:srgbClr val="000000"/>
              </a:solidFill>
              <a:ln w="2402" cap="flat">
                <a:noFill/>
                <a:prstDash val="solid"/>
                <a:miter/>
              </a:ln>
            </p:spPr>
            <p:txBody>
              <a:bodyPr rtlCol="0" anchor="ctr"/>
              <a:lstStyle/>
              <a:p>
                <a:endParaRPr lang="de-DE" sz="1351"/>
              </a:p>
            </p:txBody>
          </p:sp>
        </p:grpSp>
        <p:sp>
          <p:nvSpPr>
            <p:cNvPr id="22" name="Freihandform: Form 21">
              <a:extLst>
                <a:ext uri="{FF2B5EF4-FFF2-40B4-BE49-F238E27FC236}">
                  <a16:creationId xmlns:a16="http://schemas.microsoft.com/office/drawing/2014/main" id="{9333A91E-2316-4EF6-B3D9-6EEBD206C840}"/>
                </a:ext>
              </a:extLst>
            </p:cNvPr>
            <p:cNvSpPr/>
            <p:nvPr/>
          </p:nvSpPr>
          <p:spPr>
            <a:xfrm>
              <a:off x="10612128"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3" name="Grafik 9">
              <a:extLst>
                <a:ext uri="{FF2B5EF4-FFF2-40B4-BE49-F238E27FC236}">
                  <a16:creationId xmlns:a16="http://schemas.microsoft.com/office/drawing/2014/main" id="{C8616353-1EFD-4898-8A56-A00BAFC56FC0}"/>
                </a:ext>
              </a:extLst>
            </p:cNvPr>
            <p:cNvGrpSpPr/>
            <p:nvPr/>
          </p:nvGrpSpPr>
          <p:grpSpPr>
            <a:xfrm>
              <a:off x="10639675" y="1081336"/>
              <a:ext cx="106322" cy="86991"/>
              <a:chOff x="10639675" y="1081336"/>
              <a:chExt cx="106322" cy="86991"/>
            </a:xfrm>
            <a:solidFill>
              <a:srgbClr val="000000"/>
            </a:solidFill>
          </p:grpSpPr>
          <p:sp>
            <p:nvSpPr>
              <p:cNvPr id="32" name="Freihandform: Form 31">
                <a:extLst>
                  <a:ext uri="{FF2B5EF4-FFF2-40B4-BE49-F238E27FC236}">
                    <a16:creationId xmlns:a16="http://schemas.microsoft.com/office/drawing/2014/main" id="{89797380-64F5-4BE7-99B6-07726B5EFB53}"/>
                  </a:ext>
                </a:extLst>
              </p:cNvPr>
              <p:cNvSpPr/>
              <p:nvPr/>
            </p:nvSpPr>
            <p:spPr>
              <a:xfrm>
                <a:off x="10639675" y="1110575"/>
                <a:ext cx="45912" cy="57994"/>
              </a:xfrm>
              <a:custGeom>
                <a:avLst/>
                <a:gdLst>
                  <a:gd name="connsiteX0" fmla="*/ 41804 w 45911"/>
                  <a:gd name="connsiteY0" fmla="*/ 44462 h 57994"/>
                  <a:gd name="connsiteX1" fmla="*/ 33830 w 45911"/>
                  <a:gd name="connsiteY1" fmla="*/ 50261 h 57994"/>
                  <a:gd name="connsiteX2" fmla="*/ 26581 w 45911"/>
                  <a:gd name="connsiteY2" fmla="*/ 51711 h 57994"/>
                  <a:gd name="connsiteX3" fmla="*/ 18848 w 45911"/>
                  <a:gd name="connsiteY3" fmla="*/ 50020 h 57994"/>
                  <a:gd name="connsiteX4" fmla="*/ 13774 w 45911"/>
                  <a:gd name="connsiteY4" fmla="*/ 45187 h 57994"/>
                  <a:gd name="connsiteX5" fmla="*/ 11116 w 45911"/>
                  <a:gd name="connsiteY5" fmla="*/ 38179 h 57994"/>
                  <a:gd name="connsiteX6" fmla="*/ 10391 w 45911"/>
                  <a:gd name="connsiteY6" fmla="*/ 30205 h 57994"/>
                  <a:gd name="connsiteX7" fmla="*/ 11357 w 45911"/>
                  <a:gd name="connsiteY7" fmla="*/ 21748 h 57994"/>
                  <a:gd name="connsiteX8" fmla="*/ 14257 w 45911"/>
                  <a:gd name="connsiteY8" fmla="*/ 14015 h 57994"/>
                  <a:gd name="connsiteX9" fmla="*/ 19331 w 45911"/>
                  <a:gd name="connsiteY9" fmla="*/ 8457 h 57994"/>
                  <a:gd name="connsiteX10" fmla="*/ 26822 w 45911"/>
                  <a:gd name="connsiteY10" fmla="*/ 6283 h 57994"/>
                  <a:gd name="connsiteX11" fmla="*/ 34555 w 45911"/>
                  <a:gd name="connsiteY11" fmla="*/ 7733 h 57994"/>
                  <a:gd name="connsiteX12" fmla="*/ 39629 w 45911"/>
                  <a:gd name="connsiteY12" fmla="*/ 11599 h 57994"/>
                  <a:gd name="connsiteX13" fmla="*/ 44462 w 45911"/>
                  <a:gd name="connsiteY13" fmla="*/ 4350 h 57994"/>
                  <a:gd name="connsiteX14" fmla="*/ 36488 w 45911"/>
                  <a:gd name="connsiteY14" fmla="*/ 967 h 57994"/>
                  <a:gd name="connsiteX15" fmla="*/ 28030 w 45911"/>
                  <a:gd name="connsiteY15" fmla="*/ 0 h 57994"/>
                  <a:gd name="connsiteX16" fmla="*/ 16432 w 45911"/>
                  <a:gd name="connsiteY16" fmla="*/ 2175 h 57994"/>
                  <a:gd name="connsiteX17" fmla="*/ 7491 w 45911"/>
                  <a:gd name="connsiteY17" fmla="*/ 8216 h 57994"/>
                  <a:gd name="connsiteX18" fmla="*/ 1933 w 45911"/>
                  <a:gd name="connsiteY18" fmla="*/ 17640 h 57994"/>
                  <a:gd name="connsiteX19" fmla="*/ 0 w 45911"/>
                  <a:gd name="connsiteY19" fmla="*/ 29722 h 57994"/>
                  <a:gd name="connsiteX20" fmla="*/ 7008 w 45911"/>
                  <a:gd name="connsiteY20" fmla="*/ 50986 h 57994"/>
                  <a:gd name="connsiteX21" fmla="*/ 26581 w 45911"/>
                  <a:gd name="connsiteY21" fmla="*/ 58236 h 57994"/>
                  <a:gd name="connsiteX22" fmla="*/ 31172 w 45911"/>
                  <a:gd name="connsiteY22" fmla="*/ 57752 h 57994"/>
                  <a:gd name="connsiteX23" fmla="*/ 36246 w 45911"/>
                  <a:gd name="connsiteY23" fmla="*/ 56303 h 57994"/>
                  <a:gd name="connsiteX24" fmla="*/ 41321 w 45911"/>
                  <a:gd name="connsiteY24" fmla="*/ 53403 h 57994"/>
                  <a:gd name="connsiteX25" fmla="*/ 46154 w 45911"/>
                  <a:gd name="connsiteY25" fmla="*/ 48328 h 57994"/>
                  <a:gd name="connsiteX26" fmla="*/ 41804 w 45911"/>
                  <a:gd name="connsiteY26" fmla="*/ 44462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911" h="57994">
                    <a:moveTo>
                      <a:pt x="41804" y="44462"/>
                    </a:moveTo>
                    <a:cubicBezTo>
                      <a:pt x="38663" y="47362"/>
                      <a:pt x="36005" y="49295"/>
                      <a:pt x="33830" y="50261"/>
                    </a:cubicBezTo>
                    <a:cubicBezTo>
                      <a:pt x="31655" y="51228"/>
                      <a:pt x="28997" y="51711"/>
                      <a:pt x="26581" y="51711"/>
                    </a:cubicBezTo>
                    <a:cubicBezTo>
                      <a:pt x="23439" y="51711"/>
                      <a:pt x="21023" y="51228"/>
                      <a:pt x="18848" y="50020"/>
                    </a:cubicBezTo>
                    <a:cubicBezTo>
                      <a:pt x="16673" y="48812"/>
                      <a:pt x="15223" y="47362"/>
                      <a:pt x="13774" y="45187"/>
                    </a:cubicBezTo>
                    <a:cubicBezTo>
                      <a:pt x="12565" y="43254"/>
                      <a:pt x="11599" y="40837"/>
                      <a:pt x="11116" y="38179"/>
                    </a:cubicBezTo>
                    <a:cubicBezTo>
                      <a:pt x="10632" y="35521"/>
                      <a:pt x="10391" y="32863"/>
                      <a:pt x="10391" y="30205"/>
                    </a:cubicBezTo>
                    <a:cubicBezTo>
                      <a:pt x="10391" y="27547"/>
                      <a:pt x="10632" y="24647"/>
                      <a:pt x="11357" y="21748"/>
                    </a:cubicBezTo>
                    <a:cubicBezTo>
                      <a:pt x="12082" y="18848"/>
                      <a:pt x="13049" y="16432"/>
                      <a:pt x="14257" y="14015"/>
                    </a:cubicBezTo>
                    <a:cubicBezTo>
                      <a:pt x="15707" y="11599"/>
                      <a:pt x="17398" y="9907"/>
                      <a:pt x="19331" y="8457"/>
                    </a:cubicBezTo>
                    <a:cubicBezTo>
                      <a:pt x="21506" y="7008"/>
                      <a:pt x="23923" y="6283"/>
                      <a:pt x="26822" y="6283"/>
                    </a:cubicBezTo>
                    <a:cubicBezTo>
                      <a:pt x="29964" y="6283"/>
                      <a:pt x="32622" y="6766"/>
                      <a:pt x="34555" y="7733"/>
                    </a:cubicBezTo>
                    <a:cubicBezTo>
                      <a:pt x="36488" y="8699"/>
                      <a:pt x="38179" y="9907"/>
                      <a:pt x="39629" y="11599"/>
                    </a:cubicBezTo>
                    <a:lnTo>
                      <a:pt x="44462" y="4350"/>
                    </a:lnTo>
                    <a:cubicBezTo>
                      <a:pt x="42046" y="2658"/>
                      <a:pt x="39388" y="1450"/>
                      <a:pt x="36488" y="967"/>
                    </a:cubicBezTo>
                    <a:cubicBezTo>
                      <a:pt x="33588" y="483"/>
                      <a:pt x="30689" y="0"/>
                      <a:pt x="28030" y="0"/>
                    </a:cubicBezTo>
                    <a:cubicBezTo>
                      <a:pt x="23681" y="0"/>
                      <a:pt x="19815" y="725"/>
                      <a:pt x="16432" y="2175"/>
                    </a:cubicBezTo>
                    <a:cubicBezTo>
                      <a:pt x="13049" y="3625"/>
                      <a:pt x="9907" y="5799"/>
                      <a:pt x="7491" y="8216"/>
                    </a:cubicBezTo>
                    <a:cubicBezTo>
                      <a:pt x="5074" y="10874"/>
                      <a:pt x="3141" y="14015"/>
                      <a:pt x="1933" y="17640"/>
                    </a:cubicBezTo>
                    <a:cubicBezTo>
                      <a:pt x="725" y="21264"/>
                      <a:pt x="0" y="25372"/>
                      <a:pt x="0" y="29722"/>
                    </a:cubicBezTo>
                    <a:cubicBezTo>
                      <a:pt x="0" y="39146"/>
                      <a:pt x="2416" y="46154"/>
                      <a:pt x="7008" y="50986"/>
                    </a:cubicBezTo>
                    <a:cubicBezTo>
                      <a:pt x="11599" y="55819"/>
                      <a:pt x="18123" y="58236"/>
                      <a:pt x="26581" y="58236"/>
                    </a:cubicBezTo>
                    <a:cubicBezTo>
                      <a:pt x="28030" y="58236"/>
                      <a:pt x="29480" y="57994"/>
                      <a:pt x="31172" y="57752"/>
                    </a:cubicBezTo>
                    <a:cubicBezTo>
                      <a:pt x="32863" y="57511"/>
                      <a:pt x="34555" y="57027"/>
                      <a:pt x="36246" y="56303"/>
                    </a:cubicBezTo>
                    <a:cubicBezTo>
                      <a:pt x="37938" y="55578"/>
                      <a:pt x="39629" y="54611"/>
                      <a:pt x="41321" y="53403"/>
                    </a:cubicBezTo>
                    <a:cubicBezTo>
                      <a:pt x="43012" y="52195"/>
                      <a:pt x="44462" y="50503"/>
                      <a:pt x="46154" y="48328"/>
                    </a:cubicBezTo>
                    <a:lnTo>
                      <a:pt x="41804" y="44462"/>
                    </a:lnTo>
                    <a:close/>
                  </a:path>
                </a:pathLst>
              </a:custGeom>
              <a:solidFill>
                <a:srgbClr val="000000"/>
              </a:solidFill>
              <a:ln w="2402" cap="flat">
                <a:noFill/>
                <a:prstDash val="solid"/>
                <a:miter/>
              </a:ln>
            </p:spPr>
            <p:txBody>
              <a:bodyPr rtlCol="0" anchor="ctr"/>
              <a:lstStyle/>
              <a:p>
                <a:endParaRPr lang="de-DE" sz="1351"/>
              </a:p>
            </p:txBody>
          </p:sp>
          <p:sp>
            <p:nvSpPr>
              <p:cNvPr id="33" name="Freihandform: Form 32">
                <a:extLst>
                  <a:ext uri="{FF2B5EF4-FFF2-40B4-BE49-F238E27FC236}">
                    <a16:creationId xmlns:a16="http://schemas.microsoft.com/office/drawing/2014/main" id="{FB09C04D-B801-4043-976F-2CB57892DD7A}"/>
                  </a:ext>
                </a:extLst>
              </p:cNvPr>
              <p:cNvSpPr/>
              <p:nvPr/>
            </p:nvSpPr>
            <p:spPr>
              <a:xfrm>
                <a:off x="10699360" y="1081336"/>
                <a:ext cx="45912" cy="84575"/>
              </a:xfrm>
              <a:custGeom>
                <a:avLst/>
                <a:gdLst>
                  <a:gd name="connsiteX0" fmla="*/ 9907 w 45911"/>
                  <a:gd name="connsiteY0" fmla="*/ 0 h 84574"/>
                  <a:gd name="connsiteX1" fmla="*/ 0 w 45911"/>
                  <a:gd name="connsiteY1" fmla="*/ 0 h 84574"/>
                  <a:gd name="connsiteX2" fmla="*/ 0 w 45911"/>
                  <a:gd name="connsiteY2" fmla="*/ 86266 h 84574"/>
                  <a:gd name="connsiteX3" fmla="*/ 9907 w 45911"/>
                  <a:gd name="connsiteY3" fmla="*/ 86266 h 84574"/>
                  <a:gd name="connsiteX4" fmla="*/ 9907 w 45911"/>
                  <a:gd name="connsiteY4" fmla="*/ 55094 h 84574"/>
                  <a:gd name="connsiteX5" fmla="*/ 11116 w 45911"/>
                  <a:gd name="connsiteY5" fmla="*/ 47845 h 84574"/>
                  <a:gd name="connsiteX6" fmla="*/ 14499 w 45911"/>
                  <a:gd name="connsiteY6" fmla="*/ 42046 h 84574"/>
                  <a:gd name="connsiteX7" fmla="*/ 19331 w 45911"/>
                  <a:gd name="connsiteY7" fmla="*/ 38179 h 84574"/>
                  <a:gd name="connsiteX8" fmla="*/ 25614 w 45911"/>
                  <a:gd name="connsiteY8" fmla="*/ 36730 h 84574"/>
                  <a:gd name="connsiteX9" fmla="*/ 31655 w 45911"/>
                  <a:gd name="connsiteY9" fmla="*/ 37696 h 84574"/>
                  <a:gd name="connsiteX10" fmla="*/ 35280 w 45911"/>
                  <a:gd name="connsiteY10" fmla="*/ 40596 h 84574"/>
                  <a:gd name="connsiteX11" fmla="*/ 36971 w 45911"/>
                  <a:gd name="connsiteY11" fmla="*/ 45187 h 84574"/>
                  <a:gd name="connsiteX12" fmla="*/ 37454 w 45911"/>
                  <a:gd name="connsiteY12" fmla="*/ 51470 h 84574"/>
                  <a:gd name="connsiteX13" fmla="*/ 37454 w 45911"/>
                  <a:gd name="connsiteY13" fmla="*/ 86024 h 84574"/>
                  <a:gd name="connsiteX14" fmla="*/ 47362 w 45911"/>
                  <a:gd name="connsiteY14" fmla="*/ 86024 h 84574"/>
                  <a:gd name="connsiteX15" fmla="*/ 47362 w 45911"/>
                  <a:gd name="connsiteY15" fmla="*/ 51470 h 84574"/>
                  <a:gd name="connsiteX16" fmla="*/ 46879 w 45911"/>
                  <a:gd name="connsiteY16" fmla="*/ 43012 h 84574"/>
                  <a:gd name="connsiteX17" fmla="*/ 44704 w 45911"/>
                  <a:gd name="connsiteY17" fmla="*/ 36005 h 84574"/>
                  <a:gd name="connsiteX18" fmla="*/ 38904 w 45911"/>
                  <a:gd name="connsiteY18" fmla="*/ 31172 h 84574"/>
                  <a:gd name="connsiteX19" fmla="*/ 28272 w 45911"/>
                  <a:gd name="connsiteY19" fmla="*/ 29239 h 84574"/>
                  <a:gd name="connsiteX20" fmla="*/ 20781 w 45911"/>
                  <a:gd name="connsiteY20" fmla="*/ 30447 h 84574"/>
                  <a:gd name="connsiteX21" fmla="*/ 15465 w 45911"/>
                  <a:gd name="connsiteY21" fmla="*/ 33347 h 84574"/>
                  <a:gd name="connsiteX22" fmla="*/ 12082 w 45911"/>
                  <a:gd name="connsiteY22" fmla="*/ 36730 h 84574"/>
                  <a:gd name="connsiteX23" fmla="*/ 10149 w 45911"/>
                  <a:gd name="connsiteY23" fmla="*/ 39388 h 84574"/>
                  <a:gd name="connsiteX24" fmla="*/ 10149 w 45911"/>
                  <a:gd name="connsiteY24" fmla="*/ 0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911" h="84574">
                    <a:moveTo>
                      <a:pt x="9907" y="0"/>
                    </a:moveTo>
                    <a:lnTo>
                      <a:pt x="0" y="0"/>
                    </a:lnTo>
                    <a:lnTo>
                      <a:pt x="0" y="86266"/>
                    </a:lnTo>
                    <a:lnTo>
                      <a:pt x="9907" y="86266"/>
                    </a:lnTo>
                    <a:lnTo>
                      <a:pt x="9907" y="55094"/>
                    </a:lnTo>
                    <a:cubicBezTo>
                      <a:pt x="9907" y="52678"/>
                      <a:pt x="10391" y="50261"/>
                      <a:pt x="11116" y="47845"/>
                    </a:cubicBezTo>
                    <a:cubicBezTo>
                      <a:pt x="11840" y="45670"/>
                      <a:pt x="13049" y="43737"/>
                      <a:pt x="14499" y="42046"/>
                    </a:cubicBezTo>
                    <a:cubicBezTo>
                      <a:pt x="15948" y="40354"/>
                      <a:pt x="17640" y="39146"/>
                      <a:pt x="19331" y="38179"/>
                    </a:cubicBezTo>
                    <a:cubicBezTo>
                      <a:pt x="21264" y="37213"/>
                      <a:pt x="23198" y="36730"/>
                      <a:pt x="25614" y="36730"/>
                    </a:cubicBezTo>
                    <a:cubicBezTo>
                      <a:pt x="28030" y="36730"/>
                      <a:pt x="30205" y="36971"/>
                      <a:pt x="31655" y="37696"/>
                    </a:cubicBezTo>
                    <a:cubicBezTo>
                      <a:pt x="33105" y="38421"/>
                      <a:pt x="34313" y="39146"/>
                      <a:pt x="35280" y="40596"/>
                    </a:cubicBezTo>
                    <a:cubicBezTo>
                      <a:pt x="36246" y="42046"/>
                      <a:pt x="36488" y="43496"/>
                      <a:pt x="36971" y="45187"/>
                    </a:cubicBezTo>
                    <a:cubicBezTo>
                      <a:pt x="37213" y="47120"/>
                      <a:pt x="37454" y="49053"/>
                      <a:pt x="37454" y="51470"/>
                    </a:cubicBezTo>
                    <a:lnTo>
                      <a:pt x="37454" y="86024"/>
                    </a:lnTo>
                    <a:lnTo>
                      <a:pt x="47362" y="86024"/>
                    </a:lnTo>
                    <a:lnTo>
                      <a:pt x="47362" y="51470"/>
                    </a:lnTo>
                    <a:cubicBezTo>
                      <a:pt x="47362" y="48570"/>
                      <a:pt x="47120" y="45670"/>
                      <a:pt x="46879" y="43012"/>
                    </a:cubicBezTo>
                    <a:cubicBezTo>
                      <a:pt x="46637" y="40354"/>
                      <a:pt x="45912" y="37938"/>
                      <a:pt x="44704" y="36005"/>
                    </a:cubicBezTo>
                    <a:cubicBezTo>
                      <a:pt x="43496" y="34071"/>
                      <a:pt x="41562" y="32380"/>
                      <a:pt x="38904" y="31172"/>
                    </a:cubicBezTo>
                    <a:cubicBezTo>
                      <a:pt x="36246" y="29964"/>
                      <a:pt x="32863" y="29239"/>
                      <a:pt x="28272" y="29239"/>
                    </a:cubicBezTo>
                    <a:cubicBezTo>
                      <a:pt x="25372" y="29239"/>
                      <a:pt x="22956" y="29722"/>
                      <a:pt x="20781" y="30447"/>
                    </a:cubicBezTo>
                    <a:cubicBezTo>
                      <a:pt x="18606" y="31172"/>
                      <a:pt x="16915" y="32380"/>
                      <a:pt x="15465" y="33347"/>
                    </a:cubicBezTo>
                    <a:cubicBezTo>
                      <a:pt x="14015" y="34555"/>
                      <a:pt x="12807" y="35521"/>
                      <a:pt x="12082" y="36730"/>
                    </a:cubicBezTo>
                    <a:cubicBezTo>
                      <a:pt x="11116" y="37938"/>
                      <a:pt x="10632" y="38663"/>
                      <a:pt x="10149" y="39388"/>
                    </a:cubicBezTo>
                    <a:lnTo>
                      <a:pt x="10149" y="0"/>
                    </a:lnTo>
                    <a:close/>
                  </a:path>
                </a:pathLst>
              </a:custGeom>
              <a:solidFill>
                <a:srgbClr val="000000"/>
              </a:solidFill>
              <a:ln w="2402" cap="flat">
                <a:noFill/>
                <a:prstDash val="solid"/>
                <a:miter/>
              </a:ln>
            </p:spPr>
            <p:txBody>
              <a:bodyPr rtlCol="0" anchor="ctr"/>
              <a:lstStyle/>
              <a:p>
                <a:endParaRPr lang="de-DE" sz="1351"/>
              </a:p>
            </p:txBody>
          </p:sp>
        </p:grpSp>
        <p:sp>
          <p:nvSpPr>
            <p:cNvPr id="24" name="Freihandform: Form 23">
              <a:extLst>
                <a:ext uri="{FF2B5EF4-FFF2-40B4-BE49-F238E27FC236}">
                  <a16:creationId xmlns:a16="http://schemas.microsoft.com/office/drawing/2014/main" id="{0C5D06E4-755E-46B7-B5D7-711E6626EED4}"/>
                </a:ext>
              </a:extLst>
            </p:cNvPr>
            <p:cNvSpPr/>
            <p:nvPr/>
          </p:nvSpPr>
          <p:spPr>
            <a:xfrm>
              <a:off x="10808824" y="1089069"/>
              <a:ext cx="57994" cy="77325"/>
            </a:xfrm>
            <a:custGeom>
              <a:avLst/>
              <a:gdLst>
                <a:gd name="connsiteX0" fmla="*/ 10149 w 57994"/>
                <a:gd name="connsiteY0" fmla="*/ 78292 h 77325"/>
                <a:gd name="connsiteX1" fmla="*/ 10149 w 57994"/>
                <a:gd name="connsiteY1" fmla="*/ 40837 h 77325"/>
                <a:gd name="connsiteX2" fmla="*/ 48812 w 57994"/>
                <a:gd name="connsiteY2" fmla="*/ 40837 h 77325"/>
                <a:gd name="connsiteX3" fmla="*/ 48812 w 57994"/>
                <a:gd name="connsiteY3" fmla="*/ 78292 h 77325"/>
                <a:gd name="connsiteX4" fmla="*/ 58961 w 57994"/>
                <a:gd name="connsiteY4" fmla="*/ 78292 h 77325"/>
                <a:gd name="connsiteX5" fmla="*/ 58961 w 57994"/>
                <a:gd name="connsiteY5" fmla="*/ 0 h 77325"/>
                <a:gd name="connsiteX6" fmla="*/ 48812 w 57994"/>
                <a:gd name="connsiteY6" fmla="*/ 0 h 77325"/>
                <a:gd name="connsiteX7" fmla="*/ 48812 w 57994"/>
                <a:gd name="connsiteY7" fmla="*/ 34071 h 77325"/>
                <a:gd name="connsiteX8" fmla="*/ 10149 w 57994"/>
                <a:gd name="connsiteY8" fmla="*/ 34071 h 77325"/>
                <a:gd name="connsiteX9" fmla="*/ 10149 w 57994"/>
                <a:gd name="connsiteY9" fmla="*/ 0 h 77325"/>
                <a:gd name="connsiteX10" fmla="*/ 0 w 57994"/>
                <a:gd name="connsiteY10" fmla="*/ 0 h 77325"/>
                <a:gd name="connsiteX11" fmla="*/ 0 w 57994"/>
                <a:gd name="connsiteY11" fmla="*/ 78292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10149" y="78292"/>
                  </a:moveTo>
                  <a:lnTo>
                    <a:pt x="10149" y="40837"/>
                  </a:lnTo>
                  <a:lnTo>
                    <a:pt x="48812" y="40837"/>
                  </a:lnTo>
                  <a:lnTo>
                    <a:pt x="48812" y="78292"/>
                  </a:lnTo>
                  <a:lnTo>
                    <a:pt x="58961" y="78292"/>
                  </a:lnTo>
                  <a:lnTo>
                    <a:pt x="58961" y="0"/>
                  </a:lnTo>
                  <a:lnTo>
                    <a:pt x="48812" y="0"/>
                  </a:lnTo>
                  <a:lnTo>
                    <a:pt x="48812" y="34071"/>
                  </a:lnTo>
                  <a:lnTo>
                    <a:pt x="10149" y="34071"/>
                  </a:lnTo>
                  <a:lnTo>
                    <a:pt x="10149" y="0"/>
                  </a:lnTo>
                  <a:lnTo>
                    <a:pt x="0" y="0"/>
                  </a:lnTo>
                  <a:lnTo>
                    <a:pt x="0" y="78292"/>
                  </a:lnTo>
                  <a:close/>
                </a:path>
              </a:pathLst>
            </a:custGeom>
            <a:solidFill>
              <a:srgbClr val="000000"/>
            </a:solidFill>
            <a:ln w="2402" cap="flat">
              <a:noFill/>
              <a:prstDash val="solid"/>
              <a:miter/>
            </a:ln>
          </p:spPr>
          <p:txBody>
            <a:bodyPr rtlCol="0" anchor="ctr"/>
            <a:lstStyle/>
            <a:p>
              <a:endParaRPr lang="de-DE" sz="1351"/>
            </a:p>
          </p:txBody>
        </p:sp>
        <p:sp>
          <p:nvSpPr>
            <p:cNvPr id="25" name="Freihandform: Form 24">
              <a:extLst>
                <a:ext uri="{FF2B5EF4-FFF2-40B4-BE49-F238E27FC236}">
                  <a16:creationId xmlns:a16="http://schemas.microsoft.com/office/drawing/2014/main" id="{C88A03F6-FACB-4995-B138-81008C66E666}"/>
                </a:ext>
              </a:extLst>
            </p:cNvPr>
            <p:cNvSpPr/>
            <p:nvPr/>
          </p:nvSpPr>
          <p:spPr>
            <a:xfrm>
              <a:off x="10886391"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5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8"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5" y="51711"/>
                  </a:cubicBezTo>
                  <a:cubicBezTo>
                    <a:pt x="21748" y="51711"/>
                    <a:pt x="17640" y="50020"/>
                    <a:pt x="14740" y="46395"/>
                  </a:cubicBezTo>
                  <a:cubicBezTo>
                    <a:pt x="11599" y="42529"/>
                    <a:pt x="9907" y="37454"/>
                    <a:pt x="9666" y="30930"/>
                  </a:cubicBezTo>
                </a:path>
              </a:pathLst>
            </a:custGeom>
            <a:solidFill>
              <a:srgbClr val="000000"/>
            </a:solidFill>
            <a:ln w="2402" cap="flat">
              <a:noFill/>
              <a:prstDash val="solid"/>
              <a:miter/>
            </a:ln>
          </p:spPr>
          <p:txBody>
            <a:bodyPr rtlCol="0" anchor="ctr"/>
            <a:lstStyle/>
            <a:p>
              <a:endParaRPr lang="de-DE" sz="1351"/>
            </a:p>
          </p:txBody>
        </p:sp>
        <p:sp>
          <p:nvSpPr>
            <p:cNvPr id="26" name="Freihandform: Form 25">
              <a:extLst>
                <a:ext uri="{FF2B5EF4-FFF2-40B4-BE49-F238E27FC236}">
                  <a16:creationId xmlns:a16="http://schemas.microsoft.com/office/drawing/2014/main" id="{29192B9C-F3FF-4EAF-BBCF-ACEA07ACC4AB}"/>
                </a:ext>
              </a:extLst>
            </p:cNvPr>
            <p:cNvSpPr/>
            <p:nvPr/>
          </p:nvSpPr>
          <p:spPr>
            <a:xfrm>
              <a:off x="109511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7" name="Grafik 9">
              <a:extLst>
                <a:ext uri="{FF2B5EF4-FFF2-40B4-BE49-F238E27FC236}">
                  <a16:creationId xmlns:a16="http://schemas.microsoft.com/office/drawing/2014/main" id="{3BE7F837-4861-4A4D-BD76-15443C5AA3A4}"/>
                </a:ext>
              </a:extLst>
            </p:cNvPr>
            <p:cNvGrpSpPr/>
            <p:nvPr/>
          </p:nvGrpSpPr>
          <p:grpSpPr>
            <a:xfrm>
              <a:off x="10321916" y="1110575"/>
              <a:ext cx="1399106" cy="241642"/>
              <a:chOff x="10321916" y="1110575"/>
              <a:chExt cx="1399106" cy="241642"/>
            </a:xfrm>
            <a:solidFill>
              <a:schemeClr val="accent1"/>
            </a:solidFill>
          </p:grpSpPr>
          <p:sp>
            <p:nvSpPr>
              <p:cNvPr id="28" name="Freihandform: Form 27">
                <a:extLst>
                  <a:ext uri="{FF2B5EF4-FFF2-40B4-BE49-F238E27FC236}">
                    <a16:creationId xmlns:a16="http://schemas.microsoft.com/office/drawing/2014/main" id="{BB1FE5B7-58E9-40E5-A04E-E7CAAE5D0E37}"/>
                  </a:ext>
                </a:extLst>
              </p:cNvPr>
              <p:cNvSpPr/>
              <p:nvPr/>
            </p:nvSpPr>
            <p:spPr>
              <a:xfrm>
                <a:off x="109818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lstStyle/>
              <a:p>
                <a:endParaRPr lang="de-DE" sz="1351"/>
              </a:p>
            </p:txBody>
          </p:sp>
          <p:sp>
            <p:nvSpPr>
              <p:cNvPr id="29" name="Freihandform: Form 28">
                <a:extLst>
                  <a:ext uri="{FF2B5EF4-FFF2-40B4-BE49-F238E27FC236}">
                    <a16:creationId xmlns:a16="http://schemas.microsoft.com/office/drawing/2014/main" id="{E90E6BEA-4D78-4289-A05B-4F064701D3E5}"/>
                  </a:ext>
                </a:extLst>
              </p:cNvPr>
              <p:cNvSpPr/>
              <p:nvPr/>
            </p:nvSpPr>
            <p:spPr>
              <a:xfrm>
                <a:off x="11046358"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8"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2" y="58477"/>
                      <a:pt x="26581" y="58477"/>
                    </a:cubicBezTo>
                    <a:cubicBezTo>
                      <a:pt x="31172" y="58477"/>
                      <a:pt x="35038" y="57511"/>
                      <a:pt x="38663" y="55819"/>
                    </a:cubicBezTo>
                    <a:cubicBezTo>
                      <a:pt x="42046" y="53886"/>
                      <a:pt x="45429" y="51228"/>
                      <a:pt x="48328" y="47845"/>
                    </a:cubicBezTo>
                    <a:lnTo>
                      <a:pt x="44462" y="43737"/>
                    </a:lnTo>
                    <a:cubicBezTo>
                      <a:pt x="40838" y="47120"/>
                      <a:pt x="37696" y="49053"/>
                      <a:pt x="35038" y="50261"/>
                    </a:cubicBezTo>
                    <a:cubicBezTo>
                      <a:pt x="32380" y="51228"/>
                      <a:pt x="29722" y="51711"/>
                      <a:pt x="27306" y="51711"/>
                    </a:cubicBezTo>
                    <a:cubicBezTo>
                      <a:pt x="21748" y="51711"/>
                      <a:pt x="17640" y="50020"/>
                      <a:pt x="14740" y="46395"/>
                    </a:cubicBezTo>
                    <a:cubicBezTo>
                      <a:pt x="11357" y="42529"/>
                      <a:pt x="9907" y="37454"/>
                      <a:pt x="9666" y="30930"/>
                    </a:cubicBezTo>
                  </a:path>
                </a:pathLst>
              </a:custGeom>
              <a:solidFill>
                <a:srgbClr val="000000"/>
              </a:solidFill>
              <a:ln w="2402" cap="flat">
                <a:noFill/>
                <a:prstDash val="solid"/>
                <a:miter/>
              </a:ln>
            </p:spPr>
            <p:txBody>
              <a:bodyPr rtlCol="0" anchor="ctr"/>
              <a:lstStyle/>
              <a:p>
                <a:endParaRPr lang="de-DE" sz="1351"/>
              </a:p>
            </p:txBody>
          </p:sp>
          <p:sp>
            <p:nvSpPr>
              <p:cNvPr id="30" name="Freihandform: Form 29">
                <a:extLst>
                  <a:ext uri="{FF2B5EF4-FFF2-40B4-BE49-F238E27FC236}">
                    <a16:creationId xmlns:a16="http://schemas.microsoft.com/office/drawing/2014/main" id="{174474D8-C33C-4271-85AE-095508EFB8EE}"/>
                  </a:ext>
                </a:extLst>
              </p:cNvPr>
              <p:cNvSpPr/>
              <p:nvPr/>
            </p:nvSpPr>
            <p:spPr>
              <a:xfrm>
                <a:off x="10321916" y="1217139"/>
                <a:ext cx="1179212" cy="84575"/>
              </a:xfrm>
              <a:custGeom>
                <a:avLst/>
                <a:gdLst>
                  <a:gd name="connsiteX0" fmla="*/ 1181145 w 1179211"/>
                  <a:gd name="connsiteY0" fmla="*/ 2658 h 84574"/>
                  <a:gd name="connsiteX1" fmla="*/ 1176071 w 1179211"/>
                  <a:gd name="connsiteY1" fmla="*/ 725 h 84574"/>
                  <a:gd name="connsiteX2" fmla="*/ 1168580 w 1179211"/>
                  <a:gd name="connsiteY2" fmla="*/ 0 h 84574"/>
                  <a:gd name="connsiteX3" fmla="*/ 1158672 w 1179211"/>
                  <a:gd name="connsiteY3" fmla="*/ 1933 h 84574"/>
                  <a:gd name="connsiteX4" fmla="*/ 1151182 w 1179211"/>
                  <a:gd name="connsiteY4" fmla="*/ 8941 h 84574"/>
                  <a:gd name="connsiteX5" fmla="*/ 1148282 w 1179211"/>
                  <a:gd name="connsiteY5" fmla="*/ 16915 h 84574"/>
                  <a:gd name="connsiteX6" fmla="*/ 1147799 w 1179211"/>
                  <a:gd name="connsiteY6" fmla="*/ 25131 h 84574"/>
                  <a:gd name="connsiteX7" fmla="*/ 1147799 w 1179211"/>
                  <a:gd name="connsiteY7" fmla="*/ 29239 h 84574"/>
                  <a:gd name="connsiteX8" fmla="*/ 1137891 w 1179211"/>
                  <a:gd name="connsiteY8" fmla="*/ 29239 h 84574"/>
                  <a:gd name="connsiteX9" fmla="*/ 1137891 w 1179211"/>
                  <a:gd name="connsiteY9" fmla="*/ 35521 h 84574"/>
                  <a:gd name="connsiteX10" fmla="*/ 1147799 w 1179211"/>
                  <a:gd name="connsiteY10" fmla="*/ 35521 h 84574"/>
                  <a:gd name="connsiteX11" fmla="*/ 1147799 w 1179211"/>
                  <a:gd name="connsiteY11" fmla="*/ 84333 h 84574"/>
                  <a:gd name="connsiteX12" fmla="*/ 1157223 w 1179211"/>
                  <a:gd name="connsiteY12" fmla="*/ 84333 h 84574"/>
                  <a:gd name="connsiteX13" fmla="*/ 1157223 w 1179211"/>
                  <a:gd name="connsiteY13" fmla="*/ 35280 h 84574"/>
                  <a:gd name="connsiteX14" fmla="*/ 1172446 w 1179211"/>
                  <a:gd name="connsiteY14" fmla="*/ 35280 h 84574"/>
                  <a:gd name="connsiteX15" fmla="*/ 1172446 w 1179211"/>
                  <a:gd name="connsiteY15" fmla="*/ 28997 h 84574"/>
                  <a:gd name="connsiteX16" fmla="*/ 1157223 w 1179211"/>
                  <a:gd name="connsiteY16" fmla="*/ 28997 h 84574"/>
                  <a:gd name="connsiteX17" fmla="*/ 1157223 w 1179211"/>
                  <a:gd name="connsiteY17" fmla="*/ 25372 h 84574"/>
                  <a:gd name="connsiteX18" fmla="*/ 1157464 w 1179211"/>
                  <a:gd name="connsiteY18" fmla="*/ 18606 h 84574"/>
                  <a:gd name="connsiteX19" fmla="*/ 1158672 w 1179211"/>
                  <a:gd name="connsiteY19" fmla="*/ 12324 h 84574"/>
                  <a:gd name="connsiteX20" fmla="*/ 1161572 w 1179211"/>
                  <a:gd name="connsiteY20" fmla="*/ 7733 h 84574"/>
                  <a:gd name="connsiteX21" fmla="*/ 1167130 w 1179211"/>
                  <a:gd name="connsiteY21" fmla="*/ 5799 h 84574"/>
                  <a:gd name="connsiteX22" fmla="*/ 1173413 w 1179211"/>
                  <a:gd name="connsiteY22" fmla="*/ 7008 h 84574"/>
                  <a:gd name="connsiteX23" fmla="*/ 1177762 w 1179211"/>
                  <a:gd name="connsiteY23" fmla="*/ 9666 h 84574"/>
                  <a:gd name="connsiteX24" fmla="*/ 1181145 w 1179211"/>
                  <a:gd name="connsiteY24" fmla="*/ 2658 h 84574"/>
                  <a:gd name="connsiteX25" fmla="*/ 1092946 w 1179211"/>
                  <a:gd name="connsiteY25" fmla="*/ 84091 h 84574"/>
                  <a:gd name="connsiteX26" fmla="*/ 1102370 w 1179211"/>
                  <a:gd name="connsiteY26" fmla="*/ 84091 h 84574"/>
                  <a:gd name="connsiteX27" fmla="*/ 1102370 w 1179211"/>
                  <a:gd name="connsiteY27" fmla="*/ 57511 h 84574"/>
                  <a:gd name="connsiteX28" fmla="*/ 1102612 w 1179211"/>
                  <a:gd name="connsiteY28" fmla="*/ 51953 h 84574"/>
                  <a:gd name="connsiteX29" fmla="*/ 1103337 w 1179211"/>
                  <a:gd name="connsiteY29" fmla="*/ 46637 h 84574"/>
                  <a:gd name="connsiteX30" fmla="*/ 1107444 w 1179211"/>
                  <a:gd name="connsiteY30" fmla="*/ 37938 h 84574"/>
                  <a:gd name="connsiteX31" fmla="*/ 1113485 w 1179211"/>
                  <a:gd name="connsiteY31" fmla="*/ 34555 h 84574"/>
                  <a:gd name="connsiteX32" fmla="*/ 1119526 w 1179211"/>
                  <a:gd name="connsiteY32" fmla="*/ 40596 h 84574"/>
                  <a:gd name="connsiteX33" fmla="*/ 1127742 w 1179211"/>
                  <a:gd name="connsiteY33" fmla="*/ 37696 h 84574"/>
                  <a:gd name="connsiteX34" fmla="*/ 1126534 w 1179211"/>
                  <a:gd name="connsiteY34" fmla="*/ 32863 h 84574"/>
                  <a:gd name="connsiteX35" fmla="*/ 1124118 w 1179211"/>
                  <a:gd name="connsiteY35" fmla="*/ 29722 h 84574"/>
                  <a:gd name="connsiteX36" fmla="*/ 1120735 w 1179211"/>
                  <a:gd name="connsiteY36" fmla="*/ 28030 h 84574"/>
                  <a:gd name="connsiteX37" fmla="*/ 1117352 w 1179211"/>
                  <a:gd name="connsiteY37" fmla="*/ 27547 h 84574"/>
                  <a:gd name="connsiteX38" fmla="*/ 1108653 w 1179211"/>
                  <a:gd name="connsiteY38" fmla="*/ 30205 h 84574"/>
                  <a:gd name="connsiteX39" fmla="*/ 1102370 w 1179211"/>
                  <a:gd name="connsiteY39" fmla="*/ 37696 h 84574"/>
                  <a:gd name="connsiteX40" fmla="*/ 1101162 w 1179211"/>
                  <a:gd name="connsiteY40" fmla="*/ 28272 h 84574"/>
                  <a:gd name="connsiteX41" fmla="*/ 1091738 w 1179211"/>
                  <a:gd name="connsiteY41" fmla="*/ 29239 h 84574"/>
                  <a:gd name="connsiteX42" fmla="*/ 1091979 w 1179211"/>
                  <a:gd name="connsiteY42" fmla="*/ 31413 h 84574"/>
                  <a:gd name="connsiteX43" fmla="*/ 1092463 w 1179211"/>
                  <a:gd name="connsiteY43" fmla="*/ 35038 h 84574"/>
                  <a:gd name="connsiteX44" fmla="*/ 1092704 w 1179211"/>
                  <a:gd name="connsiteY44" fmla="*/ 39146 h 84574"/>
                  <a:gd name="connsiteX45" fmla="*/ 1092946 w 1179211"/>
                  <a:gd name="connsiteY45" fmla="*/ 43254 h 84574"/>
                  <a:gd name="connsiteX46" fmla="*/ 1092946 w 1179211"/>
                  <a:gd name="connsiteY46" fmla="*/ 84091 h 84574"/>
                  <a:gd name="connsiteX47" fmla="*/ 1062016 w 1179211"/>
                  <a:gd name="connsiteY47" fmla="*/ 72251 h 84574"/>
                  <a:gd name="connsiteX48" fmla="*/ 1049934 w 1179211"/>
                  <a:gd name="connsiteY48" fmla="*/ 78292 h 84574"/>
                  <a:gd name="connsiteX49" fmla="*/ 1037852 w 1179211"/>
                  <a:gd name="connsiteY49" fmla="*/ 72251 h 84574"/>
                  <a:gd name="connsiteX50" fmla="*/ 1033502 w 1179211"/>
                  <a:gd name="connsiteY50" fmla="*/ 55819 h 84574"/>
                  <a:gd name="connsiteX51" fmla="*/ 1037852 w 1179211"/>
                  <a:gd name="connsiteY51" fmla="*/ 39629 h 84574"/>
                  <a:gd name="connsiteX52" fmla="*/ 1050175 w 1179211"/>
                  <a:gd name="connsiteY52" fmla="*/ 33588 h 84574"/>
                  <a:gd name="connsiteX53" fmla="*/ 1062499 w 1179211"/>
                  <a:gd name="connsiteY53" fmla="*/ 39629 h 84574"/>
                  <a:gd name="connsiteX54" fmla="*/ 1066849 w 1179211"/>
                  <a:gd name="connsiteY54" fmla="*/ 55819 h 84574"/>
                  <a:gd name="connsiteX55" fmla="*/ 1062016 w 1179211"/>
                  <a:gd name="connsiteY55" fmla="*/ 72251 h 84574"/>
                  <a:gd name="connsiteX56" fmla="*/ 1075306 w 1179211"/>
                  <a:gd name="connsiteY56" fmla="*/ 44462 h 84574"/>
                  <a:gd name="connsiteX57" fmla="*/ 1070232 w 1179211"/>
                  <a:gd name="connsiteY57" fmla="*/ 35280 h 84574"/>
                  <a:gd name="connsiteX58" fmla="*/ 1061774 w 1179211"/>
                  <a:gd name="connsiteY58" fmla="*/ 29480 h 84574"/>
                  <a:gd name="connsiteX59" fmla="*/ 1050175 w 1179211"/>
                  <a:gd name="connsiteY59" fmla="*/ 27306 h 84574"/>
                  <a:gd name="connsiteX60" fmla="*/ 1038576 w 1179211"/>
                  <a:gd name="connsiteY60" fmla="*/ 29480 h 84574"/>
                  <a:gd name="connsiteX61" fmla="*/ 1030119 w 1179211"/>
                  <a:gd name="connsiteY61" fmla="*/ 35280 h 84574"/>
                  <a:gd name="connsiteX62" fmla="*/ 1024803 w 1179211"/>
                  <a:gd name="connsiteY62" fmla="*/ 44462 h 84574"/>
                  <a:gd name="connsiteX63" fmla="*/ 1023111 w 1179211"/>
                  <a:gd name="connsiteY63" fmla="*/ 56303 h 84574"/>
                  <a:gd name="connsiteX64" fmla="*/ 1025286 w 1179211"/>
                  <a:gd name="connsiteY64" fmla="*/ 68626 h 84574"/>
                  <a:gd name="connsiteX65" fmla="*/ 1031086 w 1179211"/>
                  <a:gd name="connsiteY65" fmla="*/ 77809 h 84574"/>
                  <a:gd name="connsiteX66" fmla="*/ 1039785 w 1179211"/>
                  <a:gd name="connsiteY66" fmla="*/ 83608 h 84574"/>
                  <a:gd name="connsiteX67" fmla="*/ 1050417 w 1179211"/>
                  <a:gd name="connsiteY67" fmla="*/ 85783 h 84574"/>
                  <a:gd name="connsiteX68" fmla="*/ 1061049 w 1179211"/>
                  <a:gd name="connsiteY68" fmla="*/ 83608 h 84574"/>
                  <a:gd name="connsiteX69" fmla="*/ 1069748 w 1179211"/>
                  <a:gd name="connsiteY69" fmla="*/ 77809 h 84574"/>
                  <a:gd name="connsiteX70" fmla="*/ 1075548 w 1179211"/>
                  <a:gd name="connsiteY70" fmla="*/ 68626 h 84574"/>
                  <a:gd name="connsiteX71" fmla="*/ 1077722 w 1179211"/>
                  <a:gd name="connsiteY71" fmla="*/ 56303 h 84574"/>
                  <a:gd name="connsiteX72" fmla="*/ 1075306 w 1179211"/>
                  <a:gd name="connsiteY72" fmla="*/ 44462 h 84574"/>
                  <a:gd name="connsiteX73" fmla="*/ 998464 w 1179211"/>
                  <a:gd name="connsiteY73" fmla="*/ 84816 h 84574"/>
                  <a:gd name="connsiteX74" fmla="*/ 1007888 w 1179211"/>
                  <a:gd name="connsiteY74" fmla="*/ 83850 h 84574"/>
                  <a:gd name="connsiteX75" fmla="*/ 1007646 w 1179211"/>
                  <a:gd name="connsiteY75" fmla="*/ 81675 h 84574"/>
                  <a:gd name="connsiteX76" fmla="*/ 1007163 w 1179211"/>
                  <a:gd name="connsiteY76" fmla="*/ 78050 h 84574"/>
                  <a:gd name="connsiteX77" fmla="*/ 1006921 w 1179211"/>
                  <a:gd name="connsiteY77" fmla="*/ 73942 h 84574"/>
                  <a:gd name="connsiteX78" fmla="*/ 1006680 w 1179211"/>
                  <a:gd name="connsiteY78" fmla="*/ 69834 h 84574"/>
                  <a:gd name="connsiteX79" fmla="*/ 1006680 w 1179211"/>
                  <a:gd name="connsiteY79" fmla="*/ 483 h 84574"/>
                  <a:gd name="connsiteX80" fmla="*/ 997497 w 1179211"/>
                  <a:gd name="connsiteY80" fmla="*/ 483 h 84574"/>
                  <a:gd name="connsiteX81" fmla="*/ 997497 w 1179211"/>
                  <a:gd name="connsiteY81" fmla="*/ 36730 h 84574"/>
                  <a:gd name="connsiteX82" fmla="*/ 990973 w 1179211"/>
                  <a:gd name="connsiteY82" fmla="*/ 29964 h 84574"/>
                  <a:gd name="connsiteX83" fmla="*/ 980341 w 1179211"/>
                  <a:gd name="connsiteY83" fmla="*/ 27064 h 84574"/>
                  <a:gd name="connsiteX84" fmla="*/ 970675 w 1179211"/>
                  <a:gd name="connsiteY84" fmla="*/ 28997 h 84574"/>
                  <a:gd name="connsiteX85" fmla="*/ 962701 w 1179211"/>
                  <a:gd name="connsiteY85" fmla="*/ 34555 h 84574"/>
                  <a:gd name="connsiteX86" fmla="*/ 957385 w 1179211"/>
                  <a:gd name="connsiteY86" fmla="*/ 43737 h 84574"/>
                  <a:gd name="connsiteX87" fmla="*/ 955452 w 1179211"/>
                  <a:gd name="connsiteY87" fmla="*/ 56544 h 84574"/>
                  <a:gd name="connsiteX88" fmla="*/ 956902 w 1179211"/>
                  <a:gd name="connsiteY88" fmla="*/ 67660 h 84574"/>
                  <a:gd name="connsiteX89" fmla="*/ 961251 w 1179211"/>
                  <a:gd name="connsiteY89" fmla="*/ 76842 h 84574"/>
                  <a:gd name="connsiteX90" fmla="*/ 968742 w 1179211"/>
                  <a:gd name="connsiteY90" fmla="*/ 83125 h 84574"/>
                  <a:gd name="connsiteX91" fmla="*/ 979616 w 1179211"/>
                  <a:gd name="connsiteY91" fmla="*/ 85300 h 84574"/>
                  <a:gd name="connsiteX92" fmla="*/ 986623 w 1179211"/>
                  <a:gd name="connsiteY92" fmla="*/ 84091 h 84574"/>
                  <a:gd name="connsiteX93" fmla="*/ 991698 w 1179211"/>
                  <a:gd name="connsiteY93" fmla="*/ 81433 h 84574"/>
                  <a:gd name="connsiteX94" fmla="*/ 995081 w 1179211"/>
                  <a:gd name="connsiteY94" fmla="*/ 78050 h 84574"/>
                  <a:gd name="connsiteX95" fmla="*/ 997014 w 1179211"/>
                  <a:gd name="connsiteY95" fmla="*/ 74909 h 84574"/>
                  <a:gd name="connsiteX96" fmla="*/ 998464 w 1179211"/>
                  <a:gd name="connsiteY96" fmla="*/ 84816 h 84574"/>
                  <a:gd name="connsiteX97" fmla="*/ 996048 w 1179211"/>
                  <a:gd name="connsiteY97" fmla="*/ 67660 h 84574"/>
                  <a:gd name="connsiteX98" fmla="*/ 991456 w 1179211"/>
                  <a:gd name="connsiteY98" fmla="*/ 74667 h 84574"/>
                  <a:gd name="connsiteX99" fmla="*/ 985657 w 1179211"/>
                  <a:gd name="connsiteY99" fmla="*/ 78050 h 84574"/>
                  <a:gd name="connsiteX100" fmla="*/ 980582 w 1179211"/>
                  <a:gd name="connsiteY100" fmla="*/ 78775 h 84574"/>
                  <a:gd name="connsiteX101" fmla="*/ 974058 w 1179211"/>
                  <a:gd name="connsiteY101" fmla="*/ 77084 h 84574"/>
                  <a:gd name="connsiteX102" fmla="*/ 969467 w 1179211"/>
                  <a:gd name="connsiteY102" fmla="*/ 72493 h 84574"/>
                  <a:gd name="connsiteX103" fmla="*/ 966809 w 1179211"/>
                  <a:gd name="connsiteY103" fmla="*/ 65243 h 84574"/>
                  <a:gd name="connsiteX104" fmla="*/ 965842 w 1179211"/>
                  <a:gd name="connsiteY104" fmla="*/ 56303 h 84574"/>
                  <a:gd name="connsiteX105" fmla="*/ 967051 w 1179211"/>
                  <a:gd name="connsiteY105" fmla="*/ 47362 h 84574"/>
                  <a:gd name="connsiteX106" fmla="*/ 970192 w 1179211"/>
                  <a:gd name="connsiteY106" fmla="*/ 40354 h 84574"/>
                  <a:gd name="connsiteX107" fmla="*/ 975266 w 1179211"/>
                  <a:gd name="connsiteY107" fmla="*/ 36005 h 84574"/>
                  <a:gd name="connsiteX108" fmla="*/ 981549 w 1179211"/>
                  <a:gd name="connsiteY108" fmla="*/ 34555 h 84574"/>
                  <a:gd name="connsiteX109" fmla="*/ 987832 w 1179211"/>
                  <a:gd name="connsiteY109" fmla="*/ 35763 h 84574"/>
                  <a:gd name="connsiteX110" fmla="*/ 992906 w 1179211"/>
                  <a:gd name="connsiteY110" fmla="*/ 39629 h 84574"/>
                  <a:gd name="connsiteX111" fmla="*/ 996531 w 1179211"/>
                  <a:gd name="connsiteY111" fmla="*/ 46395 h 84574"/>
                  <a:gd name="connsiteX112" fmla="*/ 997739 w 1179211"/>
                  <a:gd name="connsiteY112" fmla="*/ 56061 h 84574"/>
                  <a:gd name="connsiteX113" fmla="*/ 996048 w 1179211"/>
                  <a:gd name="connsiteY113" fmla="*/ 67660 h 84574"/>
                  <a:gd name="connsiteX114" fmla="*/ 938537 w 1179211"/>
                  <a:gd name="connsiteY114" fmla="*/ 725 h 84574"/>
                  <a:gd name="connsiteX115" fmla="*/ 928629 w 1179211"/>
                  <a:gd name="connsiteY115" fmla="*/ 725 h 84574"/>
                  <a:gd name="connsiteX116" fmla="*/ 928629 w 1179211"/>
                  <a:gd name="connsiteY116" fmla="*/ 84333 h 84574"/>
                  <a:gd name="connsiteX117" fmla="*/ 938537 w 1179211"/>
                  <a:gd name="connsiteY117" fmla="*/ 84333 h 84574"/>
                  <a:gd name="connsiteX118" fmla="*/ 938537 w 1179211"/>
                  <a:gd name="connsiteY118" fmla="*/ 725 h 84574"/>
                  <a:gd name="connsiteX119" fmla="*/ 897699 w 1179211"/>
                  <a:gd name="connsiteY119" fmla="*/ 38179 h 84574"/>
                  <a:gd name="connsiteX120" fmla="*/ 900841 w 1179211"/>
                  <a:gd name="connsiteY120" fmla="*/ 50262 h 84574"/>
                  <a:gd name="connsiteX121" fmla="*/ 900841 w 1179211"/>
                  <a:gd name="connsiteY121" fmla="*/ 52195 h 84574"/>
                  <a:gd name="connsiteX122" fmla="*/ 873535 w 1179211"/>
                  <a:gd name="connsiteY122" fmla="*/ 52195 h 84574"/>
                  <a:gd name="connsiteX123" fmla="*/ 875227 w 1179211"/>
                  <a:gd name="connsiteY123" fmla="*/ 45187 h 84574"/>
                  <a:gd name="connsiteX124" fmla="*/ 878368 w 1179211"/>
                  <a:gd name="connsiteY124" fmla="*/ 39388 h 84574"/>
                  <a:gd name="connsiteX125" fmla="*/ 882959 w 1179211"/>
                  <a:gd name="connsiteY125" fmla="*/ 35280 h 84574"/>
                  <a:gd name="connsiteX126" fmla="*/ 889000 w 1179211"/>
                  <a:gd name="connsiteY126" fmla="*/ 33830 h 84574"/>
                  <a:gd name="connsiteX127" fmla="*/ 897699 w 1179211"/>
                  <a:gd name="connsiteY127" fmla="*/ 38179 h 84574"/>
                  <a:gd name="connsiteX128" fmla="*/ 910748 w 1179211"/>
                  <a:gd name="connsiteY128" fmla="*/ 58236 h 84574"/>
                  <a:gd name="connsiteX129" fmla="*/ 910748 w 1179211"/>
                  <a:gd name="connsiteY129" fmla="*/ 52678 h 84574"/>
                  <a:gd name="connsiteX130" fmla="*/ 909781 w 1179211"/>
                  <a:gd name="connsiteY130" fmla="*/ 43496 h 84574"/>
                  <a:gd name="connsiteX131" fmla="*/ 906157 w 1179211"/>
                  <a:gd name="connsiteY131" fmla="*/ 35280 h 84574"/>
                  <a:gd name="connsiteX132" fmla="*/ 899391 w 1179211"/>
                  <a:gd name="connsiteY132" fmla="*/ 29480 h 84574"/>
                  <a:gd name="connsiteX133" fmla="*/ 888759 w 1179211"/>
                  <a:gd name="connsiteY133" fmla="*/ 27306 h 84574"/>
                  <a:gd name="connsiteX134" fmla="*/ 878851 w 1179211"/>
                  <a:gd name="connsiteY134" fmla="*/ 29480 h 84574"/>
                  <a:gd name="connsiteX135" fmla="*/ 870877 w 1179211"/>
                  <a:gd name="connsiteY135" fmla="*/ 35521 h 84574"/>
                  <a:gd name="connsiteX136" fmla="*/ 865561 w 1179211"/>
                  <a:gd name="connsiteY136" fmla="*/ 44704 h 84574"/>
                  <a:gd name="connsiteX137" fmla="*/ 863628 w 1179211"/>
                  <a:gd name="connsiteY137" fmla="*/ 56544 h 84574"/>
                  <a:gd name="connsiteX138" fmla="*/ 870394 w 1179211"/>
                  <a:gd name="connsiteY138" fmla="*/ 78292 h 84574"/>
                  <a:gd name="connsiteX139" fmla="*/ 890208 w 1179211"/>
                  <a:gd name="connsiteY139" fmla="*/ 85783 h 84574"/>
                  <a:gd name="connsiteX140" fmla="*/ 902290 w 1179211"/>
                  <a:gd name="connsiteY140" fmla="*/ 83125 h 84574"/>
                  <a:gd name="connsiteX141" fmla="*/ 911956 w 1179211"/>
                  <a:gd name="connsiteY141" fmla="*/ 75151 h 84574"/>
                  <a:gd name="connsiteX142" fmla="*/ 908090 w 1179211"/>
                  <a:gd name="connsiteY142" fmla="*/ 71043 h 84574"/>
                  <a:gd name="connsiteX143" fmla="*/ 898666 w 1179211"/>
                  <a:gd name="connsiteY143" fmla="*/ 77567 h 84574"/>
                  <a:gd name="connsiteX144" fmla="*/ 890933 w 1179211"/>
                  <a:gd name="connsiteY144" fmla="*/ 79017 h 84574"/>
                  <a:gd name="connsiteX145" fmla="*/ 878368 w 1179211"/>
                  <a:gd name="connsiteY145" fmla="*/ 73701 h 84574"/>
                  <a:gd name="connsiteX146" fmla="*/ 873777 w 1179211"/>
                  <a:gd name="connsiteY146" fmla="*/ 58477 h 84574"/>
                  <a:gd name="connsiteX147" fmla="*/ 910748 w 1179211"/>
                  <a:gd name="connsiteY147" fmla="*/ 58477 h 84574"/>
                  <a:gd name="connsiteX148" fmla="*/ 848404 w 1179211"/>
                  <a:gd name="connsiteY148" fmla="*/ 61377 h 84574"/>
                  <a:gd name="connsiteX149" fmla="*/ 844296 w 1179211"/>
                  <a:gd name="connsiteY149" fmla="*/ 56544 h 84574"/>
                  <a:gd name="connsiteX150" fmla="*/ 838980 w 1179211"/>
                  <a:gd name="connsiteY150" fmla="*/ 53403 h 84574"/>
                  <a:gd name="connsiteX151" fmla="*/ 833181 w 1179211"/>
                  <a:gd name="connsiteY151" fmla="*/ 51470 h 84574"/>
                  <a:gd name="connsiteX152" fmla="*/ 824723 w 1179211"/>
                  <a:gd name="connsiteY152" fmla="*/ 47603 h 84574"/>
                  <a:gd name="connsiteX153" fmla="*/ 821582 w 1179211"/>
                  <a:gd name="connsiteY153" fmla="*/ 40837 h 84574"/>
                  <a:gd name="connsiteX154" fmla="*/ 824482 w 1179211"/>
                  <a:gd name="connsiteY154" fmla="*/ 35280 h 84574"/>
                  <a:gd name="connsiteX155" fmla="*/ 831731 w 1179211"/>
                  <a:gd name="connsiteY155" fmla="*/ 33105 h 84574"/>
                  <a:gd name="connsiteX156" fmla="*/ 838980 w 1179211"/>
                  <a:gd name="connsiteY156" fmla="*/ 34796 h 84574"/>
                  <a:gd name="connsiteX157" fmla="*/ 843572 w 1179211"/>
                  <a:gd name="connsiteY157" fmla="*/ 38421 h 84574"/>
                  <a:gd name="connsiteX158" fmla="*/ 848404 w 1179211"/>
                  <a:gd name="connsiteY158" fmla="*/ 32380 h 84574"/>
                  <a:gd name="connsiteX159" fmla="*/ 842605 w 1179211"/>
                  <a:gd name="connsiteY159" fmla="*/ 28997 h 84574"/>
                  <a:gd name="connsiteX160" fmla="*/ 832214 w 1179211"/>
                  <a:gd name="connsiteY160" fmla="*/ 27306 h 84574"/>
                  <a:gd name="connsiteX161" fmla="*/ 824723 w 1179211"/>
                  <a:gd name="connsiteY161" fmla="*/ 28272 h 84574"/>
                  <a:gd name="connsiteX162" fmla="*/ 818441 w 1179211"/>
                  <a:gd name="connsiteY162" fmla="*/ 31172 h 84574"/>
                  <a:gd name="connsiteX163" fmla="*/ 814091 w 1179211"/>
                  <a:gd name="connsiteY163" fmla="*/ 36005 h 84574"/>
                  <a:gd name="connsiteX164" fmla="*/ 812400 w 1179211"/>
                  <a:gd name="connsiteY164" fmla="*/ 42771 h 84574"/>
                  <a:gd name="connsiteX165" fmla="*/ 813850 w 1179211"/>
                  <a:gd name="connsiteY165" fmla="*/ 50020 h 84574"/>
                  <a:gd name="connsiteX166" fmla="*/ 817716 w 1179211"/>
                  <a:gd name="connsiteY166" fmla="*/ 54853 h 84574"/>
                  <a:gd name="connsiteX167" fmla="*/ 822790 w 1179211"/>
                  <a:gd name="connsiteY167" fmla="*/ 57752 h 84574"/>
                  <a:gd name="connsiteX168" fmla="*/ 828106 w 1179211"/>
                  <a:gd name="connsiteY168" fmla="*/ 59686 h 84574"/>
                  <a:gd name="connsiteX169" fmla="*/ 836564 w 1179211"/>
                  <a:gd name="connsiteY169" fmla="*/ 63310 h 84574"/>
                  <a:gd name="connsiteX170" fmla="*/ 839705 w 1179211"/>
                  <a:gd name="connsiteY170" fmla="*/ 70559 h 84574"/>
                  <a:gd name="connsiteX171" fmla="*/ 837047 w 1179211"/>
                  <a:gd name="connsiteY171" fmla="*/ 77325 h 84574"/>
                  <a:gd name="connsiteX172" fmla="*/ 829556 w 1179211"/>
                  <a:gd name="connsiteY172" fmla="*/ 79742 h 84574"/>
                  <a:gd name="connsiteX173" fmla="*/ 824723 w 1179211"/>
                  <a:gd name="connsiteY173" fmla="*/ 79017 h 84574"/>
                  <a:gd name="connsiteX174" fmla="*/ 820616 w 1179211"/>
                  <a:gd name="connsiteY174" fmla="*/ 76842 h 84574"/>
                  <a:gd name="connsiteX175" fmla="*/ 817233 w 1179211"/>
                  <a:gd name="connsiteY175" fmla="*/ 74184 h 84574"/>
                  <a:gd name="connsiteX176" fmla="*/ 814816 w 1179211"/>
                  <a:gd name="connsiteY176" fmla="*/ 71768 h 84574"/>
                  <a:gd name="connsiteX177" fmla="*/ 809983 w 1179211"/>
                  <a:gd name="connsiteY177" fmla="*/ 79500 h 84574"/>
                  <a:gd name="connsiteX178" fmla="*/ 829073 w 1179211"/>
                  <a:gd name="connsiteY178" fmla="*/ 85783 h 84574"/>
                  <a:gd name="connsiteX179" fmla="*/ 836806 w 1179211"/>
                  <a:gd name="connsiteY179" fmla="*/ 84575 h 84574"/>
                  <a:gd name="connsiteX180" fmla="*/ 843088 w 1179211"/>
                  <a:gd name="connsiteY180" fmla="*/ 81192 h 84574"/>
                  <a:gd name="connsiteX181" fmla="*/ 847438 w 1179211"/>
                  <a:gd name="connsiteY181" fmla="*/ 75634 h 84574"/>
                  <a:gd name="connsiteX182" fmla="*/ 849129 w 1179211"/>
                  <a:gd name="connsiteY182" fmla="*/ 68143 h 84574"/>
                  <a:gd name="connsiteX183" fmla="*/ 848404 w 1179211"/>
                  <a:gd name="connsiteY183" fmla="*/ 61377 h 84574"/>
                  <a:gd name="connsiteX184" fmla="*/ 796693 w 1179211"/>
                  <a:gd name="connsiteY184" fmla="*/ 61377 h 84574"/>
                  <a:gd name="connsiteX185" fmla="*/ 792585 w 1179211"/>
                  <a:gd name="connsiteY185" fmla="*/ 56544 h 84574"/>
                  <a:gd name="connsiteX186" fmla="*/ 787269 w 1179211"/>
                  <a:gd name="connsiteY186" fmla="*/ 53403 h 84574"/>
                  <a:gd name="connsiteX187" fmla="*/ 781470 w 1179211"/>
                  <a:gd name="connsiteY187" fmla="*/ 51470 h 84574"/>
                  <a:gd name="connsiteX188" fmla="*/ 773012 w 1179211"/>
                  <a:gd name="connsiteY188" fmla="*/ 47603 h 84574"/>
                  <a:gd name="connsiteX189" fmla="*/ 769871 w 1179211"/>
                  <a:gd name="connsiteY189" fmla="*/ 40837 h 84574"/>
                  <a:gd name="connsiteX190" fmla="*/ 772770 w 1179211"/>
                  <a:gd name="connsiteY190" fmla="*/ 35280 h 84574"/>
                  <a:gd name="connsiteX191" fmla="*/ 780020 w 1179211"/>
                  <a:gd name="connsiteY191" fmla="*/ 33105 h 84574"/>
                  <a:gd name="connsiteX192" fmla="*/ 787269 w 1179211"/>
                  <a:gd name="connsiteY192" fmla="*/ 34796 h 84574"/>
                  <a:gd name="connsiteX193" fmla="*/ 791860 w 1179211"/>
                  <a:gd name="connsiteY193" fmla="*/ 38421 h 84574"/>
                  <a:gd name="connsiteX194" fmla="*/ 796693 w 1179211"/>
                  <a:gd name="connsiteY194" fmla="*/ 32380 h 84574"/>
                  <a:gd name="connsiteX195" fmla="*/ 790894 w 1179211"/>
                  <a:gd name="connsiteY195" fmla="*/ 28997 h 84574"/>
                  <a:gd name="connsiteX196" fmla="*/ 780503 w 1179211"/>
                  <a:gd name="connsiteY196" fmla="*/ 27306 h 84574"/>
                  <a:gd name="connsiteX197" fmla="*/ 773012 w 1179211"/>
                  <a:gd name="connsiteY197" fmla="*/ 28272 h 84574"/>
                  <a:gd name="connsiteX198" fmla="*/ 766729 w 1179211"/>
                  <a:gd name="connsiteY198" fmla="*/ 31172 h 84574"/>
                  <a:gd name="connsiteX199" fmla="*/ 762380 w 1179211"/>
                  <a:gd name="connsiteY199" fmla="*/ 36005 h 84574"/>
                  <a:gd name="connsiteX200" fmla="*/ 760688 w 1179211"/>
                  <a:gd name="connsiteY200" fmla="*/ 42771 h 84574"/>
                  <a:gd name="connsiteX201" fmla="*/ 762138 w 1179211"/>
                  <a:gd name="connsiteY201" fmla="*/ 50020 h 84574"/>
                  <a:gd name="connsiteX202" fmla="*/ 766005 w 1179211"/>
                  <a:gd name="connsiteY202" fmla="*/ 54853 h 84574"/>
                  <a:gd name="connsiteX203" fmla="*/ 771079 w 1179211"/>
                  <a:gd name="connsiteY203" fmla="*/ 57752 h 84574"/>
                  <a:gd name="connsiteX204" fmla="*/ 776395 w 1179211"/>
                  <a:gd name="connsiteY204" fmla="*/ 59686 h 84574"/>
                  <a:gd name="connsiteX205" fmla="*/ 784853 w 1179211"/>
                  <a:gd name="connsiteY205" fmla="*/ 63310 h 84574"/>
                  <a:gd name="connsiteX206" fmla="*/ 787994 w 1179211"/>
                  <a:gd name="connsiteY206" fmla="*/ 70559 h 84574"/>
                  <a:gd name="connsiteX207" fmla="*/ 785336 w 1179211"/>
                  <a:gd name="connsiteY207" fmla="*/ 77325 h 84574"/>
                  <a:gd name="connsiteX208" fmla="*/ 777845 w 1179211"/>
                  <a:gd name="connsiteY208" fmla="*/ 79742 h 84574"/>
                  <a:gd name="connsiteX209" fmla="*/ 773012 w 1179211"/>
                  <a:gd name="connsiteY209" fmla="*/ 79017 h 84574"/>
                  <a:gd name="connsiteX210" fmla="*/ 768904 w 1179211"/>
                  <a:gd name="connsiteY210" fmla="*/ 76842 h 84574"/>
                  <a:gd name="connsiteX211" fmla="*/ 765521 w 1179211"/>
                  <a:gd name="connsiteY211" fmla="*/ 74184 h 84574"/>
                  <a:gd name="connsiteX212" fmla="*/ 763105 w 1179211"/>
                  <a:gd name="connsiteY212" fmla="*/ 71768 h 84574"/>
                  <a:gd name="connsiteX213" fmla="*/ 758272 w 1179211"/>
                  <a:gd name="connsiteY213" fmla="*/ 79500 h 84574"/>
                  <a:gd name="connsiteX214" fmla="*/ 777362 w 1179211"/>
                  <a:gd name="connsiteY214" fmla="*/ 85783 h 84574"/>
                  <a:gd name="connsiteX215" fmla="*/ 785094 w 1179211"/>
                  <a:gd name="connsiteY215" fmla="*/ 84575 h 84574"/>
                  <a:gd name="connsiteX216" fmla="*/ 791377 w 1179211"/>
                  <a:gd name="connsiteY216" fmla="*/ 81192 h 84574"/>
                  <a:gd name="connsiteX217" fmla="*/ 795726 w 1179211"/>
                  <a:gd name="connsiteY217" fmla="*/ 75634 h 84574"/>
                  <a:gd name="connsiteX218" fmla="*/ 797418 w 1179211"/>
                  <a:gd name="connsiteY218" fmla="*/ 68143 h 84574"/>
                  <a:gd name="connsiteX219" fmla="*/ 796693 w 1179211"/>
                  <a:gd name="connsiteY219" fmla="*/ 61377 h 84574"/>
                  <a:gd name="connsiteX220" fmla="*/ 711393 w 1179211"/>
                  <a:gd name="connsiteY220" fmla="*/ 6041 h 84574"/>
                  <a:gd name="connsiteX221" fmla="*/ 707286 w 1179211"/>
                  <a:gd name="connsiteY221" fmla="*/ 4350 h 84574"/>
                  <a:gd name="connsiteX222" fmla="*/ 703178 w 1179211"/>
                  <a:gd name="connsiteY222" fmla="*/ 6041 h 84574"/>
                  <a:gd name="connsiteX223" fmla="*/ 701486 w 1179211"/>
                  <a:gd name="connsiteY223" fmla="*/ 9907 h 84574"/>
                  <a:gd name="connsiteX224" fmla="*/ 703178 w 1179211"/>
                  <a:gd name="connsiteY224" fmla="*/ 13774 h 84574"/>
                  <a:gd name="connsiteX225" fmla="*/ 707286 w 1179211"/>
                  <a:gd name="connsiteY225" fmla="*/ 15465 h 84574"/>
                  <a:gd name="connsiteX226" fmla="*/ 711393 w 1179211"/>
                  <a:gd name="connsiteY226" fmla="*/ 13774 h 84574"/>
                  <a:gd name="connsiteX227" fmla="*/ 713085 w 1179211"/>
                  <a:gd name="connsiteY227" fmla="*/ 9907 h 84574"/>
                  <a:gd name="connsiteX228" fmla="*/ 711393 w 1179211"/>
                  <a:gd name="connsiteY228" fmla="*/ 6041 h 84574"/>
                  <a:gd name="connsiteX229" fmla="*/ 734833 w 1179211"/>
                  <a:gd name="connsiteY229" fmla="*/ 6041 h 84574"/>
                  <a:gd name="connsiteX230" fmla="*/ 730725 w 1179211"/>
                  <a:gd name="connsiteY230" fmla="*/ 4350 h 84574"/>
                  <a:gd name="connsiteX231" fmla="*/ 726617 w 1179211"/>
                  <a:gd name="connsiteY231" fmla="*/ 6041 h 84574"/>
                  <a:gd name="connsiteX232" fmla="*/ 724925 w 1179211"/>
                  <a:gd name="connsiteY232" fmla="*/ 9907 h 84574"/>
                  <a:gd name="connsiteX233" fmla="*/ 726617 w 1179211"/>
                  <a:gd name="connsiteY233" fmla="*/ 13774 h 84574"/>
                  <a:gd name="connsiteX234" fmla="*/ 730725 w 1179211"/>
                  <a:gd name="connsiteY234" fmla="*/ 15465 h 84574"/>
                  <a:gd name="connsiteX235" fmla="*/ 734833 w 1179211"/>
                  <a:gd name="connsiteY235" fmla="*/ 13774 h 84574"/>
                  <a:gd name="connsiteX236" fmla="*/ 736524 w 1179211"/>
                  <a:gd name="connsiteY236" fmla="*/ 9907 h 84574"/>
                  <a:gd name="connsiteX237" fmla="*/ 734833 w 1179211"/>
                  <a:gd name="connsiteY237" fmla="*/ 6041 h 84574"/>
                  <a:gd name="connsiteX238" fmla="*/ 695445 w 1179211"/>
                  <a:gd name="connsiteY238" fmla="*/ 28997 h 84574"/>
                  <a:gd name="connsiteX239" fmla="*/ 695445 w 1179211"/>
                  <a:gd name="connsiteY239" fmla="*/ 63552 h 84574"/>
                  <a:gd name="connsiteX240" fmla="*/ 695928 w 1179211"/>
                  <a:gd name="connsiteY240" fmla="*/ 72009 h 84574"/>
                  <a:gd name="connsiteX241" fmla="*/ 698103 w 1179211"/>
                  <a:gd name="connsiteY241" fmla="*/ 79017 h 84574"/>
                  <a:gd name="connsiteX242" fmla="*/ 703903 w 1179211"/>
                  <a:gd name="connsiteY242" fmla="*/ 83850 h 84574"/>
                  <a:gd name="connsiteX243" fmla="*/ 714535 w 1179211"/>
                  <a:gd name="connsiteY243" fmla="*/ 85783 h 84574"/>
                  <a:gd name="connsiteX244" fmla="*/ 722026 w 1179211"/>
                  <a:gd name="connsiteY244" fmla="*/ 84575 h 84574"/>
                  <a:gd name="connsiteX245" fmla="*/ 727342 w 1179211"/>
                  <a:gd name="connsiteY245" fmla="*/ 81433 h 84574"/>
                  <a:gd name="connsiteX246" fmla="*/ 730725 w 1179211"/>
                  <a:gd name="connsiteY246" fmla="*/ 77809 h 84574"/>
                  <a:gd name="connsiteX247" fmla="*/ 732658 w 1179211"/>
                  <a:gd name="connsiteY247" fmla="*/ 75151 h 84574"/>
                  <a:gd name="connsiteX248" fmla="*/ 733866 w 1179211"/>
                  <a:gd name="connsiteY248" fmla="*/ 84575 h 84574"/>
                  <a:gd name="connsiteX249" fmla="*/ 743290 w 1179211"/>
                  <a:gd name="connsiteY249" fmla="*/ 83608 h 84574"/>
                  <a:gd name="connsiteX250" fmla="*/ 743049 w 1179211"/>
                  <a:gd name="connsiteY250" fmla="*/ 81433 h 84574"/>
                  <a:gd name="connsiteX251" fmla="*/ 742565 w 1179211"/>
                  <a:gd name="connsiteY251" fmla="*/ 77809 h 84574"/>
                  <a:gd name="connsiteX252" fmla="*/ 742324 w 1179211"/>
                  <a:gd name="connsiteY252" fmla="*/ 73701 h 84574"/>
                  <a:gd name="connsiteX253" fmla="*/ 742082 w 1179211"/>
                  <a:gd name="connsiteY253" fmla="*/ 69593 h 84574"/>
                  <a:gd name="connsiteX254" fmla="*/ 742082 w 1179211"/>
                  <a:gd name="connsiteY254" fmla="*/ 28755 h 84574"/>
                  <a:gd name="connsiteX255" fmla="*/ 732175 w 1179211"/>
                  <a:gd name="connsiteY255" fmla="*/ 28755 h 84574"/>
                  <a:gd name="connsiteX256" fmla="*/ 732175 w 1179211"/>
                  <a:gd name="connsiteY256" fmla="*/ 59686 h 84574"/>
                  <a:gd name="connsiteX257" fmla="*/ 730966 w 1179211"/>
                  <a:gd name="connsiteY257" fmla="*/ 66935 h 84574"/>
                  <a:gd name="connsiteX258" fmla="*/ 727583 w 1179211"/>
                  <a:gd name="connsiteY258" fmla="*/ 72734 h 84574"/>
                  <a:gd name="connsiteX259" fmla="*/ 722751 w 1179211"/>
                  <a:gd name="connsiteY259" fmla="*/ 76600 h 84574"/>
                  <a:gd name="connsiteX260" fmla="*/ 716468 w 1179211"/>
                  <a:gd name="connsiteY260" fmla="*/ 78050 h 84574"/>
                  <a:gd name="connsiteX261" fmla="*/ 710427 w 1179211"/>
                  <a:gd name="connsiteY261" fmla="*/ 77084 h 84574"/>
                  <a:gd name="connsiteX262" fmla="*/ 706802 w 1179211"/>
                  <a:gd name="connsiteY262" fmla="*/ 74184 h 84574"/>
                  <a:gd name="connsiteX263" fmla="*/ 705111 w 1179211"/>
                  <a:gd name="connsiteY263" fmla="*/ 69593 h 84574"/>
                  <a:gd name="connsiteX264" fmla="*/ 704628 w 1179211"/>
                  <a:gd name="connsiteY264" fmla="*/ 63310 h 84574"/>
                  <a:gd name="connsiteX265" fmla="*/ 704628 w 1179211"/>
                  <a:gd name="connsiteY265" fmla="*/ 28755 h 84574"/>
                  <a:gd name="connsiteX266" fmla="*/ 695445 w 1179211"/>
                  <a:gd name="connsiteY266" fmla="*/ 28755 h 84574"/>
                  <a:gd name="connsiteX267" fmla="*/ 664515 w 1179211"/>
                  <a:gd name="connsiteY267" fmla="*/ 60894 h 84574"/>
                  <a:gd name="connsiteX268" fmla="*/ 657991 w 1179211"/>
                  <a:gd name="connsiteY268" fmla="*/ 71284 h 84574"/>
                  <a:gd name="connsiteX269" fmla="*/ 648325 w 1179211"/>
                  <a:gd name="connsiteY269" fmla="*/ 76600 h 84574"/>
                  <a:gd name="connsiteX270" fmla="*/ 636726 w 1179211"/>
                  <a:gd name="connsiteY270" fmla="*/ 78050 h 84574"/>
                  <a:gd name="connsiteX271" fmla="*/ 631893 w 1179211"/>
                  <a:gd name="connsiteY271" fmla="*/ 77809 h 84574"/>
                  <a:gd name="connsiteX272" fmla="*/ 626577 w 1179211"/>
                  <a:gd name="connsiteY272" fmla="*/ 77325 h 84574"/>
                  <a:gd name="connsiteX273" fmla="*/ 626577 w 1179211"/>
                  <a:gd name="connsiteY273" fmla="*/ 10874 h 84574"/>
                  <a:gd name="connsiteX274" fmla="*/ 630927 w 1179211"/>
                  <a:gd name="connsiteY274" fmla="*/ 10632 h 84574"/>
                  <a:gd name="connsiteX275" fmla="*/ 635276 w 1179211"/>
                  <a:gd name="connsiteY275" fmla="*/ 10632 h 84574"/>
                  <a:gd name="connsiteX276" fmla="*/ 659440 w 1179211"/>
                  <a:gd name="connsiteY276" fmla="*/ 18848 h 84574"/>
                  <a:gd name="connsiteX277" fmla="*/ 666931 w 1179211"/>
                  <a:gd name="connsiteY277" fmla="*/ 44220 h 84574"/>
                  <a:gd name="connsiteX278" fmla="*/ 664515 w 1179211"/>
                  <a:gd name="connsiteY278" fmla="*/ 60894 h 84574"/>
                  <a:gd name="connsiteX279" fmla="*/ 675389 w 1179211"/>
                  <a:gd name="connsiteY279" fmla="*/ 25856 h 84574"/>
                  <a:gd name="connsiteX280" fmla="*/ 667173 w 1179211"/>
                  <a:gd name="connsiteY280" fmla="*/ 13774 h 84574"/>
                  <a:gd name="connsiteX281" fmla="*/ 654366 w 1179211"/>
                  <a:gd name="connsiteY281" fmla="*/ 6524 h 84574"/>
                  <a:gd name="connsiteX282" fmla="*/ 637451 w 1179211"/>
                  <a:gd name="connsiteY282" fmla="*/ 4108 h 84574"/>
                  <a:gd name="connsiteX283" fmla="*/ 631168 w 1179211"/>
                  <a:gd name="connsiteY283" fmla="*/ 4108 h 84574"/>
                  <a:gd name="connsiteX284" fmla="*/ 627060 w 1179211"/>
                  <a:gd name="connsiteY284" fmla="*/ 4350 h 84574"/>
                  <a:gd name="connsiteX285" fmla="*/ 622953 w 1179211"/>
                  <a:gd name="connsiteY285" fmla="*/ 4350 h 84574"/>
                  <a:gd name="connsiteX286" fmla="*/ 616670 w 1179211"/>
                  <a:gd name="connsiteY286" fmla="*/ 4591 h 84574"/>
                  <a:gd name="connsiteX287" fmla="*/ 616670 w 1179211"/>
                  <a:gd name="connsiteY287" fmla="*/ 84091 h 84574"/>
                  <a:gd name="connsiteX288" fmla="*/ 625611 w 1179211"/>
                  <a:gd name="connsiteY288" fmla="*/ 84333 h 84574"/>
                  <a:gd name="connsiteX289" fmla="*/ 637209 w 1179211"/>
                  <a:gd name="connsiteY289" fmla="*/ 84575 h 84574"/>
                  <a:gd name="connsiteX290" fmla="*/ 650741 w 1179211"/>
                  <a:gd name="connsiteY290" fmla="*/ 82883 h 84574"/>
                  <a:gd name="connsiteX291" fmla="*/ 664032 w 1179211"/>
                  <a:gd name="connsiteY291" fmla="*/ 76842 h 84574"/>
                  <a:gd name="connsiteX292" fmla="*/ 674181 w 1179211"/>
                  <a:gd name="connsiteY292" fmla="*/ 64518 h 84574"/>
                  <a:gd name="connsiteX293" fmla="*/ 678289 w 1179211"/>
                  <a:gd name="connsiteY293" fmla="*/ 43979 h 84574"/>
                  <a:gd name="connsiteX294" fmla="*/ 675389 w 1179211"/>
                  <a:gd name="connsiteY294" fmla="*/ 25856 h 84574"/>
                  <a:gd name="connsiteX295" fmla="*/ 562059 w 1179211"/>
                  <a:gd name="connsiteY295" fmla="*/ 77325 h 84574"/>
                  <a:gd name="connsiteX296" fmla="*/ 558918 w 1179211"/>
                  <a:gd name="connsiteY296" fmla="*/ 78534 h 84574"/>
                  <a:gd name="connsiteX297" fmla="*/ 555776 w 1179211"/>
                  <a:gd name="connsiteY297" fmla="*/ 79017 h 84574"/>
                  <a:gd name="connsiteX298" fmla="*/ 553360 w 1179211"/>
                  <a:gd name="connsiteY298" fmla="*/ 78534 h 84574"/>
                  <a:gd name="connsiteX299" fmla="*/ 551185 w 1179211"/>
                  <a:gd name="connsiteY299" fmla="*/ 77567 h 84574"/>
                  <a:gd name="connsiteX300" fmla="*/ 549010 w 1179211"/>
                  <a:gd name="connsiteY300" fmla="*/ 74184 h 84574"/>
                  <a:gd name="connsiteX301" fmla="*/ 548769 w 1179211"/>
                  <a:gd name="connsiteY301" fmla="*/ 67901 h 84574"/>
                  <a:gd name="connsiteX302" fmla="*/ 548769 w 1179211"/>
                  <a:gd name="connsiteY302" fmla="*/ 35280 h 84574"/>
                  <a:gd name="connsiteX303" fmla="*/ 561817 w 1179211"/>
                  <a:gd name="connsiteY303" fmla="*/ 35280 h 84574"/>
                  <a:gd name="connsiteX304" fmla="*/ 561817 w 1179211"/>
                  <a:gd name="connsiteY304" fmla="*/ 28997 h 84574"/>
                  <a:gd name="connsiteX305" fmla="*/ 548769 w 1179211"/>
                  <a:gd name="connsiteY305" fmla="*/ 28997 h 84574"/>
                  <a:gd name="connsiteX306" fmla="*/ 548769 w 1179211"/>
                  <a:gd name="connsiteY306" fmla="*/ 12807 h 84574"/>
                  <a:gd name="connsiteX307" fmla="*/ 539103 w 1179211"/>
                  <a:gd name="connsiteY307" fmla="*/ 14982 h 84574"/>
                  <a:gd name="connsiteX308" fmla="*/ 539103 w 1179211"/>
                  <a:gd name="connsiteY308" fmla="*/ 28997 h 84574"/>
                  <a:gd name="connsiteX309" fmla="*/ 529679 w 1179211"/>
                  <a:gd name="connsiteY309" fmla="*/ 28997 h 84574"/>
                  <a:gd name="connsiteX310" fmla="*/ 529679 w 1179211"/>
                  <a:gd name="connsiteY310" fmla="*/ 35280 h 84574"/>
                  <a:gd name="connsiteX311" fmla="*/ 539103 w 1179211"/>
                  <a:gd name="connsiteY311" fmla="*/ 35280 h 84574"/>
                  <a:gd name="connsiteX312" fmla="*/ 539103 w 1179211"/>
                  <a:gd name="connsiteY312" fmla="*/ 68868 h 84574"/>
                  <a:gd name="connsiteX313" fmla="*/ 539345 w 1179211"/>
                  <a:gd name="connsiteY313" fmla="*/ 76117 h 84574"/>
                  <a:gd name="connsiteX314" fmla="*/ 541278 w 1179211"/>
                  <a:gd name="connsiteY314" fmla="*/ 81433 h 84574"/>
                  <a:gd name="connsiteX315" fmla="*/ 545869 w 1179211"/>
                  <a:gd name="connsiteY315" fmla="*/ 84816 h 84574"/>
                  <a:gd name="connsiteX316" fmla="*/ 551910 w 1179211"/>
                  <a:gd name="connsiteY316" fmla="*/ 85783 h 84574"/>
                  <a:gd name="connsiteX317" fmla="*/ 558434 w 1179211"/>
                  <a:gd name="connsiteY317" fmla="*/ 84816 h 84574"/>
                  <a:gd name="connsiteX318" fmla="*/ 563992 w 1179211"/>
                  <a:gd name="connsiteY318" fmla="*/ 82158 h 84574"/>
                  <a:gd name="connsiteX319" fmla="*/ 562059 w 1179211"/>
                  <a:gd name="connsiteY319" fmla="*/ 77325 h 84574"/>
                  <a:gd name="connsiteX320" fmla="*/ 487392 w 1179211"/>
                  <a:gd name="connsiteY320" fmla="*/ 6041 h 84574"/>
                  <a:gd name="connsiteX321" fmla="*/ 483284 w 1179211"/>
                  <a:gd name="connsiteY321" fmla="*/ 4350 h 84574"/>
                  <a:gd name="connsiteX322" fmla="*/ 479176 w 1179211"/>
                  <a:gd name="connsiteY322" fmla="*/ 6041 h 84574"/>
                  <a:gd name="connsiteX323" fmla="*/ 477484 w 1179211"/>
                  <a:gd name="connsiteY323" fmla="*/ 9907 h 84574"/>
                  <a:gd name="connsiteX324" fmla="*/ 479176 w 1179211"/>
                  <a:gd name="connsiteY324" fmla="*/ 13774 h 84574"/>
                  <a:gd name="connsiteX325" fmla="*/ 483284 w 1179211"/>
                  <a:gd name="connsiteY325" fmla="*/ 15465 h 84574"/>
                  <a:gd name="connsiteX326" fmla="*/ 487392 w 1179211"/>
                  <a:gd name="connsiteY326" fmla="*/ 13774 h 84574"/>
                  <a:gd name="connsiteX327" fmla="*/ 489083 w 1179211"/>
                  <a:gd name="connsiteY327" fmla="*/ 9907 h 84574"/>
                  <a:gd name="connsiteX328" fmla="*/ 487392 w 1179211"/>
                  <a:gd name="connsiteY328" fmla="*/ 6041 h 84574"/>
                  <a:gd name="connsiteX329" fmla="*/ 510589 w 1179211"/>
                  <a:gd name="connsiteY329" fmla="*/ 6041 h 84574"/>
                  <a:gd name="connsiteX330" fmla="*/ 506481 w 1179211"/>
                  <a:gd name="connsiteY330" fmla="*/ 4350 h 84574"/>
                  <a:gd name="connsiteX331" fmla="*/ 502373 w 1179211"/>
                  <a:gd name="connsiteY331" fmla="*/ 6041 h 84574"/>
                  <a:gd name="connsiteX332" fmla="*/ 500682 w 1179211"/>
                  <a:gd name="connsiteY332" fmla="*/ 9907 h 84574"/>
                  <a:gd name="connsiteX333" fmla="*/ 502373 w 1179211"/>
                  <a:gd name="connsiteY333" fmla="*/ 13774 h 84574"/>
                  <a:gd name="connsiteX334" fmla="*/ 506481 w 1179211"/>
                  <a:gd name="connsiteY334" fmla="*/ 15465 h 84574"/>
                  <a:gd name="connsiteX335" fmla="*/ 510589 w 1179211"/>
                  <a:gd name="connsiteY335" fmla="*/ 13774 h 84574"/>
                  <a:gd name="connsiteX336" fmla="*/ 512281 w 1179211"/>
                  <a:gd name="connsiteY336" fmla="*/ 9907 h 84574"/>
                  <a:gd name="connsiteX337" fmla="*/ 510589 w 1179211"/>
                  <a:gd name="connsiteY337" fmla="*/ 6041 h 84574"/>
                  <a:gd name="connsiteX338" fmla="*/ 504548 w 1179211"/>
                  <a:gd name="connsiteY338" fmla="*/ 62827 h 84574"/>
                  <a:gd name="connsiteX339" fmla="*/ 504306 w 1179211"/>
                  <a:gd name="connsiteY339" fmla="*/ 67660 h 84574"/>
                  <a:gd name="connsiteX340" fmla="*/ 502373 w 1179211"/>
                  <a:gd name="connsiteY340" fmla="*/ 72976 h 84574"/>
                  <a:gd name="connsiteX341" fmla="*/ 498990 w 1179211"/>
                  <a:gd name="connsiteY341" fmla="*/ 76600 h 84574"/>
                  <a:gd name="connsiteX342" fmla="*/ 495124 w 1179211"/>
                  <a:gd name="connsiteY342" fmla="*/ 78534 h 84574"/>
                  <a:gd name="connsiteX343" fmla="*/ 491741 w 1179211"/>
                  <a:gd name="connsiteY343" fmla="*/ 79017 h 84574"/>
                  <a:gd name="connsiteX344" fmla="*/ 488116 w 1179211"/>
                  <a:gd name="connsiteY344" fmla="*/ 78534 h 84574"/>
                  <a:gd name="connsiteX345" fmla="*/ 484975 w 1179211"/>
                  <a:gd name="connsiteY345" fmla="*/ 76842 h 84574"/>
                  <a:gd name="connsiteX346" fmla="*/ 482800 w 1179211"/>
                  <a:gd name="connsiteY346" fmla="*/ 73942 h 84574"/>
                  <a:gd name="connsiteX347" fmla="*/ 482075 w 1179211"/>
                  <a:gd name="connsiteY347" fmla="*/ 69351 h 84574"/>
                  <a:gd name="connsiteX348" fmla="*/ 483284 w 1179211"/>
                  <a:gd name="connsiteY348" fmla="*/ 64760 h 84574"/>
                  <a:gd name="connsiteX349" fmla="*/ 486183 w 1179211"/>
                  <a:gd name="connsiteY349" fmla="*/ 61619 h 84574"/>
                  <a:gd name="connsiteX350" fmla="*/ 489566 w 1179211"/>
                  <a:gd name="connsiteY350" fmla="*/ 59686 h 84574"/>
                  <a:gd name="connsiteX351" fmla="*/ 492708 w 1179211"/>
                  <a:gd name="connsiteY351" fmla="*/ 58719 h 84574"/>
                  <a:gd name="connsiteX352" fmla="*/ 496091 w 1179211"/>
                  <a:gd name="connsiteY352" fmla="*/ 58236 h 84574"/>
                  <a:gd name="connsiteX353" fmla="*/ 499715 w 1179211"/>
                  <a:gd name="connsiteY353" fmla="*/ 57994 h 84574"/>
                  <a:gd name="connsiteX354" fmla="*/ 502857 w 1179211"/>
                  <a:gd name="connsiteY354" fmla="*/ 57752 h 84574"/>
                  <a:gd name="connsiteX355" fmla="*/ 505031 w 1179211"/>
                  <a:gd name="connsiteY355" fmla="*/ 57752 h 84574"/>
                  <a:gd name="connsiteX356" fmla="*/ 504548 w 1179211"/>
                  <a:gd name="connsiteY356" fmla="*/ 62827 h 84574"/>
                  <a:gd name="connsiteX357" fmla="*/ 522188 w 1179211"/>
                  <a:gd name="connsiteY357" fmla="*/ 78292 h 84574"/>
                  <a:gd name="connsiteX358" fmla="*/ 517838 w 1179211"/>
                  <a:gd name="connsiteY358" fmla="*/ 79017 h 84574"/>
                  <a:gd name="connsiteX359" fmla="*/ 514939 w 1179211"/>
                  <a:gd name="connsiteY359" fmla="*/ 77809 h 84574"/>
                  <a:gd name="connsiteX360" fmla="*/ 513972 w 1179211"/>
                  <a:gd name="connsiteY360" fmla="*/ 72734 h 84574"/>
                  <a:gd name="connsiteX361" fmla="*/ 513972 w 1179211"/>
                  <a:gd name="connsiteY361" fmla="*/ 43496 h 84574"/>
                  <a:gd name="connsiteX362" fmla="*/ 513972 w 1179211"/>
                  <a:gd name="connsiteY362" fmla="*/ 40354 h 84574"/>
                  <a:gd name="connsiteX363" fmla="*/ 513489 w 1179211"/>
                  <a:gd name="connsiteY363" fmla="*/ 36971 h 84574"/>
                  <a:gd name="connsiteX364" fmla="*/ 512281 w 1179211"/>
                  <a:gd name="connsiteY364" fmla="*/ 33830 h 84574"/>
                  <a:gd name="connsiteX365" fmla="*/ 509864 w 1179211"/>
                  <a:gd name="connsiteY365" fmla="*/ 31172 h 84574"/>
                  <a:gd name="connsiteX366" fmla="*/ 502615 w 1179211"/>
                  <a:gd name="connsiteY366" fmla="*/ 27789 h 84574"/>
                  <a:gd name="connsiteX367" fmla="*/ 494882 w 1179211"/>
                  <a:gd name="connsiteY367" fmla="*/ 27064 h 84574"/>
                  <a:gd name="connsiteX368" fmla="*/ 488116 w 1179211"/>
                  <a:gd name="connsiteY368" fmla="*/ 27789 h 84574"/>
                  <a:gd name="connsiteX369" fmla="*/ 482075 w 1179211"/>
                  <a:gd name="connsiteY369" fmla="*/ 29964 h 84574"/>
                  <a:gd name="connsiteX370" fmla="*/ 477243 w 1179211"/>
                  <a:gd name="connsiteY370" fmla="*/ 33830 h 84574"/>
                  <a:gd name="connsiteX371" fmla="*/ 474584 w 1179211"/>
                  <a:gd name="connsiteY371" fmla="*/ 40113 h 84574"/>
                  <a:gd name="connsiteX372" fmla="*/ 482317 w 1179211"/>
                  <a:gd name="connsiteY372" fmla="*/ 42529 h 84574"/>
                  <a:gd name="connsiteX373" fmla="*/ 483284 w 1179211"/>
                  <a:gd name="connsiteY373" fmla="*/ 38904 h 84574"/>
                  <a:gd name="connsiteX374" fmla="*/ 485217 w 1179211"/>
                  <a:gd name="connsiteY374" fmla="*/ 36005 h 84574"/>
                  <a:gd name="connsiteX375" fmla="*/ 488600 w 1179211"/>
                  <a:gd name="connsiteY375" fmla="*/ 33830 h 84574"/>
                  <a:gd name="connsiteX376" fmla="*/ 493916 w 1179211"/>
                  <a:gd name="connsiteY376" fmla="*/ 33105 h 84574"/>
                  <a:gd name="connsiteX377" fmla="*/ 497299 w 1179211"/>
                  <a:gd name="connsiteY377" fmla="*/ 33347 h 84574"/>
                  <a:gd name="connsiteX378" fmla="*/ 500440 w 1179211"/>
                  <a:gd name="connsiteY378" fmla="*/ 34313 h 84574"/>
                  <a:gd name="connsiteX379" fmla="*/ 503582 w 1179211"/>
                  <a:gd name="connsiteY379" fmla="*/ 37213 h 84574"/>
                  <a:gd name="connsiteX380" fmla="*/ 504548 w 1179211"/>
                  <a:gd name="connsiteY380" fmla="*/ 42287 h 84574"/>
                  <a:gd name="connsiteX381" fmla="*/ 504548 w 1179211"/>
                  <a:gd name="connsiteY381" fmla="*/ 51711 h 84574"/>
                  <a:gd name="connsiteX382" fmla="*/ 497057 w 1179211"/>
                  <a:gd name="connsiteY382" fmla="*/ 51953 h 84574"/>
                  <a:gd name="connsiteX383" fmla="*/ 491016 w 1179211"/>
                  <a:gd name="connsiteY383" fmla="*/ 52436 h 84574"/>
                  <a:gd name="connsiteX384" fmla="*/ 483525 w 1179211"/>
                  <a:gd name="connsiteY384" fmla="*/ 54369 h 84574"/>
                  <a:gd name="connsiteX385" fmla="*/ 477484 w 1179211"/>
                  <a:gd name="connsiteY385" fmla="*/ 57994 h 84574"/>
                  <a:gd name="connsiteX386" fmla="*/ 473618 w 1179211"/>
                  <a:gd name="connsiteY386" fmla="*/ 63310 h 84574"/>
                  <a:gd name="connsiteX387" fmla="*/ 472168 w 1179211"/>
                  <a:gd name="connsiteY387" fmla="*/ 70076 h 84574"/>
                  <a:gd name="connsiteX388" fmla="*/ 473618 w 1179211"/>
                  <a:gd name="connsiteY388" fmla="*/ 76842 h 84574"/>
                  <a:gd name="connsiteX389" fmla="*/ 477243 w 1179211"/>
                  <a:gd name="connsiteY389" fmla="*/ 81675 h 84574"/>
                  <a:gd name="connsiteX390" fmla="*/ 482317 w 1179211"/>
                  <a:gd name="connsiteY390" fmla="*/ 84575 h 84574"/>
                  <a:gd name="connsiteX391" fmla="*/ 488116 w 1179211"/>
                  <a:gd name="connsiteY391" fmla="*/ 85541 h 84574"/>
                  <a:gd name="connsiteX392" fmla="*/ 499232 w 1179211"/>
                  <a:gd name="connsiteY392" fmla="*/ 82641 h 84574"/>
                  <a:gd name="connsiteX393" fmla="*/ 505031 w 1179211"/>
                  <a:gd name="connsiteY393" fmla="*/ 75634 h 84574"/>
                  <a:gd name="connsiteX394" fmla="*/ 507689 w 1179211"/>
                  <a:gd name="connsiteY394" fmla="*/ 82158 h 84574"/>
                  <a:gd name="connsiteX395" fmla="*/ 514214 w 1179211"/>
                  <a:gd name="connsiteY395" fmla="*/ 84816 h 84574"/>
                  <a:gd name="connsiteX396" fmla="*/ 519047 w 1179211"/>
                  <a:gd name="connsiteY396" fmla="*/ 84333 h 84574"/>
                  <a:gd name="connsiteX397" fmla="*/ 522430 w 1179211"/>
                  <a:gd name="connsiteY397" fmla="*/ 83608 h 84574"/>
                  <a:gd name="connsiteX398" fmla="*/ 522430 w 1179211"/>
                  <a:gd name="connsiteY398" fmla="*/ 78292 h 84574"/>
                  <a:gd name="connsiteX399" fmla="*/ 458636 w 1179211"/>
                  <a:gd name="connsiteY399" fmla="*/ 77325 h 84574"/>
                  <a:gd name="connsiteX400" fmla="*/ 455495 w 1179211"/>
                  <a:gd name="connsiteY400" fmla="*/ 78534 h 84574"/>
                  <a:gd name="connsiteX401" fmla="*/ 452353 w 1179211"/>
                  <a:gd name="connsiteY401" fmla="*/ 79017 h 84574"/>
                  <a:gd name="connsiteX402" fmla="*/ 449937 w 1179211"/>
                  <a:gd name="connsiteY402" fmla="*/ 78534 h 84574"/>
                  <a:gd name="connsiteX403" fmla="*/ 447762 w 1179211"/>
                  <a:gd name="connsiteY403" fmla="*/ 77567 h 84574"/>
                  <a:gd name="connsiteX404" fmla="*/ 445587 w 1179211"/>
                  <a:gd name="connsiteY404" fmla="*/ 74184 h 84574"/>
                  <a:gd name="connsiteX405" fmla="*/ 445346 w 1179211"/>
                  <a:gd name="connsiteY405" fmla="*/ 67901 h 84574"/>
                  <a:gd name="connsiteX406" fmla="*/ 445346 w 1179211"/>
                  <a:gd name="connsiteY406" fmla="*/ 35280 h 84574"/>
                  <a:gd name="connsiteX407" fmla="*/ 458394 w 1179211"/>
                  <a:gd name="connsiteY407" fmla="*/ 35280 h 84574"/>
                  <a:gd name="connsiteX408" fmla="*/ 458394 w 1179211"/>
                  <a:gd name="connsiteY408" fmla="*/ 28997 h 84574"/>
                  <a:gd name="connsiteX409" fmla="*/ 445346 w 1179211"/>
                  <a:gd name="connsiteY409" fmla="*/ 28997 h 84574"/>
                  <a:gd name="connsiteX410" fmla="*/ 445346 w 1179211"/>
                  <a:gd name="connsiteY410" fmla="*/ 12807 h 84574"/>
                  <a:gd name="connsiteX411" fmla="*/ 435680 w 1179211"/>
                  <a:gd name="connsiteY411" fmla="*/ 14982 h 84574"/>
                  <a:gd name="connsiteX412" fmla="*/ 435680 w 1179211"/>
                  <a:gd name="connsiteY412" fmla="*/ 28997 h 84574"/>
                  <a:gd name="connsiteX413" fmla="*/ 426256 w 1179211"/>
                  <a:gd name="connsiteY413" fmla="*/ 28997 h 84574"/>
                  <a:gd name="connsiteX414" fmla="*/ 426256 w 1179211"/>
                  <a:gd name="connsiteY414" fmla="*/ 35280 h 84574"/>
                  <a:gd name="connsiteX415" fmla="*/ 435680 w 1179211"/>
                  <a:gd name="connsiteY415" fmla="*/ 35280 h 84574"/>
                  <a:gd name="connsiteX416" fmla="*/ 435680 w 1179211"/>
                  <a:gd name="connsiteY416" fmla="*/ 68868 h 84574"/>
                  <a:gd name="connsiteX417" fmla="*/ 435922 w 1179211"/>
                  <a:gd name="connsiteY417" fmla="*/ 76117 h 84574"/>
                  <a:gd name="connsiteX418" fmla="*/ 437855 w 1179211"/>
                  <a:gd name="connsiteY418" fmla="*/ 81433 h 84574"/>
                  <a:gd name="connsiteX419" fmla="*/ 442446 w 1179211"/>
                  <a:gd name="connsiteY419" fmla="*/ 84816 h 84574"/>
                  <a:gd name="connsiteX420" fmla="*/ 448487 w 1179211"/>
                  <a:gd name="connsiteY420" fmla="*/ 85783 h 84574"/>
                  <a:gd name="connsiteX421" fmla="*/ 455012 w 1179211"/>
                  <a:gd name="connsiteY421" fmla="*/ 84816 h 84574"/>
                  <a:gd name="connsiteX422" fmla="*/ 460569 w 1179211"/>
                  <a:gd name="connsiteY422" fmla="*/ 82158 h 84574"/>
                  <a:gd name="connsiteX423" fmla="*/ 458636 w 1179211"/>
                  <a:gd name="connsiteY423" fmla="*/ 77325 h 84574"/>
                  <a:gd name="connsiteX424" fmla="*/ 409825 w 1179211"/>
                  <a:gd name="connsiteY424" fmla="*/ 28997 h 84574"/>
                  <a:gd name="connsiteX425" fmla="*/ 399676 w 1179211"/>
                  <a:gd name="connsiteY425" fmla="*/ 28997 h 84574"/>
                  <a:gd name="connsiteX426" fmla="*/ 399676 w 1179211"/>
                  <a:gd name="connsiteY426" fmla="*/ 84091 h 84574"/>
                  <a:gd name="connsiteX427" fmla="*/ 409825 w 1179211"/>
                  <a:gd name="connsiteY427" fmla="*/ 84091 h 84574"/>
                  <a:gd name="connsiteX428" fmla="*/ 409825 w 1179211"/>
                  <a:gd name="connsiteY428" fmla="*/ 28997 h 84574"/>
                  <a:gd name="connsiteX429" fmla="*/ 409341 w 1179211"/>
                  <a:gd name="connsiteY429" fmla="*/ 2416 h 84574"/>
                  <a:gd name="connsiteX430" fmla="*/ 404992 w 1179211"/>
                  <a:gd name="connsiteY430" fmla="*/ 483 h 84574"/>
                  <a:gd name="connsiteX431" fmla="*/ 400400 w 1179211"/>
                  <a:gd name="connsiteY431" fmla="*/ 2416 h 84574"/>
                  <a:gd name="connsiteX432" fmla="*/ 398467 w 1179211"/>
                  <a:gd name="connsiteY432" fmla="*/ 6766 h 84574"/>
                  <a:gd name="connsiteX433" fmla="*/ 400400 w 1179211"/>
                  <a:gd name="connsiteY433" fmla="*/ 11116 h 84574"/>
                  <a:gd name="connsiteX434" fmla="*/ 404992 w 1179211"/>
                  <a:gd name="connsiteY434" fmla="*/ 13049 h 84574"/>
                  <a:gd name="connsiteX435" fmla="*/ 409341 w 1179211"/>
                  <a:gd name="connsiteY435" fmla="*/ 11116 h 84574"/>
                  <a:gd name="connsiteX436" fmla="*/ 411274 w 1179211"/>
                  <a:gd name="connsiteY436" fmla="*/ 6766 h 84574"/>
                  <a:gd name="connsiteX437" fmla="*/ 409341 w 1179211"/>
                  <a:gd name="connsiteY437" fmla="*/ 2416 h 84574"/>
                  <a:gd name="connsiteX438" fmla="*/ 379619 w 1179211"/>
                  <a:gd name="connsiteY438" fmla="*/ 61377 h 84574"/>
                  <a:gd name="connsiteX439" fmla="*/ 375511 w 1179211"/>
                  <a:gd name="connsiteY439" fmla="*/ 56544 h 84574"/>
                  <a:gd name="connsiteX440" fmla="*/ 370195 w 1179211"/>
                  <a:gd name="connsiteY440" fmla="*/ 53403 h 84574"/>
                  <a:gd name="connsiteX441" fmla="*/ 364396 w 1179211"/>
                  <a:gd name="connsiteY441" fmla="*/ 51470 h 84574"/>
                  <a:gd name="connsiteX442" fmla="*/ 355938 w 1179211"/>
                  <a:gd name="connsiteY442" fmla="*/ 47603 h 84574"/>
                  <a:gd name="connsiteX443" fmla="*/ 352797 w 1179211"/>
                  <a:gd name="connsiteY443" fmla="*/ 40837 h 84574"/>
                  <a:gd name="connsiteX444" fmla="*/ 355697 w 1179211"/>
                  <a:gd name="connsiteY444" fmla="*/ 35280 h 84574"/>
                  <a:gd name="connsiteX445" fmla="*/ 362946 w 1179211"/>
                  <a:gd name="connsiteY445" fmla="*/ 33105 h 84574"/>
                  <a:gd name="connsiteX446" fmla="*/ 370195 w 1179211"/>
                  <a:gd name="connsiteY446" fmla="*/ 34796 h 84574"/>
                  <a:gd name="connsiteX447" fmla="*/ 374786 w 1179211"/>
                  <a:gd name="connsiteY447" fmla="*/ 38421 h 84574"/>
                  <a:gd name="connsiteX448" fmla="*/ 379619 w 1179211"/>
                  <a:gd name="connsiteY448" fmla="*/ 32380 h 84574"/>
                  <a:gd name="connsiteX449" fmla="*/ 373820 w 1179211"/>
                  <a:gd name="connsiteY449" fmla="*/ 28997 h 84574"/>
                  <a:gd name="connsiteX450" fmla="*/ 363429 w 1179211"/>
                  <a:gd name="connsiteY450" fmla="*/ 27306 h 84574"/>
                  <a:gd name="connsiteX451" fmla="*/ 355938 w 1179211"/>
                  <a:gd name="connsiteY451" fmla="*/ 28272 h 84574"/>
                  <a:gd name="connsiteX452" fmla="*/ 349656 w 1179211"/>
                  <a:gd name="connsiteY452" fmla="*/ 31172 h 84574"/>
                  <a:gd name="connsiteX453" fmla="*/ 345306 w 1179211"/>
                  <a:gd name="connsiteY453" fmla="*/ 36005 h 84574"/>
                  <a:gd name="connsiteX454" fmla="*/ 343615 w 1179211"/>
                  <a:gd name="connsiteY454" fmla="*/ 42771 h 84574"/>
                  <a:gd name="connsiteX455" fmla="*/ 345065 w 1179211"/>
                  <a:gd name="connsiteY455" fmla="*/ 50020 h 84574"/>
                  <a:gd name="connsiteX456" fmla="*/ 348931 w 1179211"/>
                  <a:gd name="connsiteY456" fmla="*/ 54853 h 84574"/>
                  <a:gd name="connsiteX457" fmla="*/ 354005 w 1179211"/>
                  <a:gd name="connsiteY457" fmla="*/ 57752 h 84574"/>
                  <a:gd name="connsiteX458" fmla="*/ 359321 w 1179211"/>
                  <a:gd name="connsiteY458" fmla="*/ 59686 h 84574"/>
                  <a:gd name="connsiteX459" fmla="*/ 367779 w 1179211"/>
                  <a:gd name="connsiteY459" fmla="*/ 63310 h 84574"/>
                  <a:gd name="connsiteX460" fmla="*/ 370920 w 1179211"/>
                  <a:gd name="connsiteY460" fmla="*/ 70559 h 84574"/>
                  <a:gd name="connsiteX461" fmla="*/ 368262 w 1179211"/>
                  <a:gd name="connsiteY461" fmla="*/ 77325 h 84574"/>
                  <a:gd name="connsiteX462" fmla="*/ 360771 w 1179211"/>
                  <a:gd name="connsiteY462" fmla="*/ 79742 h 84574"/>
                  <a:gd name="connsiteX463" fmla="*/ 355938 w 1179211"/>
                  <a:gd name="connsiteY463" fmla="*/ 79017 h 84574"/>
                  <a:gd name="connsiteX464" fmla="*/ 351830 w 1179211"/>
                  <a:gd name="connsiteY464" fmla="*/ 76842 h 84574"/>
                  <a:gd name="connsiteX465" fmla="*/ 348447 w 1179211"/>
                  <a:gd name="connsiteY465" fmla="*/ 74184 h 84574"/>
                  <a:gd name="connsiteX466" fmla="*/ 346031 w 1179211"/>
                  <a:gd name="connsiteY466" fmla="*/ 71768 h 84574"/>
                  <a:gd name="connsiteX467" fmla="*/ 341198 w 1179211"/>
                  <a:gd name="connsiteY467" fmla="*/ 79500 h 84574"/>
                  <a:gd name="connsiteX468" fmla="*/ 360288 w 1179211"/>
                  <a:gd name="connsiteY468" fmla="*/ 85783 h 84574"/>
                  <a:gd name="connsiteX469" fmla="*/ 368020 w 1179211"/>
                  <a:gd name="connsiteY469" fmla="*/ 84575 h 84574"/>
                  <a:gd name="connsiteX470" fmla="*/ 374303 w 1179211"/>
                  <a:gd name="connsiteY470" fmla="*/ 81192 h 84574"/>
                  <a:gd name="connsiteX471" fmla="*/ 378411 w 1179211"/>
                  <a:gd name="connsiteY471" fmla="*/ 75634 h 84574"/>
                  <a:gd name="connsiteX472" fmla="*/ 380103 w 1179211"/>
                  <a:gd name="connsiteY472" fmla="*/ 68143 h 84574"/>
                  <a:gd name="connsiteX473" fmla="*/ 379619 w 1179211"/>
                  <a:gd name="connsiteY473" fmla="*/ 61377 h 84574"/>
                  <a:gd name="connsiteX474" fmla="*/ 298428 w 1179211"/>
                  <a:gd name="connsiteY474" fmla="*/ 84091 h 84574"/>
                  <a:gd name="connsiteX475" fmla="*/ 307852 w 1179211"/>
                  <a:gd name="connsiteY475" fmla="*/ 84091 h 84574"/>
                  <a:gd name="connsiteX476" fmla="*/ 307852 w 1179211"/>
                  <a:gd name="connsiteY476" fmla="*/ 57511 h 84574"/>
                  <a:gd name="connsiteX477" fmla="*/ 308093 w 1179211"/>
                  <a:gd name="connsiteY477" fmla="*/ 51953 h 84574"/>
                  <a:gd name="connsiteX478" fmla="*/ 308818 w 1179211"/>
                  <a:gd name="connsiteY478" fmla="*/ 46637 h 84574"/>
                  <a:gd name="connsiteX479" fmla="*/ 312926 w 1179211"/>
                  <a:gd name="connsiteY479" fmla="*/ 37938 h 84574"/>
                  <a:gd name="connsiteX480" fmla="*/ 318967 w 1179211"/>
                  <a:gd name="connsiteY480" fmla="*/ 34555 h 84574"/>
                  <a:gd name="connsiteX481" fmla="*/ 325008 w 1179211"/>
                  <a:gd name="connsiteY481" fmla="*/ 40596 h 84574"/>
                  <a:gd name="connsiteX482" fmla="*/ 333224 w 1179211"/>
                  <a:gd name="connsiteY482" fmla="*/ 37696 h 84574"/>
                  <a:gd name="connsiteX483" fmla="*/ 332016 w 1179211"/>
                  <a:gd name="connsiteY483" fmla="*/ 32863 h 84574"/>
                  <a:gd name="connsiteX484" fmla="*/ 329599 w 1179211"/>
                  <a:gd name="connsiteY484" fmla="*/ 29722 h 84574"/>
                  <a:gd name="connsiteX485" fmla="*/ 326216 w 1179211"/>
                  <a:gd name="connsiteY485" fmla="*/ 28030 h 84574"/>
                  <a:gd name="connsiteX486" fmla="*/ 322833 w 1179211"/>
                  <a:gd name="connsiteY486" fmla="*/ 27547 h 84574"/>
                  <a:gd name="connsiteX487" fmla="*/ 314134 w 1179211"/>
                  <a:gd name="connsiteY487" fmla="*/ 30205 h 84574"/>
                  <a:gd name="connsiteX488" fmla="*/ 307852 w 1179211"/>
                  <a:gd name="connsiteY488" fmla="*/ 37696 h 84574"/>
                  <a:gd name="connsiteX489" fmla="*/ 306643 w 1179211"/>
                  <a:gd name="connsiteY489" fmla="*/ 28272 h 84574"/>
                  <a:gd name="connsiteX490" fmla="*/ 297219 w 1179211"/>
                  <a:gd name="connsiteY490" fmla="*/ 29239 h 84574"/>
                  <a:gd name="connsiteX491" fmla="*/ 297461 w 1179211"/>
                  <a:gd name="connsiteY491" fmla="*/ 31413 h 84574"/>
                  <a:gd name="connsiteX492" fmla="*/ 297944 w 1179211"/>
                  <a:gd name="connsiteY492" fmla="*/ 35038 h 84574"/>
                  <a:gd name="connsiteX493" fmla="*/ 298186 w 1179211"/>
                  <a:gd name="connsiteY493" fmla="*/ 39146 h 84574"/>
                  <a:gd name="connsiteX494" fmla="*/ 298428 w 1179211"/>
                  <a:gd name="connsiteY494" fmla="*/ 43254 h 84574"/>
                  <a:gd name="connsiteX495" fmla="*/ 298428 w 1179211"/>
                  <a:gd name="connsiteY495" fmla="*/ 84091 h 84574"/>
                  <a:gd name="connsiteX496" fmla="*/ 267981 w 1179211"/>
                  <a:gd name="connsiteY496" fmla="*/ 38179 h 84574"/>
                  <a:gd name="connsiteX497" fmla="*/ 271122 w 1179211"/>
                  <a:gd name="connsiteY497" fmla="*/ 50262 h 84574"/>
                  <a:gd name="connsiteX498" fmla="*/ 271122 w 1179211"/>
                  <a:gd name="connsiteY498" fmla="*/ 52195 h 84574"/>
                  <a:gd name="connsiteX499" fmla="*/ 243817 w 1179211"/>
                  <a:gd name="connsiteY499" fmla="*/ 52195 h 84574"/>
                  <a:gd name="connsiteX500" fmla="*/ 245508 w 1179211"/>
                  <a:gd name="connsiteY500" fmla="*/ 45187 h 84574"/>
                  <a:gd name="connsiteX501" fmla="*/ 248649 w 1179211"/>
                  <a:gd name="connsiteY501" fmla="*/ 39388 h 84574"/>
                  <a:gd name="connsiteX502" fmla="*/ 253241 w 1179211"/>
                  <a:gd name="connsiteY502" fmla="*/ 35280 h 84574"/>
                  <a:gd name="connsiteX503" fmla="*/ 259282 w 1179211"/>
                  <a:gd name="connsiteY503" fmla="*/ 33830 h 84574"/>
                  <a:gd name="connsiteX504" fmla="*/ 267981 w 1179211"/>
                  <a:gd name="connsiteY504" fmla="*/ 38179 h 84574"/>
                  <a:gd name="connsiteX505" fmla="*/ 281029 w 1179211"/>
                  <a:gd name="connsiteY505" fmla="*/ 58236 h 84574"/>
                  <a:gd name="connsiteX506" fmla="*/ 281029 w 1179211"/>
                  <a:gd name="connsiteY506" fmla="*/ 52678 h 84574"/>
                  <a:gd name="connsiteX507" fmla="*/ 280063 w 1179211"/>
                  <a:gd name="connsiteY507" fmla="*/ 43496 h 84574"/>
                  <a:gd name="connsiteX508" fmla="*/ 276438 w 1179211"/>
                  <a:gd name="connsiteY508" fmla="*/ 35280 h 84574"/>
                  <a:gd name="connsiteX509" fmla="*/ 269672 w 1179211"/>
                  <a:gd name="connsiteY509" fmla="*/ 29480 h 84574"/>
                  <a:gd name="connsiteX510" fmla="*/ 259040 w 1179211"/>
                  <a:gd name="connsiteY510" fmla="*/ 27306 h 84574"/>
                  <a:gd name="connsiteX511" fmla="*/ 249133 w 1179211"/>
                  <a:gd name="connsiteY511" fmla="*/ 29480 h 84574"/>
                  <a:gd name="connsiteX512" fmla="*/ 241159 w 1179211"/>
                  <a:gd name="connsiteY512" fmla="*/ 35521 h 84574"/>
                  <a:gd name="connsiteX513" fmla="*/ 235842 w 1179211"/>
                  <a:gd name="connsiteY513" fmla="*/ 44704 h 84574"/>
                  <a:gd name="connsiteX514" fmla="*/ 233909 w 1179211"/>
                  <a:gd name="connsiteY514" fmla="*/ 56544 h 84574"/>
                  <a:gd name="connsiteX515" fmla="*/ 240675 w 1179211"/>
                  <a:gd name="connsiteY515" fmla="*/ 78292 h 84574"/>
                  <a:gd name="connsiteX516" fmla="*/ 260490 w 1179211"/>
                  <a:gd name="connsiteY516" fmla="*/ 85783 h 84574"/>
                  <a:gd name="connsiteX517" fmla="*/ 272572 w 1179211"/>
                  <a:gd name="connsiteY517" fmla="*/ 83125 h 84574"/>
                  <a:gd name="connsiteX518" fmla="*/ 282238 w 1179211"/>
                  <a:gd name="connsiteY518" fmla="*/ 75151 h 84574"/>
                  <a:gd name="connsiteX519" fmla="*/ 278371 w 1179211"/>
                  <a:gd name="connsiteY519" fmla="*/ 71043 h 84574"/>
                  <a:gd name="connsiteX520" fmla="*/ 268947 w 1179211"/>
                  <a:gd name="connsiteY520" fmla="*/ 77567 h 84574"/>
                  <a:gd name="connsiteX521" fmla="*/ 261215 w 1179211"/>
                  <a:gd name="connsiteY521" fmla="*/ 79017 h 84574"/>
                  <a:gd name="connsiteX522" fmla="*/ 248649 w 1179211"/>
                  <a:gd name="connsiteY522" fmla="*/ 73701 h 84574"/>
                  <a:gd name="connsiteX523" fmla="*/ 244058 w 1179211"/>
                  <a:gd name="connsiteY523" fmla="*/ 58477 h 84574"/>
                  <a:gd name="connsiteX524" fmla="*/ 281029 w 1179211"/>
                  <a:gd name="connsiteY524" fmla="*/ 58477 h 84574"/>
                  <a:gd name="connsiteX525" fmla="*/ 183648 w 1179211"/>
                  <a:gd name="connsiteY525" fmla="*/ 28997 h 84574"/>
                  <a:gd name="connsiteX526" fmla="*/ 172774 w 1179211"/>
                  <a:gd name="connsiteY526" fmla="*/ 28997 h 84574"/>
                  <a:gd name="connsiteX527" fmla="*/ 195247 w 1179211"/>
                  <a:gd name="connsiteY527" fmla="*/ 85300 h 84574"/>
                  <a:gd name="connsiteX528" fmla="*/ 203221 w 1179211"/>
                  <a:gd name="connsiteY528" fmla="*/ 85300 h 84574"/>
                  <a:gd name="connsiteX529" fmla="*/ 226418 w 1179211"/>
                  <a:gd name="connsiteY529" fmla="*/ 28997 h 84574"/>
                  <a:gd name="connsiteX530" fmla="*/ 217236 w 1179211"/>
                  <a:gd name="connsiteY530" fmla="*/ 28997 h 84574"/>
                  <a:gd name="connsiteX531" fmla="*/ 202496 w 1179211"/>
                  <a:gd name="connsiteY531" fmla="*/ 67660 h 84574"/>
                  <a:gd name="connsiteX532" fmla="*/ 200079 w 1179211"/>
                  <a:gd name="connsiteY532" fmla="*/ 76359 h 84574"/>
                  <a:gd name="connsiteX533" fmla="*/ 199354 w 1179211"/>
                  <a:gd name="connsiteY533" fmla="*/ 72734 h 84574"/>
                  <a:gd name="connsiteX534" fmla="*/ 197663 w 1179211"/>
                  <a:gd name="connsiteY534" fmla="*/ 67176 h 84574"/>
                  <a:gd name="connsiteX535" fmla="*/ 183648 w 1179211"/>
                  <a:gd name="connsiteY535" fmla="*/ 28997 h 84574"/>
                  <a:gd name="connsiteX536" fmla="*/ 159000 w 1179211"/>
                  <a:gd name="connsiteY536" fmla="*/ 28997 h 84574"/>
                  <a:gd name="connsiteX537" fmla="*/ 148851 w 1179211"/>
                  <a:gd name="connsiteY537" fmla="*/ 28997 h 84574"/>
                  <a:gd name="connsiteX538" fmla="*/ 148851 w 1179211"/>
                  <a:gd name="connsiteY538" fmla="*/ 84091 h 84574"/>
                  <a:gd name="connsiteX539" fmla="*/ 159000 w 1179211"/>
                  <a:gd name="connsiteY539" fmla="*/ 84091 h 84574"/>
                  <a:gd name="connsiteX540" fmla="*/ 159000 w 1179211"/>
                  <a:gd name="connsiteY540" fmla="*/ 28997 h 84574"/>
                  <a:gd name="connsiteX541" fmla="*/ 158517 w 1179211"/>
                  <a:gd name="connsiteY541" fmla="*/ 2416 h 84574"/>
                  <a:gd name="connsiteX542" fmla="*/ 154167 w 1179211"/>
                  <a:gd name="connsiteY542" fmla="*/ 483 h 84574"/>
                  <a:gd name="connsiteX543" fmla="*/ 149576 w 1179211"/>
                  <a:gd name="connsiteY543" fmla="*/ 2416 h 84574"/>
                  <a:gd name="connsiteX544" fmla="*/ 147643 w 1179211"/>
                  <a:gd name="connsiteY544" fmla="*/ 6766 h 84574"/>
                  <a:gd name="connsiteX545" fmla="*/ 149576 w 1179211"/>
                  <a:gd name="connsiteY545" fmla="*/ 11116 h 84574"/>
                  <a:gd name="connsiteX546" fmla="*/ 154167 w 1179211"/>
                  <a:gd name="connsiteY546" fmla="*/ 13049 h 84574"/>
                  <a:gd name="connsiteX547" fmla="*/ 158517 w 1179211"/>
                  <a:gd name="connsiteY547" fmla="*/ 11116 h 84574"/>
                  <a:gd name="connsiteX548" fmla="*/ 160450 w 1179211"/>
                  <a:gd name="connsiteY548" fmla="*/ 6766 h 84574"/>
                  <a:gd name="connsiteX549" fmla="*/ 158517 w 1179211"/>
                  <a:gd name="connsiteY549" fmla="*/ 2416 h 84574"/>
                  <a:gd name="connsiteX550" fmla="*/ 128795 w 1179211"/>
                  <a:gd name="connsiteY550" fmla="*/ 84091 h 84574"/>
                  <a:gd name="connsiteX551" fmla="*/ 128795 w 1179211"/>
                  <a:gd name="connsiteY551" fmla="*/ 49537 h 84574"/>
                  <a:gd name="connsiteX552" fmla="*/ 128312 w 1179211"/>
                  <a:gd name="connsiteY552" fmla="*/ 41079 h 84574"/>
                  <a:gd name="connsiteX553" fmla="*/ 126137 w 1179211"/>
                  <a:gd name="connsiteY553" fmla="*/ 34071 h 84574"/>
                  <a:gd name="connsiteX554" fmla="*/ 120338 w 1179211"/>
                  <a:gd name="connsiteY554" fmla="*/ 29239 h 84574"/>
                  <a:gd name="connsiteX555" fmla="*/ 109705 w 1179211"/>
                  <a:gd name="connsiteY555" fmla="*/ 27306 h 84574"/>
                  <a:gd name="connsiteX556" fmla="*/ 102214 w 1179211"/>
                  <a:gd name="connsiteY556" fmla="*/ 28514 h 84574"/>
                  <a:gd name="connsiteX557" fmla="*/ 96898 w 1179211"/>
                  <a:gd name="connsiteY557" fmla="*/ 31655 h 84574"/>
                  <a:gd name="connsiteX558" fmla="*/ 93274 w 1179211"/>
                  <a:gd name="connsiteY558" fmla="*/ 35280 h 84574"/>
                  <a:gd name="connsiteX559" fmla="*/ 91341 w 1179211"/>
                  <a:gd name="connsiteY559" fmla="*/ 37938 h 84574"/>
                  <a:gd name="connsiteX560" fmla="*/ 90132 w 1179211"/>
                  <a:gd name="connsiteY560" fmla="*/ 28514 h 84574"/>
                  <a:gd name="connsiteX561" fmla="*/ 80708 w 1179211"/>
                  <a:gd name="connsiteY561" fmla="*/ 29480 h 84574"/>
                  <a:gd name="connsiteX562" fmla="*/ 80950 w 1179211"/>
                  <a:gd name="connsiteY562" fmla="*/ 31655 h 84574"/>
                  <a:gd name="connsiteX563" fmla="*/ 81433 w 1179211"/>
                  <a:gd name="connsiteY563" fmla="*/ 35280 h 84574"/>
                  <a:gd name="connsiteX564" fmla="*/ 81675 w 1179211"/>
                  <a:gd name="connsiteY564" fmla="*/ 39388 h 84574"/>
                  <a:gd name="connsiteX565" fmla="*/ 81917 w 1179211"/>
                  <a:gd name="connsiteY565" fmla="*/ 43496 h 84574"/>
                  <a:gd name="connsiteX566" fmla="*/ 81917 w 1179211"/>
                  <a:gd name="connsiteY566" fmla="*/ 84333 h 84574"/>
                  <a:gd name="connsiteX567" fmla="*/ 91824 w 1179211"/>
                  <a:gd name="connsiteY567" fmla="*/ 84333 h 84574"/>
                  <a:gd name="connsiteX568" fmla="*/ 91824 w 1179211"/>
                  <a:gd name="connsiteY568" fmla="*/ 53403 h 84574"/>
                  <a:gd name="connsiteX569" fmla="*/ 93032 w 1179211"/>
                  <a:gd name="connsiteY569" fmla="*/ 46154 h 84574"/>
                  <a:gd name="connsiteX570" fmla="*/ 96415 w 1179211"/>
                  <a:gd name="connsiteY570" fmla="*/ 40354 h 84574"/>
                  <a:gd name="connsiteX571" fmla="*/ 101248 w 1179211"/>
                  <a:gd name="connsiteY571" fmla="*/ 36488 h 84574"/>
                  <a:gd name="connsiteX572" fmla="*/ 107531 w 1179211"/>
                  <a:gd name="connsiteY572" fmla="*/ 35038 h 84574"/>
                  <a:gd name="connsiteX573" fmla="*/ 113572 w 1179211"/>
                  <a:gd name="connsiteY573" fmla="*/ 36005 h 84574"/>
                  <a:gd name="connsiteX574" fmla="*/ 117196 w 1179211"/>
                  <a:gd name="connsiteY574" fmla="*/ 38904 h 84574"/>
                  <a:gd name="connsiteX575" fmla="*/ 118888 w 1179211"/>
                  <a:gd name="connsiteY575" fmla="*/ 43496 h 84574"/>
                  <a:gd name="connsiteX576" fmla="*/ 119371 w 1179211"/>
                  <a:gd name="connsiteY576" fmla="*/ 49778 h 84574"/>
                  <a:gd name="connsiteX577" fmla="*/ 119371 w 1179211"/>
                  <a:gd name="connsiteY577" fmla="*/ 84333 h 84574"/>
                  <a:gd name="connsiteX578" fmla="*/ 128795 w 1179211"/>
                  <a:gd name="connsiteY578" fmla="*/ 84333 h 84574"/>
                  <a:gd name="connsiteX579" fmla="*/ 60894 w 1179211"/>
                  <a:gd name="connsiteY579" fmla="*/ 5799 h 84574"/>
                  <a:gd name="connsiteX580" fmla="*/ 50986 w 1179211"/>
                  <a:gd name="connsiteY580" fmla="*/ 5799 h 84574"/>
                  <a:gd name="connsiteX581" fmla="*/ 50986 w 1179211"/>
                  <a:gd name="connsiteY581" fmla="*/ 54128 h 84574"/>
                  <a:gd name="connsiteX582" fmla="*/ 49295 w 1179211"/>
                  <a:gd name="connsiteY582" fmla="*/ 66935 h 84574"/>
                  <a:gd name="connsiteX583" fmla="*/ 44945 w 1179211"/>
                  <a:gd name="connsiteY583" fmla="*/ 74667 h 84574"/>
                  <a:gd name="connsiteX584" fmla="*/ 38421 w 1179211"/>
                  <a:gd name="connsiteY584" fmla="*/ 78534 h 84574"/>
                  <a:gd name="connsiteX585" fmla="*/ 30447 w 1179211"/>
                  <a:gd name="connsiteY585" fmla="*/ 79500 h 84574"/>
                  <a:gd name="connsiteX586" fmla="*/ 22231 w 1179211"/>
                  <a:gd name="connsiteY586" fmla="*/ 78534 h 84574"/>
                  <a:gd name="connsiteX587" fmla="*/ 15707 w 1179211"/>
                  <a:gd name="connsiteY587" fmla="*/ 74667 h 84574"/>
                  <a:gd name="connsiteX588" fmla="*/ 11357 w 1179211"/>
                  <a:gd name="connsiteY588" fmla="*/ 66935 h 84574"/>
                  <a:gd name="connsiteX589" fmla="*/ 9666 w 1179211"/>
                  <a:gd name="connsiteY589" fmla="*/ 54128 h 84574"/>
                  <a:gd name="connsiteX590" fmla="*/ 9666 w 1179211"/>
                  <a:gd name="connsiteY590" fmla="*/ 5799 h 84574"/>
                  <a:gd name="connsiteX591" fmla="*/ 0 w 1179211"/>
                  <a:gd name="connsiteY591" fmla="*/ 5799 h 84574"/>
                  <a:gd name="connsiteX592" fmla="*/ 0 w 1179211"/>
                  <a:gd name="connsiteY592" fmla="*/ 54853 h 84574"/>
                  <a:gd name="connsiteX593" fmla="*/ 7733 w 1179211"/>
                  <a:gd name="connsiteY593" fmla="*/ 79500 h 84574"/>
                  <a:gd name="connsiteX594" fmla="*/ 30689 w 1179211"/>
                  <a:gd name="connsiteY594" fmla="*/ 86749 h 84574"/>
                  <a:gd name="connsiteX595" fmla="*/ 53403 w 1179211"/>
                  <a:gd name="connsiteY595" fmla="*/ 79500 h 84574"/>
                  <a:gd name="connsiteX596" fmla="*/ 60894 w 1179211"/>
                  <a:gd name="connsiteY596" fmla="*/ 54853 h 84574"/>
                  <a:gd name="connsiteX597" fmla="*/ 60894 w 1179211"/>
                  <a:gd name="connsiteY597" fmla="*/ 5799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Lst>
                <a:rect l="l" t="t" r="r" b="b"/>
                <a:pathLst>
                  <a:path w="1179211" h="84574">
                    <a:moveTo>
                      <a:pt x="1181145" y="2658"/>
                    </a:moveTo>
                    <a:cubicBezTo>
                      <a:pt x="1179937" y="1933"/>
                      <a:pt x="1178245" y="1450"/>
                      <a:pt x="1176071" y="725"/>
                    </a:cubicBezTo>
                    <a:cubicBezTo>
                      <a:pt x="1173654" y="242"/>
                      <a:pt x="1171238" y="0"/>
                      <a:pt x="1168580" y="0"/>
                    </a:cubicBezTo>
                    <a:cubicBezTo>
                      <a:pt x="1164955" y="0"/>
                      <a:pt x="1161572" y="725"/>
                      <a:pt x="1158672" y="1933"/>
                    </a:cubicBezTo>
                    <a:cubicBezTo>
                      <a:pt x="1155773" y="3383"/>
                      <a:pt x="1153115" y="5558"/>
                      <a:pt x="1151182" y="8941"/>
                    </a:cubicBezTo>
                    <a:cubicBezTo>
                      <a:pt x="1149490" y="11357"/>
                      <a:pt x="1148523" y="14015"/>
                      <a:pt x="1148282" y="16915"/>
                    </a:cubicBezTo>
                    <a:cubicBezTo>
                      <a:pt x="1148040" y="19815"/>
                      <a:pt x="1147799" y="22473"/>
                      <a:pt x="1147799" y="25131"/>
                    </a:cubicBezTo>
                    <a:lnTo>
                      <a:pt x="1147799" y="29239"/>
                    </a:lnTo>
                    <a:lnTo>
                      <a:pt x="1137891" y="29239"/>
                    </a:lnTo>
                    <a:lnTo>
                      <a:pt x="1137891" y="35521"/>
                    </a:lnTo>
                    <a:lnTo>
                      <a:pt x="1147799" y="35521"/>
                    </a:lnTo>
                    <a:lnTo>
                      <a:pt x="1147799" y="84333"/>
                    </a:lnTo>
                    <a:lnTo>
                      <a:pt x="1157223" y="84333"/>
                    </a:lnTo>
                    <a:lnTo>
                      <a:pt x="1157223" y="35280"/>
                    </a:lnTo>
                    <a:lnTo>
                      <a:pt x="1172446" y="35280"/>
                    </a:lnTo>
                    <a:lnTo>
                      <a:pt x="1172446" y="28997"/>
                    </a:lnTo>
                    <a:lnTo>
                      <a:pt x="1157223" y="28997"/>
                    </a:lnTo>
                    <a:lnTo>
                      <a:pt x="1157223" y="25372"/>
                    </a:lnTo>
                    <a:cubicBezTo>
                      <a:pt x="1157223" y="23198"/>
                      <a:pt x="1157223" y="21023"/>
                      <a:pt x="1157464" y="18606"/>
                    </a:cubicBezTo>
                    <a:cubicBezTo>
                      <a:pt x="1157706" y="16190"/>
                      <a:pt x="1157948" y="14257"/>
                      <a:pt x="1158672" y="12324"/>
                    </a:cubicBezTo>
                    <a:cubicBezTo>
                      <a:pt x="1159397" y="10391"/>
                      <a:pt x="1160364" y="8941"/>
                      <a:pt x="1161572" y="7733"/>
                    </a:cubicBezTo>
                    <a:cubicBezTo>
                      <a:pt x="1162780" y="6524"/>
                      <a:pt x="1164714" y="5799"/>
                      <a:pt x="1167130" y="5799"/>
                    </a:cubicBezTo>
                    <a:cubicBezTo>
                      <a:pt x="1169546" y="5799"/>
                      <a:pt x="1171721" y="6283"/>
                      <a:pt x="1173413" y="7008"/>
                    </a:cubicBezTo>
                    <a:cubicBezTo>
                      <a:pt x="1175104" y="7733"/>
                      <a:pt x="1176554" y="8699"/>
                      <a:pt x="1177762" y="9666"/>
                    </a:cubicBezTo>
                    <a:lnTo>
                      <a:pt x="1181145" y="2658"/>
                    </a:lnTo>
                    <a:close/>
                    <a:moveTo>
                      <a:pt x="1092946" y="84091"/>
                    </a:moveTo>
                    <a:lnTo>
                      <a:pt x="1102370" y="84091"/>
                    </a:lnTo>
                    <a:lnTo>
                      <a:pt x="1102370" y="57511"/>
                    </a:lnTo>
                    <a:cubicBezTo>
                      <a:pt x="1102370" y="55578"/>
                      <a:pt x="1102370" y="53886"/>
                      <a:pt x="1102612" y="51953"/>
                    </a:cubicBezTo>
                    <a:cubicBezTo>
                      <a:pt x="1102853" y="50020"/>
                      <a:pt x="1103095" y="48328"/>
                      <a:pt x="1103337" y="46637"/>
                    </a:cubicBezTo>
                    <a:cubicBezTo>
                      <a:pt x="1104303" y="43254"/>
                      <a:pt x="1105511" y="40354"/>
                      <a:pt x="1107444" y="37938"/>
                    </a:cubicBezTo>
                    <a:cubicBezTo>
                      <a:pt x="1109136" y="35521"/>
                      <a:pt x="1111311" y="34555"/>
                      <a:pt x="1113485" y="34555"/>
                    </a:cubicBezTo>
                    <a:cubicBezTo>
                      <a:pt x="1117352" y="34555"/>
                      <a:pt x="1119285" y="36488"/>
                      <a:pt x="1119526" y="40596"/>
                    </a:cubicBezTo>
                    <a:lnTo>
                      <a:pt x="1127742" y="37696"/>
                    </a:lnTo>
                    <a:cubicBezTo>
                      <a:pt x="1127742" y="35763"/>
                      <a:pt x="1127259" y="34313"/>
                      <a:pt x="1126534" y="32863"/>
                    </a:cubicBezTo>
                    <a:cubicBezTo>
                      <a:pt x="1125809" y="31413"/>
                      <a:pt x="1125084" y="30447"/>
                      <a:pt x="1124118" y="29722"/>
                    </a:cubicBezTo>
                    <a:cubicBezTo>
                      <a:pt x="1123151" y="28997"/>
                      <a:pt x="1121943" y="28272"/>
                      <a:pt x="1120735" y="28030"/>
                    </a:cubicBezTo>
                    <a:cubicBezTo>
                      <a:pt x="1119526" y="27547"/>
                      <a:pt x="1118318" y="27547"/>
                      <a:pt x="1117352" y="27547"/>
                    </a:cubicBezTo>
                    <a:cubicBezTo>
                      <a:pt x="1113969" y="27547"/>
                      <a:pt x="1111311" y="28514"/>
                      <a:pt x="1108653" y="30205"/>
                    </a:cubicBezTo>
                    <a:cubicBezTo>
                      <a:pt x="1106236" y="32138"/>
                      <a:pt x="1104061" y="34555"/>
                      <a:pt x="1102370" y="37696"/>
                    </a:cubicBezTo>
                    <a:lnTo>
                      <a:pt x="1101162" y="28272"/>
                    </a:lnTo>
                    <a:lnTo>
                      <a:pt x="1091738" y="29239"/>
                    </a:lnTo>
                    <a:cubicBezTo>
                      <a:pt x="1091738" y="29722"/>
                      <a:pt x="1091979" y="30447"/>
                      <a:pt x="1091979" y="31413"/>
                    </a:cubicBezTo>
                    <a:cubicBezTo>
                      <a:pt x="1092221" y="32380"/>
                      <a:pt x="1092221" y="33588"/>
                      <a:pt x="1092463" y="35038"/>
                    </a:cubicBezTo>
                    <a:cubicBezTo>
                      <a:pt x="1092704" y="36488"/>
                      <a:pt x="1092704" y="37696"/>
                      <a:pt x="1092704" y="39146"/>
                    </a:cubicBezTo>
                    <a:cubicBezTo>
                      <a:pt x="1092704" y="40596"/>
                      <a:pt x="1092946" y="41804"/>
                      <a:pt x="1092946" y="43254"/>
                    </a:cubicBezTo>
                    <a:lnTo>
                      <a:pt x="1092946" y="84091"/>
                    </a:lnTo>
                    <a:close/>
                    <a:moveTo>
                      <a:pt x="1062016" y="72251"/>
                    </a:moveTo>
                    <a:cubicBezTo>
                      <a:pt x="1059116" y="76359"/>
                      <a:pt x="1055008" y="78292"/>
                      <a:pt x="1049934" y="78292"/>
                    </a:cubicBezTo>
                    <a:cubicBezTo>
                      <a:pt x="1044617" y="78292"/>
                      <a:pt x="1040751" y="76359"/>
                      <a:pt x="1037852" y="72251"/>
                    </a:cubicBezTo>
                    <a:cubicBezTo>
                      <a:pt x="1034952" y="68143"/>
                      <a:pt x="1033502" y="62827"/>
                      <a:pt x="1033502" y="55819"/>
                    </a:cubicBezTo>
                    <a:cubicBezTo>
                      <a:pt x="1033502" y="49053"/>
                      <a:pt x="1034952" y="43737"/>
                      <a:pt x="1037852" y="39629"/>
                    </a:cubicBezTo>
                    <a:cubicBezTo>
                      <a:pt x="1040751" y="35521"/>
                      <a:pt x="1044859" y="33588"/>
                      <a:pt x="1050175" y="33588"/>
                    </a:cubicBezTo>
                    <a:cubicBezTo>
                      <a:pt x="1055491" y="33588"/>
                      <a:pt x="1059599" y="35521"/>
                      <a:pt x="1062499" y="39629"/>
                    </a:cubicBezTo>
                    <a:cubicBezTo>
                      <a:pt x="1065399" y="43737"/>
                      <a:pt x="1066849" y="49053"/>
                      <a:pt x="1066849" y="55819"/>
                    </a:cubicBezTo>
                    <a:cubicBezTo>
                      <a:pt x="1066365" y="62827"/>
                      <a:pt x="1064915" y="68143"/>
                      <a:pt x="1062016" y="72251"/>
                    </a:cubicBezTo>
                    <a:moveTo>
                      <a:pt x="1075306" y="44462"/>
                    </a:moveTo>
                    <a:cubicBezTo>
                      <a:pt x="1074098" y="40837"/>
                      <a:pt x="1072406" y="37938"/>
                      <a:pt x="1070232" y="35280"/>
                    </a:cubicBezTo>
                    <a:cubicBezTo>
                      <a:pt x="1068057" y="32863"/>
                      <a:pt x="1065157" y="30930"/>
                      <a:pt x="1061774" y="29480"/>
                    </a:cubicBezTo>
                    <a:cubicBezTo>
                      <a:pt x="1058391" y="28030"/>
                      <a:pt x="1054525" y="27306"/>
                      <a:pt x="1050175" y="27306"/>
                    </a:cubicBezTo>
                    <a:cubicBezTo>
                      <a:pt x="1045826" y="27306"/>
                      <a:pt x="1041959" y="28030"/>
                      <a:pt x="1038576" y="29480"/>
                    </a:cubicBezTo>
                    <a:cubicBezTo>
                      <a:pt x="1035193" y="30930"/>
                      <a:pt x="1032294" y="32863"/>
                      <a:pt x="1030119" y="35280"/>
                    </a:cubicBezTo>
                    <a:cubicBezTo>
                      <a:pt x="1027703" y="37696"/>
                      <a:pt x="1026011" y="40837"/>
                      <a:pt x="1024803" y="44462"/>
                    </a:cubicBezTo>
                    <a:cubicBezTo>
                      <a:pt x="1023595" y="48087"/>
                      <a:pt x="1023111" y="51953"/>
                      <a:pt x="1023111" y="56303"/>
                    </a:cubicBezTo>
                    <a:cubicBezTo>
                      <a:pt x="1023111" y="60894"/>
                      <a:pt x="1023836" y="65002"/>
                      <a:pt x="1025286" y="68626"/>
                    </a:cubicBezTo>
                    <a:cubicBezTo>
                      <a:pt x="1026736" y="72251"/>
                      <a:pt x="1028669" y="75392"/>
                      <a:pt x="1031086" y="77809"/>
                    </a:cubicBezTo>
                    <a:cubicBezTo>
                      <a:pt x="1033502" y="80467"/>
                      <a:pt x="1036402" y="82400"/>
                      <a:pt x="1039785" y="83608"/>
                    </a:cubicBezTo>
                    <a:cubicBezTo>
                      <a:pt x="1043168" y="85058"/>
                      <a:pt x="1046551" y="85783"/>
                      <a:pt x="1050417" y="85783"/>
                    </a:cubicBezTo>
                    <a:cubicBezTo>
                      <a:pt x="1054283" y="85783"/>
                      <a:pt x="1057666" y="85058"/>
                      <a:pt x="1061049" y="83608"/>
                    </a:cubicBezTo>
                    <a:cubicBezTo>
                      <a:pt x="1064432" y="82158"/>
                      <a:pt x="1067332" y="80225"/>
                      <a:pt x="1069748" y="77809"/>
                    </a:cubicBezTo>
                    <a:cubicBezTo>
                      <a:pt x="1072165" y="75151"/>
                      <a:pt x="1074098" y="72251"/>
                      <a:pt x="1075548" y="68626"/>
                    </a:cubicBezTo>
                    <a:cubicBezTo>
                      <a:pt x="1076998" y="65002"/>
                      <a:pt x="1077722" y="60894"/>
                      <a:pt x="1077722" y="56303"/>
                    </a:cubicBezTo>
                    <a:cubicBezTo>
                      <a:pt x="1076998" y="51953"/>
                      <a:pt x="1076514" y="48087"/>
                      <a:pt x="1075306" y="44462"/>
                    </a:cubicBezTo>
                    <a:moveTo>
                      <a:pt x="998464" y="84816"/>
                    </a:moveTo>
                    <a:lnTo>
                      <a:pt x="1007888" y="83850"/>
                    </a:lnTo>
                    <a:cubicBezTo>
                      <a:pt x="1007888" y="83366"/>
                      <a:pt x="1007646" y="82641"/>
                      <a:pt x="1007646" y="81675"/>
                    </a:cubicBezTo>
                    <a:cubicBezTo>
                      <a:pt x="1007405" y="80708"/>
                      <a:pt x="1007405" y="79500"/>
                      <a:pt x="1007163" y="78050"/>
                    </a:cubicBezTo>
                    <a:cubicBezTo>
                      <a:pt x="1006921" y="76842"/>
                      <a:pt x="1006921" y="75392"/>
                      <a:pt x="1006921" y="73942"/>
                    </a:cubicBezTo>
                    <a:cubicBezTo>
                      <a:pt x="1006921" y="72493"/>
                      <a:pt x="1006680" y="71043"/>
                      <a:pt x="1006680" y="69834"/>
                    </a:cubicBezTo>
                    <a:lnTo>
                      <a:pt x="1006680" y="483"/>
                    </a:lnTo>
                    <a:lnTo>
                      <a:pt x="997497" y="483"/>
                    </a:lnTo>
                    <a:lnTo>
                      <a:pt x="997497" y="36730"/>
                    </a:lnTo>
                    <a:cubicBezTo>
                      <a:pt x="996048" y="34071"/>
                      <a:pt x="993873" y="31897"/>
                      <a:pt x="990973" y="29964"/>
                    </a:cubicBezTo>
                    <a:cubicBezTo>
                      <a:pt x="988073" y="28030"/>
                      <a:pt x="984449" y="27064"/>
                      <a:pt x="980341" y="27064"/>
                    </a:cubicBezTo>
                    <a:cubicBezTo>
                      <a:pt x="976958" y="27064"/>
                      <a:pt x="973575" y="27789"/>
                      <a:pt x="970675" y="28997"/>
                    </a:cubicBezTo>
                    <a:cubicBezTo>
                      <a:pt x="967534" y="30205"/>
                      <a:pt x="965117" y="32138"/>
                      <a:pt x="962701" y="34555"/>
                    </a:cubicBezTo>
                    <a:cubicBezTo>
                      <a:pt x="960526" y="36971"/>
                      <a:pt x="958593" y="40113"/>
                      <a:pt x="957385" y="43737"/>
                    </a:cubicBezTo>
                    <a:cubicBezTo>
                      <a:pt x="955935" y="47362"/>
                      <a:pt x="955452" y="51711"/>
                      <a:pt x="955452" y="56544"/>
                    </a:cubicBezTo>
                    <a:cubicBezTo>
                      <a:pt x="955452" y="60410"/>
                      <a:pt x="955935" y="64277"/>
                      <a:pt x="956902" y="67660"/>
                    </a:cubicBezTo>
                    <a:cubicBezTo>
                      <a:pt x="957868" y="71043"/>
                      <a:pt x="959318" y="74184"/>
                      <a:pt x="961251" y="76842"/>
                    </a:cubicBezTo>
                    <a:cubicBezTo>
                      <a:pt x="963184" y="79500"/>
                      <a:pt x="965842" y="81433"/>
                      <a:pt x="968742" y="83125"/>
                    </a:cubicBezTo>
                    <a:cubicBezTo>
                      <a:pt x="971883" y="84575"/>
                      <a:pt x="975508" y="85300"/>
                      <a:pt x="979616" y="85300"/>
                    </a:cubicBezTo>
                    <a:cubicBezTo>
                      <a:pt x="982274" y="85300"/>
                      <a:pt x="984690" y="84816"/>
                      <a:pt x="986623" y="84091"/>
                    </a:cubicBezTo>
                    <a:cubicBezTo>
                      <a:pt x="988557" y="83366"/>
                      <a:pt x="990248" y="82400"/>
                      <a:pt x="991698" y="81433"/>
                    </a:cubicBezTo>
                    <a:cubicBezTo>
                      <a:pt x="993148" y="80467"/>
                      <a:pt x="994114" y="79259"/>
                      <a:pt x="995081" y="78050"/>
                    </a:cubicBezTo>
                    <a:cubicBezTo>
                      <a:pt x="995806" y="76842"/>
                      <a:pt x="996531" y="75875"/>
                      <a:pt x="997014" y="74909"/>
                    </a:cubicBezTo>
                    <a:lnTo>
                      <a:pt x="998464" y="84816"/>
                    </a:lnTo>
                    <a:close/>
                    <a:moveTo>
                      <a:pt x="996048" y="67660"/>
                    </a:moveTo>
                    <a:cubicBezTo>
                      <a:pt x="994839" y="70559"/>
                      <a:pt x="993148" y="72976"/>
                      <a:pt x="991456" y="74667"/>
                    </a:cubicBezTo>
                    <a:cubicBezTo>
                      <a:pt x="989765" y="76359"/>
                      <a:pt x="987832" y="77325"/>
                      <a:pt x="985657" y="78050"/>
                    </a:cubicBezTo>
                    <a:cubicBezTo>
                      <a:pt x="983482" y="78775"/>
                      <a:pt x="982032" y="78775"/>
                      <a:pt x="980582" y="78775"/>
                    </a:cubicBezTo>
                    <a:cubicBezTo>
                      <a:pt x="978166" y="78775"/>
                      <a:pt x="975991" y="78292"/>
                      <a:pt x="974058" y="77084"/>
                    </a:cubicBezTo>
                    <a:cubicBezTo>
                      <a:pt x="972125" y="75875"/>
                      <a:pt x="970675" y="74426"/>
                      <a:pt x="969467" y="72493"/>
                    </a:cubicBezTo>
                    <a:cubicBezTo>
                      <a:pt x="968259" y="70559"/>
                      <a:pt x="967292" y="68143"/>
                      <a:pt x="966809" y="65243"/>
                    </a:cubicBezTo>
                    <a:cubicBezTo>
                      <a:pt x="966326" y="62585"/>
                      <a:pt x="965842" y="59444"/>
                      <a:pt x="965842" y="56303"/>
                    </a:cubicBezTo>
                    <a:cubicBezTo>
                      <a:pt x="965842" y="53161"/>
                      <a:pt x="966326" y="50020"/>
                      <a:pt x="967051" y="47362"/>
                    </a:cubicBezTo>
                    <a:cubicBezTo>
                      <a:pt x="967775" y="44704"/>
                      <a:pt x="968984" y="42287"/>
                      <a:pt x="970192" y="40354"/>
                    </a:cubicBezTo>
                    <a:cubicBezTo>
                      <a:pt x="971642" y="38421"/>
                      <a:pt x="973333" y="36971"/>
                      <a:pt x="975266" y="36005"/>
                    </a:cubicBezTo>
                    <a:cubicBezTo>
                      <a:pt x="977199" y="35038"/>
                      <a:pt x="979374" y="34555"/>
                      <a:pt x="981549" y="34555"/>
                    </a:cubicBezTo>
                    <a:cubicBezTo>
                      <a:pt x="983724" y="34555"/>
                      <a:pt x="985899" y="35038"/>
                      <a:pt x="987832" y="35763"/>
                    </a:cubicBezTo>
                    <a:cubicBezTo>
                      <a:pt x="989765" y="36488"/>
                      <a:pt x="991456" y="37938"/>
                      <a:pt x="992906" y="39629"/>
                    </a:cubicBezTo>
                    <a:cubicBezTo>
                      <a:pt x="994356" y="41321"/>
                      <a:pt x="995564" y="43496"/>
                      <a:pt x="996531" y="46395"/>
                    </a:cubicBezTo>
                    <a:cubicBezTo>
                      <a:pt x="997497" y="49053"/>
                      <a:pt x="997739" y="52195"/>
                      <a:pt x="997739" y="56061"/>
                    </a:cubicBezTo>
                    <a:cubicBezTo>
                      <a:pt x="997981" y="60652"/>
                      <a:pt x="997256" y="64760"/>
                      <a:pt x="996048" y="67660"/>
                    </a:cubicBezTo>
                    <a:moveTo>
                      <a:pt x="938537" y="725"/>
                    </a:moveTo>
                    <a:lnTo>
                      <a:pt x="928629" y="725"/>
                    </a:lnTo>
                    <a:lnTo>
                      <a:pt x="928629" y="84333"/>
                    </a:lnTo>
                    <a:lnTo>
                      <a:pt x="938537" y="84333"/>
                    </a:lnTo>
                    <a:lnTo>
                      <a:pt x="938537" y="725"/>
                    </a:lnTo>
                    <a:close/>
                    <a:moveTo>
                      <a:pt x="897699" y="38179"/>
                    </a:moveTo>
                    <a:cubicBezTo>
                      <a:pt x="899874" y="41079"/>
                      <a:pt x="900841" y="45187"/>
                      <a:pt x="900841" y="50262"/>
                    </a:cubicBezTo>
                    <a:lnTo>
                      <a:pt x="900841" y="52195"/>
                    </a:lnTo>
                    <a:lnTo>
                      <a:pt x="873535" y="52195"/>
                    </a:lnTo>
                    <a:cubicBezTo>
                      <a:pt x="873777" y="49778"/>
                      <a:pt x="874502" y="47362"/>
                      <a:pt x="875227" y="45187"/>
                    </a:cubicBezTo>
                    <a:cubicBezTo>
                      <a:pt x="875952" y="43012"/>
                      <a:pt x="877160" y="41079"/>
                      <a:pt x="878368" y="39388"/>
                    </a:cubicBezTo>
                    <a:cubicBezTo>
                      <a:pt x="879576" y="37696"/>
                      <a:pt x="881268" y="36246"/>
                      <a:pt x="882959" y="35280"/>
                    </a:cubicBezTo>
                    <a:cubicBezTo>
                      <a:pt x="884651" y="34313"/>
                      <a:pt x="886825" y="33830"/>
                      <a:pt x="889000" y="33830"/>
                    </a:cubicBezTo>
                    <a:cubicBezTo>
                      <a:pt x="892866" y="33588"/>
                      <a:pt x="895766" y="35038"/>
                      <a:pt x="897699" y="38179"/>
                    </a:cubicBezTo>
                    <a:moveTo>
                      <a:pt x="910748" y="58236"/>
                    </a:moveTo>
                    <a:lnTo>
                      <a:pt x="910748" y="52678"/>
                    </a:lnTo>
                    <a:cubicBezTo>
                      <a:pt x="910748" y="49537"/>
                      <a:pt x="910506" y="46395"/>
                      <a:pt x="909781" y="43496"/>
                    </a:cubicBezTo>
                    <a:cubicBezTo>
                      <a:pt x="909056" y="40354"/>
                      <a:pt x="907848" y="37696"/>
                      <a:pt x="906157" y="35280"/>
                    </a:cubicBezTo>
                    <a:cubicBezTo>
                      <a:pt x="904465" y="32863"/>
                      <a:pt x="902290" y="30930"/>
                      <a:pt x="899391" y="29480"/>
                    </a:cubicBezTo>
                    <a:cubicBezTo>
                      <a:pt x="896491" y="28030"/>
                      <a:pt x="893108" y="27306"/>
                      <a:pt x="888759" y="27306"/>
                    </a:cubicBezTo>
                    <a:cubicBezTo>
                      <a:pt x="885134" y="27306"/>
                      <a:pt x="881993" y="28030"/>
                      <a:pt x="878851" y="29480"/>
                    </a:cubicBezTo>
                    <a:cubicBezTo>
                      <a:pt x="875710" y="30930"/>
                      <a:pt x="873052" y="32863"/>
                      <a:pt x="870877" y="35521"/>
                    </a:cubicBezTo>
                    <a:cubicBezTo>
                      <a:pt x="868702" y="38179"/>
                      <a:pt x="866769" y="41079"/>
                      <a:pt x="865561" y="44704"/>
                    </a:cubicBezTo>
                    <a:cubicBezTo>
                      <a:pt x="864353" y="48328"/>
                      <a:pt x="863628" y="52195"/>
                      <a:pt x="863628" y="56544"/>
                    </a:cubicBezTo>
                    <a:cubicBezTo>
                      <a:pt x="863628" y="66210"/>
                      <a:pt x="865803" y="73459"/>
                      <a:pt x="870394" y="78292"/>
                    </a:cubicBezTo>
                    <a:cubicBezTo>
                      <a:pt x="874985" y="83125"/>
                      <a:pt x="881509" y="85783"/>
                      <a:pt x="890208" y="85783"/>
                    </a:cubicBezTo>
                    <a:cubicBezTo>
                      <a:pt x="894800" y="85783"/>
                      <a:pt x="898666" y="84816"/>
                      <a:pt x="902290" y="83125"/>
                    </a:cubicBezTo>
                    <a:cubicBezTo>
                      <a:pt x="905673" y="81192"/>
                      <a:pt x="909056" y="78534"/>
                      <a:pt x="911956" y="75151"/>
                    </a:cubicBezTo>
                    <a:lnTo>
                      <a:pt x="908090" y="71043"/>
                    </a:lnTo>
                    <a:cubicBezTo>
                      <a:pt x="904465" y="74426"/>
                      <a:pt x="901324" y="76359"/>
                      <a:pt x="898666" y="77567"/>
                    </a:cubicBezTo>
                    <a:cubicBezTo>
                      <a:pt x="896008" y="78534"/>
                      <a:pt x="893350" y="79017"/>
                      <a:pt x="890933" y="79017"/>
                    </a:cubicBezTo>
                    <a:cubicBezTo>
                      <a:pt x="885376" y="79017"/>
                      <a:pt x="881268" y="77325"/>
                      <a:pt x="878368" y="73701"/>
                    </a:cubicBezTo>
                    <a:cubicBezTo>
                      <a:pt x="875468" y="70076"/>
                      <a:pt x="874018" y="65002"/>
                      <a:pt x="873777" y="58477"/>
                    </a:cubicBezTo>
                    <a:lnTo>
                      <a:pt x="910748" y="58477"/>
                    </a:lnTo>
                    <a:close/>
                    <a:moveTo>
                      <a:pt x="848404" y="61377"/>
                    </a:moveTo>
                    <a:cubicBezTo>
                      <a:pt x="847438" y="59444"/>
                      <a:pt x="845988" y="57994"/>
                      <a:pt x="844296" y="56544"/>
                    </a:cubicBezTo>
                    <a:cubicBezTo>
                      <a:pt x="842605" y="55094"/>
                      <a:pt x="840913" y="54128"/>
                      <a:pt x="838980" y="53403"/>
                    </a:cubicBezTo>
                    <a:cubicBezTo>
                      <a:pt x="837047" y="52678"/>
                      <a:pt x="835114" y="51953"/>
                      <a:pt x="833181" y="51470"/>
                    </a:cubicBezTo>
                    <a:cubicBezTo>
                      <a:pt x="829798" y="50503"/>
                      <a:pt x="826898" y="49295"/>
                      <a:pt x="824723" y="47603"/>
                    </a:cubicBezTo>
                    <a:cubicBezTo>
                      <a:pt x="822549" y="45912"/>
                      <a:pt x="821582" y="43737"/>
                      <a:pt x="821582" y="40837"/>
                    </a:cubicBezTo>
                    <a:cubicBezTo>
                      <a:pt x="821582" y="38663"/>
                      <a:pt x="822549" y="36730"/>
                      <a:pt x="824482" y="35280"/>
                    </a:cubicBezTo>
                    <a:cubicBezTo>
                      <a:pt x="826415" y="33830"/>
                      <a:pt x="828831" y="33105"/>
                      <a:pt x="831731" y="33105"/>
                    </a:cubicBezTo>
                    <a:cubicBezTo>
                      <a:pt x="834872" y="33105"/>
                      <a:pt x="837289" y="33588"/>
                      <a:pt x="838980" y="34796"/>
                    </a:cubicBezTo>
                    <a:cubicBezTo>
                      <a:pt x="840672" y="36005"/>
                      <a:pt x="842122" y="37213"/>
                      <a:pt x="843572" y="38421"/>
                    </a:cubicBezTo>
                    <a:lnTo>
                      <a:pt x="848404" y="32380"/>
                    </a:lnTo>
                    <a:cubicBezTo>
                      <a:pt x="846955" y="31172"/>
                      <a:pt x="845021" y="29964"/>
                      <a:pt x="842605" y="28997"/>
                    </a:cubicBezTo>
                    <a:cubicBezTo>
                      <a:pt x="840189" y="28030"/>
                      <a:pt x="836564" y="27306"/>
                      <a:pt x="832214" y="27306"/>
                    </a:cubicBezTo>
                    <a:cubicBezTo>
                      <a:pt x="829556" y="27306"/>
                      <a:pt x="827140" y="27547"/>
                      <a:pt x="824723" y="28272"/>
                    </a:cubicBezTo>
                    <a:cubicBezTo>
                      <a:pt x="822307" y="28997"/>
                      <a:pt x="820374" y="29722"/>
                      <a:pt x="818441" y="31172"/>
                    </a:cubicBezTo>
                    <a:cubicBezTo>
                      <a:pt x="816749" y="32380"/>
                      <a:pt x="815299" y="34071"/>
                      <a:pt x="814091" y="36005"/>
                    </a:cubicBezTo>
                    <a:cubicBezTo>
                      <a:pt x="812883" y="37938"/>
                      <a:pt x="812400" y="40113"/>
                      <a:pt x="812400" y="42771"/>
                    </a:cubicBezTo>
                    <a:cubicBezTo>
                      <a:pt x="812400" y="45670"/>
                      <a:pt x="812883" y="48087"/>
                      <a:pt x="813850" y="50020"/>
                    </a:cubicBezTo>
                    <a:cubicBezTo>
                      <a:pt x="814816" y="51953"/>
                      <a:pt x="816266" y="53644"/>
                      <a:pt x="817716" y="54853"/>
                    </a:cubicBezTo>
                    <a:cubicBezTo>
                      <a:pt x="819407" y="56061"/>
                      <a:pt x="821099" y="57269"/>
                      <a:pt x="822790" y="57752"/>
                    </a:cubicBezTo>
                    <a:cubicBezTo>
                      <a:pt x="824723" y="58477"/>
                      <a:pt x="826415" y="58961"/>
                      <a:pt x="828106" y="59686"/>
                    </a:cubicBezTo>
                    <a:cubicBezTo>
                      <a:pt x="831731" y="60652"/>
                      <a:pt x="834389" y="61860"/>
                      <a:pt x="836564" y="63310"/>
                    </a:cubicBezTo>
                    <a:cubicBezTo>
                      <a:pt x="838739" y="64760"/>
                      <a:pt x="839705" y="67176"/>
                      <a:pt x="839705" y="70559"/>
                    </a:cubicBezTo>
                    <a:cubicBezTo>
                      <a:pt x="839705" y="73459"/>
                      <a:pt x="838739" y="75634"/>
                      <a:pt x="837047" y="77325"/>
                    </a:cubicBezTo>
                    <a:cubicBezTo>
                      <a:pt x="835356" y="78775"/>
                      <a:pt x="832939" y="79742"/>
                      <a:pt x="829556" y="79742"/>
                    </a:cubicBezTo>
                    <a:cubicBezTo>
                      <a:pt x="827865" y="79742"/>
                      <a:pt x="826415" y="79500"/>
                      <a:pt x="824723" y="79017"/>
                    </a:cubicBezTo>
                    <a:cubicBezTo>
                      <a:pt x="823274" y="78534"/>
                      <a:pt x="821824" y="77809"/>
                      <a:pt x="820616" y="76842"/>
                    </a:cubicBezTo>
                    <a:cubicBezTo>
                      <a:pt x="819407" y="76117"/>
                      <a:pt x="818199" y="75151"/>
                      <a:pt x="817233" y="74184"/>
                    </a:cubicBezTo>
                    <a:cubicBezTo>
                      <a:pt x="816266" y="73217"/>
                      <a:pt x="815541" y="72493"/>
                      <a:pt x="814816" y="71768"/>
                    </a:cubicBezTo>
                    <a:lnTo>
                      <a:pt x="809983" y="79500"/>
                    </a:lnTo>
                    <a:cubicBezTo>
                      <a:pt x="815299" y="83608"/>
                      <a:pt x="821582" y="85783"/>
                      <a:pt x="829073" y="85783"/>
                    </a:cubicBezTo>
                    <a:cubicBezTo>
                      <a:pt x="831731" y="85783"/>
                      <a:pt x="834389" y="85300"/>
                      <a:pt x="836806" y="84575"/>
                    </a:cubicBezTo>
                    <a:cubicBezTo>
                      <a:pt x="839222" y="83850"/>
                      <a:pt x="841397" y="82641"/>
                      <a:pt x="843088" y="81192"/>
                    </a:cubicBezTo>
                    <a:cubicBezTo>
                      <a:pt x="844780" y="79742"/>
                      <a:pt x="846230" y="77809"/>
                      <a:pt x="847438" y="75634"/>
                    </a:cubicBezTo>
                    <a:cubicBezTo>
                      <a:pt x="848404" y="73459"/>
                      <a:pt x="849129" y="71043"/>
                      <a:pt x="849129" y="68143"/>
                    </a:cubicBezTo>
                    <a:cubicBezTo>
                      <a:pt x="849854" y="65485"/>
                      <a:pt x="849371" y="63310"/>
                      <a:pt x="848404" y="61377"/>
                    </a:cubicBezTo>
                    <a:moveTo>
                      <a:pt x="796693" y="61377"/>
                    </a:moveTo>
                    <a:cubicBezTo>
                      <a:pt x="795726" y="59444"/>
                      <a:pt x="794277" y="57994"/>
                      <a:pt x="792585" y="56544"/>
                    </a:cubicBezTo>
                    <a:cubicBezTo>
                      <a:pt x="790894" y="55094"/>
                      <a:pt x="789202" y="54128"/>
                      <a:pt x="787269" y="53403"/>
                    </a:cubicBezTo>
                    <a:cubicBezTo>
                      <a:pt x="785336" y="52678"/>
                      <a:pt x="783403" y="51953"/>
                      <a:pt x="781470" y="51470"/>
                    </a:cubicBezTo>
                    <a:cubicBezTo>
                      <a:pt x="778087" y="50503"/>
                      <a:pt x="775187" y="49295"/>
                      <a:pt x="773012" y="47603"/>
                    </a:cubicBezTo>
                    <a:cubicBezTo>
                      <a:pt x="770837" y="45912"/>
                      <a:pt x="769871" y="43737"/>
                      <a:pt x="769871" y="40837"/>
                    </a:cubicBezTo>
                    <a:cubicBezTo>
                      <a:pt x="769871" y="38663"/>
                      <a:pt x="770837" y="36730"/>
                      <a:pt x="772770" y="35280"/>
                    </a:cubicBezTo>
                    <a:cubicBezTo>
                      <a:pt x="774704" y="33830"/>
                      <a:pt x="777120" y="33105"/>
                      <a:pt x="780020" y="33105"/>
                    </a:cubicBezTo>
                    <a:cubicBezTo>
                      <a:pt x="783161" y="33105"/>
                      <a:pt x="785578" y="33588"/>
                      <a:pt x="787269" y="34796"/>
                    </a:cubicBezTo>
                    <a:cubicBezTo>
                      <a:pt x="788960" y="36005"/>
                      <a:pt x="790410" y="37213"/>
                      <a:pt x="791860" y="38421"/>
                    </a:cubicBezTo>
                    <a:lnTo>
                      <a:pt x="796693" y="32380"/>
                    </a:lnTo>
                    <a:cubicBezTo>
                      <a:pt x="795243" y="31172"/>
                      <a:pt x="793310" y="29964"/>
                      <a:pt x="790894" y="28997"/>
                    </a:cubicBezTo>
                    <a:cubicBezTo>
                      <a:pt x="788236" y="27789"/>
                      <a:pt x="784853" y="27306"/>
                      <a:pt x="780503" y="27306"/>
                    </a:cubicBezTo>
                    <a:cubicBezTo>
                      <a:pt x="777845" y="27306"/>
                      <a:pt x="775429" y="27547"/>
                      <a:pt x="773012" y="28272"/>
                    </a:cubicBezTo>
                    <a:cubicBezTo>
                      <a:pt x="770596" y="28997"/>
                      <a:pt x="768663" y="29722"/>
                      <a:pt x="766729" y="31172"/>
                    </a:cubicBezTo>
                    <a:cubicBezTo>
                      <a:pt x="765038" y="32380"/>
                      <a:pt x="763346" y="34071"/>
                      <a:pt x="762380" y="36005"/>
                    </a:cubicBezTo>
                    <a:cubicBezTo>
                      <a:pt x="761172" y="37938"/>
                      <a:pt x="760688" y="40113"/>
                      <a:pt x="760688" y="42771"/>
                    </a:cubicBezTo>
                    <a:cubicBezTo>
                      <a:pt x="760688" y="45670"/>
                      <a:pt x="761172" y="48087"/>
                      <a:pt x="762138" y="50020"/>
                    </a:cubicBezTo>
                    <a:cubicBezTo>
                      <a:pt x="763105" y="51953"/>
                      <a:pt x="764555" y="53644"/>
                      <a:pt x="766005" y="54853"/>
                    </a:cubicBezTo>
                    <a:cubicBezTo>
                      <a:pt x="767696" y="56061"/>
                      <a:pt x="769387" y="57269"/>
                      <a:pt x="771079" y="57752"/>
                    </a:cubicBezTo>
                    <a:cubicBezTo>
                      <a:pt x="773012" y="58477"/>
                      <a:pt x="774704" y="58961"/>
                      <a:pt x="776395" y="59686"/>
                    </a:cubicBezTo>
                    <a:cubicBezTo>
                      <a:pt x="780020" y="60652"/>
                      <a:pt x="782678" y="61860"/>
                      <a:pt x="784853" y="63310"/>
                    </a:cubicBezTo>
                    <a:cubicBezTo>
                      <a:pt x="787027" y="64760"/>
                      <a:pt x="787994" y="67176"/>
                      <a:pt x="787994" y="70559"/>
                    </a:cubicBezTo>
                    <a:cubicBezTo>
                      <a:pt x="787994" y="73459"/>
                      <a:pt x="787027" y="75634"/>
                      <a:pt x="785336" y="77325"/>
                    </a:cubicBezTo>
                    <a:cubicBezTo>
                      <a:pt x="783644" y="78775"/>
                      <a:pt x="781228" y="79742"/>
                      <a:pt x="777845" y="79742"/>
                    </a:cubicBezTo>
                    <a:cubicBezTo>
                      <a:pt x="776154" y="79742"/>
                      <a:pt x="774704" y="79500"/>
                      <a:pt x="773012" y="79017"/>
                    </a:cubicBezTo>
                    <a:cubicBezTo>
                      <a:pt x="771562" y="78534"/>
                      <a:pt x="770112" y="77809"/>
                      <a:pt x="768904" y="76842"/>
                    </a:cubicBezTo>
                    <a:cubicBezTo>
                      <a:pt x="767696" y="76117"/>
                      <a:pt x="766488" y="75151"/>
                      <a:pt x="765521" y="74184"/>
                    </a:cubicBezTo>
                    <a:cubicBezTo>
                      <a:pt x="764555" y="73217"/>
                      <a:pt x="763830" y="72493"/>
                      <a:pt x="763105" y="71768"/>
                    </a:cubicBezTo>
                    <a:lnTo>
                      <a:pt x="758272" y="79500"/>
                    </a:lnTo>
                    <a:cubicBezTo>
                      <a:pt x="763588" y="83608"/>
                      <a:pt x="769871" y="85783"/>
                      <a:pt x="777362" y="85783"/>
                    </a:cubicBezTo>
                    <a:cubicBezTo>
                      <a:pt x="780261" y="85783"/>
                      <a:pt x="782678" y="85300"/>
                      <a:pt x="785094" y="84575"/>
                    </a:cubicBezTo>
                    <a:cubicBezTo>
                      <a:pt x="787511" y="83850"/>
                      <a:pt x="789685" y="82641"/>
                      <a:pt x="791377" y="81192"/>
                    </a:cubicBezTo>
                    <a:cubicBezTo>
                      <a:pt x="793068" y="79742"/>
                      <a:pt x="794518" y="77809"/>
                      <a:pt x="795726" y="75634"/>
                    </a:cubicBezTo>
                    <a:cubicBezTo>
                      <a:pt x="796693" y="73459"/>
                      <a:pt x="797418" y="71043"/>
                      <a:pt x="797418" y="68143"/>
                    </a:cubicBezTo>
                    <a:cubicBezTo>
                      <a:pt x="798385" y="65485"/>
                      <a:pt x="797660" y="63310"/>
                      <a:pt x="796693" y="61377"/>
                    </a:cubicBezTo>
                    <a:moveTo>
                      <a:pt x="711393" y="6041"/>
                    </a:moveTo>
                    <a:cubicBezTo>
                      <a:pt x="710185" y="4833"/>
                      <a:pt x="708977" y="4350"/>
                      <a:pt x="707286" y="4350"/>
                    </a:cubicBezTo>
                    <a:cubicBezTo>
                      <a:pt x="705594" y="4350"/>
                      <a:pt x="704386" y="4833"/>
                      <a:pt x="703178" y="6041"/>
                    </a:cubicBezTo>
                    <a:cubicBezTo>
                      <a:pt x="701969" y="7249"/>
                      <a:pt x="701486" y="8457"/>
                      <a:pt x="701486" y="9907"/>
                    </a:cubicBezTo>
                    <a:cubicBezTo>
                      <a:pt x="701486" y="11357"/>
                      <a:pt x="701969" y="12807"/>
                      <a:pt x="703178" y="13774"/>
                    </a:cubicBezTo>
                    <a:cubicBezTo>
                      <a:pt x="704386" y="14982"/>
                      <a:pt x="705594" y="15465"/>
                      <a:pt x="707286" y="15465"/>
                    </a:cubicBezTo>
                    <a:cubicBezTo>
                      <a:pt x="708977" y="15465"/>
                      <a:pt x="710427" y="14982"/>
                      <a:pt x="711393" y="13774"/>
                    </a:cubicBezTo>
                    <a:cubicBezTo>
                      <a:pt x="712602" y="12565"/>
                      <a:pt x="713085" y="11357"/>
                      <a:pt x="713085" y="9907"/>
                    </a:cubicBezTo>
                    <a:cubicBezTo>
                      <a:pt x="713085" y="8457"/>
                      <a:pt x="712602" y="7249"/>
                      <a:pt x="711393" y="6041"/>
                    </a:cubicBezTo>
                    <a:moveTo>
                      <a:pt x="734833" y="6041"/>
                    </a:moveTo>
                    <a:cubicBezTo>
                      <a:pt x="733625" y="4833"/>
                      <a:pt x="732416" y="4350"/>
                      <a:pt x="730725" y="4350"/>
                    </a:cubicBezTo>
                    <a:cubicBezTo>
                      <a:pt x="729033" y="4350"/>
                      <a:pt x="727583" y="4833"/>
                      <a:pt x="726617" y="6041"/>
                    </a:cubicBezTo>
                    <a:cubicBezTo>
                      <a:pt x="725409" y="7249"/>
                      <a:pt x="724925" y="8457"/>
                      <a:pt x="724925" y="9907"/>
                    </a:cubicBezTo>
                    <a:cubicBezTo>
                      <a:pt x="724925" y="11357"/>
                      <a:pt x="725409" y="12807"/>
                      <a:pt x="726617" y="13774"/>
                    </a:cubicBezTo>
                    <a:cubicBezTo>
                      <a:pt x="727825" y="14982"/>
                      <a:pt x="729033" y="15465"/>
                      <a:pt x="730725" y="15465"/>
                    </a:cubicBezTo>
                    <a:cubicBezTo>
                      <a:pt x="732416" y="15465"/>
                      <a:pt x="733625" y="14982"/>
                      <a:pt x="734833" y="13774"/>
                    </a:cubicBezTo>
                    <a:cubicBezTo>
                      <a:pt x="736041" y="12565"/>
                      <a:pt x="736524" y="11357"/>
                      <a:pt x="736524" y="9907"/>
                    </a:cubicBezTo>
                    <a:cubicBezTo>
                      <a:pt x="736524" y="8457"/>
                      <a:pt x="735799" y="7249"/>
                      <a:pt x="734833" y="6041"/>
                    </a:cubicBezTo>
                    <a:moveTo>
                      <a:pt x="695445" y="28997"/>
                    </a:moveTo>
                    <a:lnTo>
                      <a:pt x="695445" y="63552"/>
                    </a:lnTo>
                    <a:cubicBezTo>
                      <a:pt x="695445" y="66451"/>
                      <a:pt x="695687" y="69351"/>
                      <a:pt x="695928" y="72009"/>
                    </a:cubicBezTo>
                    <a:cubicBezTo>
                      <a:pt x="696170" y="74667"/>
                      <a:pt x="696895" y="77084"/>
                      <a:pt x="698103" y="79017"/>
                    </a:cubicBezTo>
                    <a:cubicBezTo>
                      <a:pt x="699311" y="80950"/>
                      <a:pt x="701245" y="82641"/>
                      <a:pt x="703903" y="83850"/>
                    </a:cubicBezTo>
                    <a:cubicBezTo>
                      <a:pt x="706561" y="85058"/>
                      <a:pt x="709944" y="85783"/>
                      <a:pt x="714535" y="85783"/>
                    </a:cubicBezTo>
                    <a:cubicBezTo>
                      <a:pt x="717435" y="85783"/>
                      <a:pt x="719851" y="85300"/>
                      <a:pt x="722026" y="84575"/>
                    </a:cubicBezTo>
                    <a:cubicBezTo>
                      <a:pt x="724201" y="83608"/>
                      <a:pt x="725892" y="82641"/>
                      <a:pt x="727342" y="81433"/>
                    </a:cubicBezTo>
                    <a:cubicBezTo>
                      <a:pt x="728792" y="80225"/>
                      <a:pt x="730000" y="79017"/>
                      <a:pt x="730725" y="77809"/>
                    </a:cubicBezTo>
                    <a:cubicBezTo>
                      <a:pt x="731450" y="76600"/>
                      <a:pt x="732175" y="75875"/>
                      <a:pt x="732658" y="75151"/>
                    </a:cubicBezTo>
                    <a:lnTo>
                      <a:pt x="733866" y="84575"/>
                    </a:lnTo>
                    <a:lnTo>
                      <a:pt x="743290" y="83608"/>
                    </a:lnTo>
                    <a:cubicBezTo>
                      <a:pt x="743290" y="83125"/>
                      <a:pt x="743049" y="82400"/>
                      <a:pt x="743049" y="81433"/>
                    </a:cubicBezTo>
                    <a:cubicBezTo>
                      <a:pt x="742807" y="80467"/>
                      <a:pt x="742807" y="79259"/>
                      <a:pt x="742565" y="77809"/>
                    </a:cubicBezTo>
                    <a:cubicBezTo>
                      <a:pt x="742324" y="76600"/>
                      <a:pt x="742324" y="75151"/>
                      <a:pt x="742324" y="73701"/>
                    </a:cubicBezTo>
                    <a:cubicBezTo>
                      <a:pt x="742324" y="72251"/>
                      <a:pt x="742082" y="70801"/>
                      <a:pt x="742082" y="69593"/>
                    </a:cubicBezTo>
                    <a:lnTo>
                      <a:pt x="742082" y="28755"/>
                    </a:lnTo>
                    <a:lnTo>
                      <a:pt x="732175" y="28755"/>
                    </a:lnTo>
                    <a:lnTo>
                      <a:pt x="732175" y="59686"/>
                    </a:lnTo>
                    <a:cubicBezTo>
                      <a:pt x="732175" y="62102"/>
                      <a:pt x="731691" y="64518"/>
                      <a:pt x="730966" y="66935"/>
                    </a:cubicBezTo>
                    <a:cubicBezTo>
                      <a:pt x="730242" y="69110"/>
                      <a:pt x="729033" y="71284"/>
                      <a:pt x="727583" y="72734"/>
                    </a:cubicBezTo>
                    <a:cubicBezTo>
                      <a:pt x="726134" y="74426"/>
                      <a:pt x="724442" y="75634"/>
                      <a:pt x="722751" y="76600"/>
                    </a:cubicBezTo>
                    <a:cubicBezTo>
                      <a:pt x="720817" y="77567"/>
                      <a:pt x="718884" y="78050"/>
                      <a:pt x="716468" y="78050"/>
                    </a:cubicBezTo>
                    <a:cubicBezTo>
                      <a:pt x="714052" y="78050"/>
                      <a:pt x="711877" y="77809"/>
                      <a:pt x="710427" y="77084"/>
                    </a:cubicBezTo>
                    <a:cubicBezTo>
                      <a:pt x="708977" y="76359"/>
                      <a:pt x="707769" y="75634"/>
                      <a:pt x="706802" y="74184"/>
                    </a:cubicBezTo>
                    <a:cubicBezTo>
                      <a:pt x="706077" y="72976"/>
                      <a:pt x="705594" y="71284"/>
                      <a:pt x="705111" y="69593"/>
                    </a:cubicBezTo>
                    <a:cubicBezTo>
                      <a:pt x="704869" y="67660"/>
                      <a:pt x="704628" y="65727"/>
                      <a:pt x="704628" y="63310"/>
                    </a:cubicBezTo>
                    <a:lnTo>
                      <a:pt x="704628" y="28755"/>
                    </a:lnTo>
                    <a:lnTo>
                      <a:pt x="695445" y="28755"/>
                    </a:lnTo>
                    <a:close/>
                    <a:moveTo>
                      <a:pt x="664515" y="60894"/>
                    </a:moveTo>
                    <a:cubicBezTo>
                      <a:pt x="662823" y="65243"/>
                      <a:pt x="660649" y="68626"/>
                      <a:pt x="657991" y="71284"/>
                    </a:cubicBezTo>
                    <a:cubicBezTo>
                      <a:pt x="655091" y="73701"/>
                      <a:pt x="651950" y="75634"/>
                      <a:pt x="648325" y="76600"/>
                    </a:cubicBezTo>
                    <a:cubicBezTo>
                      <a:pt x="644700" y="77567"/>
                      <a:pt x="640834" y="78050"/>
                      <a:pt x="636726" y="78050"/>
                    </a:cubicBezTo>
                    <a:cubicBezTo>
                      <a:pt x="635035" y="78050"/>
                      <a:pt x="633585" y="78050"/>
                      <a:pt x="631893" y="77809"/>
                    </a:cubicBezTo>
                    <a:cubicBezTo>
                      <a:pt x="630202" y="77809"/>
                      <a:pt x="628510" y="77567"/>
                      <a:pt x="626577" y="77325"/>
                    </a:cubicBezTo>
                    <a:lnTo>
                      <a:pt x="626577" y="10874"/>
                    </a:lnTo>
                    <a:cubicBezTo>
                      <a:pt x="628027" y="10874"/>
                      <a:pt x="629477" y="10632"/>
                      <a:pt x="630927" y="10632"/>
                    </a:cubicBezTo>
                    <a:lnTo>
                      <a:pt x="635276" y="10632"/>
                    </a:lnTo>
                    <a:cubicBezTo>
                      <a:pt x="646392" y="10632"/>
                      <a:pt x="654366" y="13290"/>
                      <a:pt x="659440" y="18848"/>
                    </a:cubicBezTo>
                    <a:cubicBezTo>
                      <a:pt x="664515" y="24406"/>
                      <a:pt x="666931" y="33588"/>
                      <a:pt x="666931" y="44220"/>
                    </a:cubicBezTo>
                    <a:cubicBezTo>
                      <a:pt x="666931" y="50986"/>
                      <a:pt x="666206" y="56544"/>
                      <a:pt x="664515" y="60894"/>
                    </a:cubicBezTo>
                    <a:moveTo>
                      <a:pt x="675389" y="25856"/>
                    </a:moveTo>
                    <a:cubicBezTo>
                      <a:pt x="673456" y="21023"/>
                      <a:pt x="670798" y="16915"/>
                      <a:pt x="667173" y="13774"/>
                    </a:cubicBezTo>
                    <a:cubicBezTo>
                      <a:pt x="663548" y="10632"/>
                      <a:pt x="659440" y="8216"/>
                      <a:pt x="654366" y="6524"/>
                    </a:cubicBezTo>
                    <a:cubicBezTo>
                      <a:pt x="649292" y="4833"/>
                      <a:pt x="643734" y="4108"/>
                      <a:pt x="637451" y="4108"/>
                    </a:cubicBezTo>
                    <a:cubicBezTo>
                      <a:pt x="634793" y="4108"/>
                      <a:pt x="632860" y="4108"/>
                      <a:pt x="631168" y="4108"/>
                    </a:cubicBezTo>
                    <a:cubicBezTo>
                      <a:pt x="629719" y="4108"/>
                      <a:pt x="628269" y="4108"/>
                      <a:pt x="627060" y="4350"/>
                    </a:cubicBezTo>
                    <a:cubicBezTo>
                      <a:pt x="625852" y="4350"/>
                      <a:pt x="624402" y="4350"/>
                      <a:pt x="622953" y="4350"/>
                    </a:cubicBezTo>
                    <a:cubicBezTo>
                      <a:pt x="621503" y="4350"/>
                      <a:pt x="619328" y="4350"/>
                      <a:pt x="616670" y="4591"/>
                    </a:cubicBezTo>
                    <a:lnTo>
                      <a:pt x="616670" y="84091"/>
                    </a:lnTo>
                    <a:cubicBezTo>
                      <a:pt x="619086" y="84091"/>
                      <a:pt x="622228" y="84091"/>
                      <a:pt x="625611" y="84333"/>
                    </a:cubicBezTo>
                    <a:cubicBezTo>
                      <a:pt x="629235" y="84333"/>
                      <a:pt x="633102" y="84575"/>
                      <a:pt x="637209" y="84575"/>
                    </a:cubicBezTo>
                    <a:cubicBezTo>
                      <a:pt x="641317" y="84575"/>
                      <a:pt x="645909" y="84091"/>
                      <a:pt x="650741" y="82883"/>
                    </a:cubicBezTo>
                    <a:cubicBezTo>
                      <a:pt x="655574" y="81675"/>
                      <a:pt x="659924" y="79742"/>
                      <a:pt x="664032" y="76842"/>
                    </a:cubicBezTo>
                    <a:cubicBezTo>
                      <a:pt x="668140" y="73942"/>
                      <a:pt x="671523" y="69834"/>
                      <a:pt x="674181" y="64518"/>
                    </a:cubicBezTo>
                    <a:cubicBezTo>
                      <a:pt x="676839" y="59202"/>
                      <a:pt x="678289" y="52436"/>
                      <a:pt x="678289" y="43979"/>
                    </a:cubicBezTo>
                    <a:cubicBezTo>
                      <a:pt x="678289" y="37454"/>
                      <a:pt x="677322" y="30689"/>
                      <a:pt x="675389" y="25856"/>
                    </a:cubicBezTo>
                    <a:moveTo>
                      <a:pt x="562059" y="77325"/>
                    </a:moveTo>
                    <a:cubicBezTo>
                      <a:pt x="560851" y="77809"/>
                      <a:pt x="559884" y="78292"/>
                      <a:pt x="558918" y="78534"/>
                    </a:cubicBezTo>
                    <a:cubicBezTo>
                      <a:pt x="557951" y="78775"/>
                      <a:pt x="556984" y="79017"/>
                      <a:pt x="555776" y="79017"/>
                    </a:cubicBezTo>
                    <a:cubicBezTo>
                      <a:pt x="555051" y="79017"/>
                      <a:pt x="554326" y="78775"/>
                      <a:pt x="553360" y="78534"/>
                    </a:cubicBezTo>
                    <a:cubicBezTo>
                      <a:pt x="552393" y="78292"/>
                      <a:pt x="551668" y="78050"/>
                      <a:pt x="551185" y="77567"/>
                    </a:cubicBezTo>
                    <a:cubicBezTo>
                      <a:pt x="549977" y="76600"/>
                      <a:pt x="549252" y="75634"/>
                      <a:pt x="549010" y="74184"/>
                    </a:cubicBezTo>
                    <a:cubicBezTo>
                      <a:pt x="548769" y="72734"/>
                      <a:pt x="548769" y="70801"/>
                      <a:pt x="548769" y="67901"/>
                    </a:cubicBezTo>
                    <a:lnTo>
                      <a:pt x="548769" y="35280"/>
                    </a:lnTo>
                    <a:lnTo>
                      <a:pt x="561817" y="35280"/>
                    </a:lnTo>
                    <a:lnTo>
                      <a:pt x="561817" y="28997"/>
                    </a:lnTo>
                    <a:lnTo>
                      <a:pt x="548769" y="28997"/>
                    </a:lnTo>
                    <a:lnTo>
                      <a:pt x="548769" y="12807"/>
                    </a:lnTo>
                    <a:lnTo>
                      <a:pt x="539103" y="14982"/>
                    </a:lnTo>
                    <a:lnTo>
                      <a:pt x="539103" y="28997"/>
                    </a:lnTo>
                    <a:lnTo>
                      <a:pt x="529679" y="28997"/>
                    </a:lnTo>
                    <a:lnTo>
                      <a:pt x="529679" y="35280"/>
                    </a:lnTo>
                    <a:lnTo>
                      <a:pt x="539103" y="35280"/>
                    </a:lnTo>
                    <a:lnTo>
                      <a:pt x="539103" y="68868"/>
                    </a:lnTo>
                    <a:cubicBezTo>
                      <a:pt x="539103" y="71768"/>
                      <a:pt x="539103" y="74184"/>
                      <a:pt x="539345" y="76117"/>
                    </a:cubicBezTo>
                    <a:cubicBezTo>
                      <a:pt x="539586" y="78050"/>
                      <a:pt x="540311" y="79983"/>
                      <a:pt x="541278" y="81433"/>
                    </a:cubicBezTo>
                    <a:cubicBezTo>
                      <a:pt x="542486" y="83125"/>
                      <a:pt x="543936" y="84091"/>
                      <a:pt x="545869" y="84816"/>
                    </a:cubicBezTo>
                    <a:cubicBezTo>
                      <a:pt x="547802" y="85541"/>
                      <a:pt x="549735" y="85783"/>
                      <a:pt x="551910" y="85783"/>
                    </a:cubicBezTo>
                    <a:cubicBezTo>
                      <a:pt x="554085" y="85783"/>
                      <a:pt x="556259" y="85541"/>
                      <a:pt x="558434" y="84816"/>
                    </a:cubicBezTo>
                    <a:cubicBezTo>
                      <a:pt x="560609" y="84091"/>
                      <a:pt x="562300" y="83125"/>
                      <a:pt x="563992" y="82158"/>
                    </a:cubicBezTo>
                    <a:lnTo>
                      <a:pt x="562059" y="77325"/>
                    </a:lnTo>
                    <a:close/>
                    <a:moveTo>
                      <a:pt x="487392" y="6041"/>
                    </a:moveTo>
                    <a:cubicBezTo>
                      <a:pt x="486183" y="4833"/>
                      <a:pt x="484975" y="4350"/>
                      <a:pt x="483284" y="4350"/>
                    </a:cubicBezTo>
                    <a:cubicBezTo>
                      <a:pt x="481592" y="4350"/>
                      <a:pt x="480384" y="4833"/>
                      <a:pt x="479176" y="6041"/>
                    </a:cubicBezTo>
                    <a:cubicBezTo>
                      <a:pt x="477967" y="7249"/>
                      <a:pt x="477484" y="8457"/>
                      <a:pt x="477484" y="9907"/>
                    </a:cubicBezTo>
                    <a:cubicBezTo>
                      <a:pt x="477484" y="11357"/>
                      <a:pt x="477967" y="12807"/>
                      <a:pt x="479176" y="13774"/>
                    </a:cubicBezTo>
                    <a:cubicBezTo>
                      <a:pt x="480384" y="14982"/>
                      <a:pt x="481592" y="15465"/>
                      <a:pt x="483284" y="15465"/>
                    </a:cubicBezTo>
                    <a:cubicBezTo>
                      <a:pt x="484975" y="15465"/>
                      <a:pt x="486425" y="14982"/>
                      <a:pt x="487392" y="13774"/>
                    </a:cubicBezTo>
                    <a:cubicBezTo>
                      <a:pt x="488600" y="12565"/>
                      <a:pt x="489083" y="11357"/>
                      <a:pt x="489083" y="9907"/>
                    </a:cubicBezTo>
                    <a:cubicBezTo>
                      <a:pt x="488841" y="8457"/>
                      <a:pt x="488358" y="7249"/>
                      <a:pt x="487392" y="6041"/>
                    </a:cubicBezTo>
                    <a:moveTo>
                      <a:pt x="510589" y="6041"/>
                    </a:moveTo>
                    <a:cubicBezTo>
                      <a:pt x="509381" y="4833"/>
                      <a:pt x="508173" y="4350"/>
                      <a:pt x="506481" y="4350"/>
                    </a:cubicBezTo>
                    <a:cubicBezTo>
                      <a:pt x="504790" y="4350"/>
                      <a:pt x="503340" y="4833"/>
                      <a:pt x="502373" y="6041"/>
                    </a:cubicBezTo>
                    <a:cubicBezTo>
                      <a:pt x="501165" y="7249"/>
                      <a:pt x="500682" y="8457"/>
                      <a:pt x="500682" y="9907"/>
                    </a:cubicBezTo>
                    <a:cubicBezTo>
                      <a:pt x="500682" y="11357"/>
                      <a:pt x="501165" y="12807"/>
                      <a:pt x="502373" y="13774"/>
                    </a:cubicBezTo>
                    <a:cubicBezTo>
                      <a:pt x="503582" y="14982"/>
                      <a:pt x="504790" y="15465"/>
                      <a:pt x="506481" y="15465"/>
                    </a:cubicBezTo>
                    <a:cubicBezTo>
                      <a:pt x="508173" y="15465"/>
                      <a:pt x="509381" y="14982"/>
                      <a:pt x="510589" y="13774"/>
                    </a:cubicBezTo>
                    <a:cubicBezTo>
                      <a:pt x="511797" y="12565"/>
                      <a:pt x="512281" y="11357"/>
                      <a:pt x="512281" y="9907"/>
                    </a:cubicBezTo>
                    <a:cubicBezTo>
                      <a:pt x="512281" y="8457"/>
                      <a:pt x="511797" y="7249"/>
                      <a:pt x="510589" y="6041"/>
                    </a:cubicBezTo>
                    <a:moveTo>
                      <a:pt x="504548" y="62827"/>
                    </a:moveTo>
                    <a:cubicBezTo>
                      <a:pt x="504548" y="64518"/>
                      <a:pt x="504306" y="65968"/>
                      <a:pt x="504306" y="67660"/>
                    </a:cubicBezTo>
                    <a:cubicBezTo>
                      <a:pt x="504065" y="69834"/>
                      <a:pt x="503340" y="71526"/>
                      <a:pt x="502373" y="72976"/>
                    </a:cubicBezTo>
                    <a:cubicBezTo>
                      <a:pt x="501407" y="74426"/>
                      <a:pt x="500199" y="75634"/>
                      <a:pt x="498990" y="76600"/>
                    </a:cubicBezTo>
                    <a:cubicBezTo>
                      <a:pt x="497782" y="77567"/>
                      <a:pt x="496332" y="78050"/>
                      <a:pt x="495124" y="78534"/>
                    </a:cubicBezTo>
                    <a:cubicBezTo>
                      <a:pt x="493916" y="79017"/>
                      <a:pt x="492708" y="79017"/>
                      <a:pt x="491741" y="79017"/>
                    </a:cubicBezTo>
                    <a:cubicBezTo>
                      <a:pt x="490533" y="79017"/>
                      <a:pt x="489325" y="78775"/>
                      <a:pt x="488116" y="78534"/>
                    </a:cubicBezTo>
                    <a:cubicBezTo>
                      <a:pt x="486908" y="78292"/>
                      <a:pt x="485942" y="77567"/>
                      <a:pt x="484975" y="76842"/>
                    </a:cubicBezTo>
                    <a:cubicBezTo>
                      <a:pt x="484009" y="76117"/>
                      <a:pt x="483284" y="75151"/>
                      <a:pt x="482800" y="73942"/>
                    </a:cubicBezTo>
                    <a:cubicBezTo>
                      <a:pt x="482317" y="72734"/>
                      <a:pt x="482075" y="71284"/>
                      <a:pt x="482075" y="69351"/>
                    </a:cubicBezTo>
                    <a:cubicBezTo>
                      <a:pt x="482075" y="67418"/>
                      <a:pt x="482559" y="65968"/>
                      <a:pt x="483284" y="64760"/>
                    </a:cubicBezTo>
                    <a:cubicBezTo>
                      <a:pt x="484009" y="63552"/>
                      <a:pt x="484975" y="62585"/>
                      <a:pt x="486183" y="61619"/>
                    </a:cubicBezTo>
                    <a:cubicBezTo>
                      <a:pt x="487392" y="60894"/>
                      <a:pt x="488358" y="60169"/>
                      <a:pt x="489566" y="59686"/>
                    </a:cubicBezTo>
                    <a:cubicBezTo>
                      <a:pt x="490775" y="59202"/>
                      <a:pt x="491741" y="58961"/>
                      <a:pt x="492708" y="58719"/>
                    </a:cubicBezTo>
                    <a:cubicBezTo>
                      <a:pt x="493674" y="58477"/>
                      <a:pt x="494882" y="58236"/>
                      <a:pt x="496091" y="58236"/>
                    </a:cubicBezTo>
                    <a:cubicBezTo>
                      <a:pt x="497299" y="58236"/>
                      <a:pt x="498507" y="57994"/>
                      <a:pt x="499715" y="57994"/>
                    </a:cubicBezTo>
                    <a:cubicBezTo>
                      <a:pt x="500923" y="57994"/>
                      <a:pt x="501890" y="57752"/>
                      <a:pt x="502857" y="57752"/>
                    </a:cubicBezTo>
                    <a:lnTo>
                      <a:pt x="505031" y="57752"/>
                    </a:lnTo>
                    <a:cubicBezTo>
                      <a:pt x="504548" y="59444"/>
                      <a:pt x="504548" y="61135"/>
                      <a:pt x="504548" y="62827"/>
                    </a:cubicBezTo>
                    <a:moveTo>
                      <a:pt x="522188" y="78292"/>
                    </a:moveTo>
                    <a:cubicBezTo>
                      <a:pt x="520738" y="78775"/>
                      <a:pt x="519288" y="79017"/>
                      <a:pt x="517838" y="79017"/>
                    </a:cubicBezTo>
                    <a:cubicBezTo>
                      <a:pt x="516630" y="79017"/>
                      <a:pt x="515664" y="78534"/>
                      <a:pt x="514939" y="77809"/>
                    </a:cubicBezTo>
                    <a:cubicBezTo>
                      <a:pt x="514214" y="77084"/>
                      <a:pt x="513972" y="75392"/>
                      <a:pt x="513972" y="72734"/>
                    </a:cubicBezTo>
                    <a:lnTo>
                      <a:pt x="513972" y="43496"/>
                    </a:lnTo>
                    <a:cubicBezTo>
                      <a:pt x="513972" y="42529"/>
                      <a:pt x="513972" y="41562"/>
                      <a:pt x="513972" y="40354"/>
                    </a:cubicBezTo>
                    <a:cubicBezTo>
                      <a:pt x="513972" y="39146"/>
                      <a:pt x="513730" y="38179"/>
                      <a:pt x="513489" y="36971"/>
                    </a:cubicBezTo>
                    <a:cubicBezTo>
                      <a:pt x="513247" y="35763"/>
                      <a:pt x="512764" y="34796"/>
                      <a:pt x="512281" y="33830"/>
                    </a:cubicBezTo>
                    <a:cubicBezTo>
                      <a:pt x="511797" y="32863"/>
                      <a:pt x="510831" y="31897"/>
                      <a:pt x="509864" y="31172"/>
                    </a:cubicBezTo>
                    <a:cubicBezTo>
                      <a:pt x="507689" y="29480"/>
                      <a:pt x="505273" y="28514"/>
                      <a:pt x="502615" y="27789"/>
                    </a:cubicBezTo>
                    <a:cubicBezTo>
                      <a:pt x="499957" y="27306"/>
                      <a:pt x="497540" y="27064"/>
                      <a:pt x="494882" y="27064"/>
                    </a:cubicBezTo>
                    <a:cubicBezTo>
                      <a:pt x="492708" y="27064"/>
                      <a:pt x="490291" y="27306"/>
                      <a:pt x="488116" y="27789"/>
                    </a:cubicBezTo>
                    <a:cubicBezTo>
                      <a:pt x="485942" y="28272"/>
                      <a:pt x="483767" y="28997"/>
                      <a:pt x="482075" y="29964"/>
                    </a:cubicBezTo>
                    <a:cubicBezTo>
                      <a:pt x="480142" y="30930"/>
                      <a:pt x="478692" y="32380"/>
                      <a:pt x="477243" y="33830"/>
                    </a:cubicBezTo>
                    <a:cubicBezTo>
                      <a:pt x="475793" y="35280"/>
                      <a:pt x="475068" y="37454"/>
                      <a:pt x="474584" y="40113"/>
                    </a:cubicBezTo>
                    <a:lnTo>
                      <a:pt x="482317" y="42529"/>
                    </a:lnTo>
                    <a:cubicBezTo>
                      <a:pt x="482559" y="41321"/>
                      <a:pt x="482800" y="40113"/>
                      <a:pt x="483284" y="38904"/>
                    </a:cubicBezTo>
                    <a:cubicBezTo>
                      <a:pt x="483767" y="37938"/>
                      <a:pt x="484250" y="36730"/>
                      <a:pt x="485217" y="36005"/>
                    </a:cubicBezTo>
                    <a:cubicBezTo>
                      <a:pt x="486183" y="35038"/>
                      <a:pt x="487150" y="34555"/>
                      <a:pt x="488600" y="33830"/>
                    </a:cubicBezTo>
                    <a:cubicBezTo>
                      <a:pt x="490050" y="33347"/>
                      <a:pt x="491741" y="33105"/>
                      <a:pt x="493916" y="33105"/>
                    </a:cubicBezTo>
                    <a:cubicBezTo>
                      <a:pt x="495124" y="33105"/>
                      <a:pt x="496332" y="33105"/>
                      <a:pt x="497299" y="33347"/>
                    </a:cubicBezTo>
                    <a:cubicBezTo>
                      <a:pt x="498507" y="33588"/>
                      <a:pt x="499474" y="33830"/>
                      <a:pt x="500440" y="34313"/>
                    </a:cubicBezTo>
                    <a:cubicBezTo>
                      <a:pt x="501890" y="35038"/>
                      <a:pt x="502857" y="36005"/>
                      <a:pt x="503582" y="37213"/>
                    </a:cubicBezTo>
                    <a:cubicBezTo>
                      <a:pt x="504065" y="38421"/>
                      <a:pt x="504548" y="40113"/>
                      <a:pt x="504548" y="42287"/>
                    </a:cubicBezTo>
                    <a:lnTo>
                      <a:pt x="504548" y="51711"/>
                    </a:lnTo>
                    <a:cubicBezTo>
                      <a:pt x="501648" y="51711"/>
                      <a:pt x="499232" y="51711"/>
                      <a:pt x="497057" y="51953"/>
                    </a:cubicBezTo>
                    <a:cubicBezTo>
                      <a:pt x="494882" y="51953"/>
                      <a:pt x="492949" y="52195"/>
                      <a:pt x="491016" y="52436"/>
                    </a:cubicBezTo>
                    <a:cubicBezTo>
                      <a:pt x="488358" y="52920"/>
                      <a:pt x="485942" y="53644"/>
                      <a:pt x="483525" y="54369"/>
                    </a:cubicBezTo>
                    <a:cubicBezTo>
                      <a:pt x="481350" y="55336"/>
                      <a:pt x="479176" y="56544"/>
                      <a:pt x="477484" y="57994"/>
                    </a:cubicBezTo>
                    <a:cubicBezTo>
                      <a:pt x="475793" y="59444"/>
                      <a:pt x="474584" y="61135"/>
                      <a:pt x="473618" y="63310"/>
                    </a:cubicBezTo>
                    <a:cubicBezTo>
                      <a:pt x="472651" y="65243"/>
                      <a:pt x="472168" y="67660"/>
                      <a:pt x="472168" y="70076"/>
                    </a:cubicBezTo>
                    <a:cubicBezTo>
                      <a:pt x="472168" y="72493"/>
                      <a:pt x="472651" y="74909"/>
                      <a:pt x="473618" y="76842"/>
                    </a:cubicBezTo>
                    <a:cubicBezTo>
                      <a:pt x="474584" y="78775"/>
                      <a:pt x="475793" y="80467"/>
                      <a:pt x="477243" y="81675"/>
                    </a:cubicBezTo>
                    <a:cubicBezTo>
                      <a:pt x="478692" y="82883"/>
                      <a:pt x="480384" y="83850"/>
                      <a:pt x="482317" y="84575"/>
                    </a:cubicBezTo>
                    <a:cubicBezTo>
                      <a:pt x="484250" y="85300"/>
                      <a:pt x="485942" y="85541"/>
                      <a:pt x="488116" y="85541"/>
                    </a:cubicBezTo>
                    <a:cubicBezTo>
                      <a:pt x="492708" y="85541"/>
                      <a:pt x="496332" y="84575"/>
                      <a:pt x="499232" y="82641"/>
                    </a:cubicBezTo>
                    <a:cubicBezTo>
                      <a:pt x="502132" y="80708"/>
                      <a:pt x="504065" y="78292"/>
                      <a:pt x="505031" y="75634"/>
                    </a:cubicBezTo>
                    <a:cubicBezTo>
                      <a:pt x="505273" y="78050"/>
                      <a:pt x="506240" y="80225"/>
                      <a:pt x="507689" y="82158"/>
                    </a:cubicBezTo>
                    <a:cubicBezTo>
                      <a:pt x="509139" y="84091"/>
                      <a:pt x="511314" y="84816"/>
                      <a:pt x="514214" y="84816"/>
                    </a:cubicBezTo>
                    <a:cubicBezTo>
                      <a:pt x="515905" y="84816"/>
                      <a:pt x="517597" y="84575"/>
                      <a:pt x="519047" y="84333"/>
                    </a:cubicBezTo>
                    <a:cubicBezTo>
                      <a:pt x="520496" y="84091"/>
                      <a:pt x="521705" y="83850"/>
                      <a:pt x="522430" y="83608"/>
                    </a:cubicBezTo>
                    <a:lnTo>
                      <a:pt x="522430" y="78292"/>
                    </a:lnTo>
                    <a:close/>
                    <a:moveTo>
                      <a:pt x="458636" y="77325"/>
                    </a:moveTo>
                    <a:cubicBezTo>
                      <a:pt x="457428" y="77809"/>
                      <a:pt x="456461" y="78292"/>
                      <a:pt x="455495" y="78534"/>
                    </a:cubicBezTo>
                    <a:cubicBezTo>
                      <a:pt x="454528" y="78775"/>
                      <a:pt x="453562" y="79017"/>
                      <a:pt x="452353" y="79017"/>
                    </a:cubicBezTo>
                    <a:cubicBezTo>
                      <a:pt x="451629" y="79017"/>
                      <a:pt x="450904" y="78775"/>
                      <a:pt x="449937" y="78534"/>
                    </a:cubicBezTo>
                    <a:cubicBezTo>
                      <a:pt x="448970" y="78292"/>
                      <a:pt x="448246" y="78050"/>
                      <a:pt x="447762" y="77567"/>
                    </a:cubicBezTo>
                    <a:cubicBezTo>
                      <a:pt x="446554" y="76600"/>
                      <a:pt x="445829" y="75634"/>
                      <a:pt x="445587" y="74184"/>
                    </a:cubicBezTo>
                    <a:cubicBezTo>
                      <a:pt x="445346" y="72734"/>
                      <a:pt x="445346" y="70801"/>
                      <a:pt x="445346" y="67901"/>
                    </a:cubicBezTo>
                    <a:lnTo>
                      <a:pt x="445346" y="35280"/>
                    </a:lnTo>
                    <a:lnTo>
                      <a:pt x="458394" y="35280"/>
                    </a:lnTo>
                    <a:lnTo>
                      <a:pt x="458394" y="28997"/>
                    </a:lnTo>
                    <a:lnTo>
                      <a:pt x="445346" y="28997"/>
                    </a:lnTo>
                    <a:lnTo>
                      <a:pt x="445346" y="12807"/>
                    </a:lnTo>
                    <a:lnTo>
                      <a:pt x="435680" y="14982"/>
                    </a:lnTo>
                    <a:lnTo>
                      <a:pt x="435680" y="28997"/>
                    </a:lnTo>
                    <a:lnTo>
                      <a:pt x="426256" y="28997"/>
                    </a:lnTo>
                    <a:lnTo>
                      <a:pt x="426256" y="35280"/>
                    </a:lnTo>
                    <a:lnTo>
                      <a:pt x="435680" y="35280"/>
                    </a:lnTo>
                    <a:lnTo>
                      <a:pt x="435680" y="68868"/>
                    </a:lnTo>
                    <a:cubicBezTo>
                      <a:pt x="435680" y="71768"/>
                      <a:pt x="435680" y="74184"/>
                      <a:pt x="435922" y="76117"/>
                    </a:cubicBezTo>
                    <a:cubicBezTo>
                      <a:pt x="436163" y="78050"/>
                      <a:pt x="436888" y="79983"/>
                      <a:pt x="437855" y="81433"/>
                    </a:cubicBezTo>
                    <a:cubicBezTo>
                      <a:pt x="439063" y="83125"/>
                      <a:pt x="440513" y="84091"/>
                      <a:pt x="442446" y="84816"/>
                    </a:cubicBezTo>
                    <a:cubicBezTo>
                      <a:pt x="444379" y="85541"/>
                      <a:pt x="446312" y="85783"/>
                      <a:pt x="448487" y="85783"/>
                    </a:cubicBezTo>
                    <a:cubicBezTo>
                      <a:pt x="450662" y="85783"/>
                      <a:pt x="452837" y="85541"/>
                      <a:pt x="455012" y="84816"/>
                    </a:cubicBezTo>
                    <a:cubicBezTo>
                      <a:pt x="457186" y="84091"/>
                      <a:pt x="458878" y="83125"/>
                      <a:pt x="460569" y="82158"/>
                    </a:cubicBezTo>
                    <a:lnTo>
                      <a:pt x="458636" y="77325"/>
                    </a:lnTo>
                    <a:close/>
                    <a:moveTo>
                      <a:pt x="409825" y="28997"/>
                    </a:moveTo>
                    <a:lnTo>
                      <a:pt x="399676" y="28997"/>
                    </a:lnTo>
                    <a:lnTo>
                      <a:pt x="399676" y="84091"/>
                    </a:lnTo>
                    <a:lnTo>
                      <a:pt x="409825" y="84091"/>
                    </a:lnTo>
                    <a:lnTo>
                      <a:pt x="409825" y="28997"/>
                    </a:lnTo>
                    <a:close/>
                    <a:moveTo>
                      <a:pt x="409341" y="2416"/>
                    </a:moveTo>
                    <a:cubicBezTo>
                      <a:pt x="408133" y="1208"/>
                      <a:pt x="406683" y="483"/>
                      <a:pt x="404992" y="483"/>
                    </a:cubicBezTo>
                    <a:cubicBezTo>
                      <a:pt x="403300" y="483"/>
                      <a:pt x="401609" y="1208"/>
                      <a:pt x="400400" y="2416"/>
                    </a:cubicBezTo>
                    <a:cubicBezTo>
                      <a:pt x="399192" y="3625"/>
                      <a:pt x="398467" y="5316"/>
                      <a:pt x="398467" y="6766"/>
                    </a:cubicBezTo>
                    <a:cubicBezTo>
                      <a:pt x="398467" y="8457"/>
                      <a:pt x="399192" y="9907"/>
                      <a:pt x="400400" y="11116"/>
                    </a:cubicBezTo>
                    <a:cubicBezTo>
                      <a:pt x="401609" y="12324"/>
                      <a:pt x="403059" y="13049"/>
                      <a:pt x="404992" y="13049"/>
                    </a:cubicBezTo>
                    <a:cubicBezTo>
                      <a:pt x="406683" y="13049"/>
                      <a:pt x="408133" y="12324"/>
                      <a:pt x="409341" y="11116"/>
                    </a:cubicBezTo>
                    <a:cubicBezTo>
                      <a:pt x="410549" y="9907"/>
                      <a:pt x="411274" y="8457"/>
                      <a:pt x="411274" y="6766"/>
                    </a:cubicBezTo>
                    <a:cubicBezTo>
                      <a:pt x="411274" y="5074"/>
                      <a:pt x="410549" y="3625"/>
                      <a:pt x="409341" y="2416"/>
                    </a:cubicBezTo>
                    <a:moveTo>
                      <a:pt x="379619" y="61377"/>
                    </a:moveTo>
                    <a:cubicBezTo>
                      <a:pt x="378653" y="59444"/>
                      <a:pt x="377203" y="57994"/>
                      <a:pt x="375511" y="56544"/>
                    </a:cubicBezTo>
                    <a:cubicBezTo>
                      <a:pt x="373820" y="55094"/>
                      <a:pt x="372128" y="54128"/>
                      <a:pt x="370195" y="53403"/>
                    </a:cubicBezTo>
                    <a:cubicBezTo>
                      <a:pt x="368262" y="52678"/>
                      <a:pt x="366329" y="51953"/>
                      <a:pt x="364396" y="51470"/>
                    </a:cubicBezTo>
                    <a:cubicBezTo>
                      <a:pt x="361013" y="50503"/>
                      <a:pt x="358113" y="49295"/>
                      <a:pt x="355938" y="47603"/>
                    </a:cubicBezTo>
                    <a:cubicBezTo>
                      <a:pt x="353764" y="45912"/>
                      <a:pt x="352797" y="43737"/>
                      <a:pt x="352797" y="40837"/>
                    </a:cubicBezTo>
                    <a:cubicBezTo>
                      <a:pt x="352797" y="38663"/>
                      <a:pt x="353764" y="36730"/>
                      <a:pt x="355697" y="35280"/>
                    </a:cubicBezTo>
                    <a:cubicBezTo>
                      <a:pt x="357630" y="33830"/>
                      <a:pt x="360046" y="33105"/>
                      <a:pt x="362946" y="33105"/>
                    </a:cubicBezTo>
                    <a:cubicBezTo>
                      <a:pt x="366087" y="33105"/>
                      <a:pt x="368504" y="33588"/>
                      <a:pt x="370195" y="34796"/>
                    </a:cubicBezTo>
                    <a:cubicBezTo>
                      <a:pt x="371887" y="36005"/>
                      <a:pt x="373337" y="37213"/>
                      <a:pt x="374786" y="38421"/>
                    </a:cubicBezTo>
                    <a:lnTo>
                      <a:pt x="379619" y="32380"/>
                    </a:lnTo>
                    <a:cubicBezTo>
                      <a:pt x="378169" y="31172"/>
                      <a:pt x="376236" y="29964"/>
                      <a:pt x="373820" y="28997"/>
                    </a:cubicBezTo>
                    <a:cubicBezTo>
                      <a:pt x="371162" y="27789"/>
                      <a:pt x="367779" y="27306"/>
                      <a:pt x="363429" y="27306"/>
                    </a:cubicBezTo>
                    <a:cubicBezTo>
                      <a:pt x="360771" y="27306"/>
                      <a:pt x="358355" y="27547"/>
                      <a:pt x="355938" y="28272"/>
                    </a:cubicBezTo>
                    <a:cubicBezTo>
                      <a:pt x="353522" y="28997"/>
                      <a:pt x="351589" y="29722"/>
                      <a:pt x="349656" y="31172"/>
                    </a:cubicBezTo>
                    <a:cubicBezTo>
                      <a:pt x="347964" y="32380"/>
                      <a:pt x="346514" y="34071"/>
                      <a:pt x="345306" y="36005"/>
                    </a:cubicBezTo>
                    <a:cubicBezTo>
                      <a:pt x="344098" y="37938"/>
                      <a:pt x="343615" y="40113"/>
                      <a:pt x="343615" y="42771"/>
                    </a:cubicBezTo>
                    <a:cubicBezTo>
                      <a:pt x="343615" y="45670"/>
                      <a:pt x="344098" y="48087"/>
                      <a:pt x="345065" y="50020"/>
                    </a:cubicBezTo>
                    <a:cubicBezTo>
                      <a:pt x="346031" y="51953"/>
                      <a:pt x="347481" y="53644"/>
                      <a:pt x="348931" y="54853"/>
                    </a:cubicBezTo>
                    <a:cubicBezTo>
                      <a:pt x="350622" y="56061"/>
                      <a:pt x="352314" y="57269"/>
                      <a:pt x="354005" y="57752"/>
                    </a:cubicBezTo>
                    <a:cubicBezTo>
                      <a:pt x="355938" y="58477"/>
                      <a:pt x="357630" y="58961"/>
                      <a:pt x="359321" y="59686"/>
                    </a:cubicBezTo>
                    <a:cubicBezTo>
                      <a:pt x="362946" y="60652"/>
                      <a:pt x="365604" y="61860"/>
                      <a:pt x="367779" y="63310"/>
                    </a:cubicBezTo>
                    <a:cubicBezTo>
                      <a:pt x="369954" y="64760"/>
                      <a:pt x="370920" y="67176"/>
                      <a:pt x="370920" y="70559"/>
                    </a:cubicBezTo>
                    <a:cubicBezTo>
                      <a:pt x="370920" y="73459"/>
                      <a:pt x="369954" y="75634"/>
                      <a:pt x="368262" y="77325"/>
                    </a:cubicBezTo>
                    <a:cubicBezTo>
                      <a:pt x="366571" y="78775"/>
                      <a:pt x="364154" y="79742"/>
                      <a:pt x="360771" y="79742"/>
                    </a:cubicBezTo>
                    <a:cubicBezTo>
                      <a:pt x="359080" y="79742"/>
                      <a:pt x="357630" y="79500"/>
                      <a:pt x="355938" y="79017"/>
                    </a:cubicBezTo>
                    <a:cubicBezTo>
                      <a:pt x="354489" y="78534"/>
                      <a:pt x="353039" y="77809"/>
                      <a:pt x="351830" y="76842"/>
                    </a:cubicBezTo>
                    <a:cubicBezTo>
                      <a:pt x="350622" y="76117"/>
                      <a:pt x="349414" y="75151"/>
                      <a:pt x="348447" y="74184"/>
                    </a:cubicBezTo>
                    <a:cubicBezTo>
                      <a:pt x="347481" y="73217"/>
                      <a:pt x="346756" y="72493"/>
                      <a:pt x="346031" y="71768"/>
                    </a:cubicBezTo>
                    <a:lnTo>
                      <a:pt x="341198" y="79500"/>
                    </a:lnTo>
                    <a:cubicBezTo>
                      <a:pt x="346514" y="83608"/>
                      <a:pt x="352797" y="85783"/>
                      <a:pt x="360288" y="85783"/>
                    </a:cubicBezTo>
                    <a:cubicBezTo>
                      <a:pt x="363188" y="85783"/>
                      <a:pt x="365604" y="85300"/>
                      <a:pt x="368020" y="84575"/>
                    </a:cubicBezTo>
                    <a:cubicBezTo>
                      <a:pt x="370437" y="83850"/>
                      <a:pt x="372612" y="82641"/>
                      <a:pt x="374303" y="81192"/>
                    </a:cubicBezTo>
                    <a:cubicBezTo>
                      <a:pt x="375995" y="79742"/>
                      <a:pt x="377444" y="77809"/>
                      <a:pt x="378411" y="75634"/>
                    </a:cubicBezTo>
                    <a:cubicBezTo>
                      <a:pt x="379378" y="73459"/>
                      <a:pt x="380103" y="71043"/>
                      <a:pt x="380103" y="68143"/>
                    </a:cubicBezTo>
                    <a:cubicBezTo>
                      <a:pt x="381069" y="65485"/>
                      <a:pt x="380586" y="63310"/>
                      <a:pt x="379619" y="61377"/>
                    </a:cubicBezTo>
                    <a:moveTo>
                      <a:pt x="298428" y="84091"/>
                    </a:moveTo>
                    <a:lnTo>
                      <a:pt x="307852" y="84091"/>
                    </a:lnTo>
                    <a:lnTo>
                      <a:pt x="307852" y="57511"/>
                    </a:lnTo>
                    <a:cubicBezTo>
                      <a:pt x="307852" y="55578"/>
                      <a:pt x="307852" y="53886"/>
                      <a:pt x="308093" y="51953"/>
                    </a:cubicBezTo>
                    <a:cubicBezTo>
                      <a:pt x="308335" y="50020"/>
                      <a:pt x="308577" y="48328"/>
                      <a:pt x="308818" y="46637"/>
                    </a:cubicBezTo>
                    <a:cubicBezTo>
                      <a:pt x="309785" y="43254"/>
                      <a:pt x="310993" y="40354"/>
                      <a:pt x="312926" y="37938"/>
                    </a:cubicBezTo>
                    <a:cubicBezTo>
                      <a:pt x="314618" y="35521"/>
                      <a:pt x="316792" y="34555"/>
                      <a:pt x="318967" y="34555"/>
                    </a:cubicBezTo>
                    <a:cubicBezTo>
                      <a:pt x="322833" y="34555"/>
                      <a:pt x="324767" y="36488"/>
                      <a:pt x="325008" y="40596"/>
                    </a:cubicBezTo>
                    <a:lnTo>
                      <a:pt x="333224" y="37696"/>
                    </a:lnTo>
                    <a:cubicBezTo>
                      <a:pt x="333224" y="35763"/>
                      <a:pt x="332741" y="34313"/>
                      <a:pt x="332016" y="32863"/>
                    </a:cubicBezTo>
                    <a:cubicBezTo>
                      <a:pt x="331291" y="31413"/>
                      <a:pt x="330566" y="30447"/>
                      <a:pt x="329599" y="29722"/>
                    </a:cubicBezTo>
                    <a:cubicBezTo>
                      <a:pt x="328633" y="28997"/>
                      <a:pt x="327425" y="28272"/>
                      <a:pt x="326216" y="28030"/>
                    </a:cubicBezTo>
                    <a:cubicBezTo>
                      <a:pt x="325008" y="27547"/>
                      <a:pt x="323800" y="27547"/>
                      <a:pt x="322833" y="27547"/>
                    </a:cubicBezTo>
                    <a:cubicBezTo>
                      <a:pt x="319450" y="27547"/>
                      <a:pt x="316792" y="28514"/>
                      <a:pt x="314134" y="30205"/>
                    </a:cubicBezTo>
                    <a:cubicBezTo>
                      <a:pt x="311718" y="32138"/>
                      <a:pt x="309543" y="34555"/>
                      <a:pt x="307852" y="37696"/>
                    </a:cubicBezTo>
                    <a:lnTo>
                      <a:pt x="306643" y="28272"/>
                    </a:lnTo>
                    <a:lnTo>
                      <a:pt x="297219" y="29239"/>
                    </a:lnTo>
                    <a:cubicBezTo>
                      <a:pt x="297219" y="29722"/>
                      <a:pt x="297461" y="30447"/>
                      <a:pt x="297461" y="31413"/>
                    </a:cubicBezTo>
                    <a:cubicBezTo>
                      <a:pt x="297703" y="32380"/>
                      <a:pt x="297703" y="33588"/>
                      <a:pt x="297944" y="35038"/>
                    </a:cubicBezTo>
                    <a:cubicBezTo>
                      <a:pt x="298186" y="36488"/>
                      <a:pt x="298186" y="37696"/>
                      <a:pt x="298186" y="39146"/>
                    </a:cubicBezTo>
                    <a:cubicBezTo>
                      <a:pt x="298186" y="40596"/>
                      <a:pt x="298428" y="41804"/>
                      <a:pt x="298428" y="43254"/>
                    </a:cubicBezTo>
                    <a:lnTo>
                      <a:pt x="298428" y="84091"/>
                    </a:lnTo>
                    <a:close/>
                    <a:moveTo>
                      <a:pt x="267981" y="38179"/>
                    </a:moveTo>
                    <a:cubicBezTo>
                      <a:pt x="270156" y="41079"/>
                      <a:pt x="271122" y="45187"/>
                      <a:pt x="271122" y="50262"/>
                    </a:cubicBezTo>
                    <a:lnTo>
                      <a:pt x="271122" y="52195"/>
                    </a:lnTo>
                    <a:lnTo>
                      <a:pt x="243817" y="52195"/>
                    </a:lnTo>
                    <a:cubicBezTo>
                      <a:pt x="244058" y="49778"/>
                      <a:pt x="244783" y="47362"/>
                      <a:pt x="245508" y="45187"/>
                    </a:cubicBezTo>
                    <a:cubicBezTo>
                      <a:pt x="246233" y="43012"/>
                      <a:pt x="247441" y="41079"/>
                      <a:pt x="248649" y="39388"/>
                    </a:cubicBezTo>
                    <a:cubicBezTo>
                      <a:pt x="249858" y="37696"/>
                      <a:pt x="251549" y="36246"/>
                      <a:pt x="253241" y="35280"/>
                    </a:cubicBezTo>
                    <a:cubicBezTo>
                      <a:pt x="254932" y="34313"/>
                      <a:pt x="257107" y="33830"/>
                      <a:pt x="259282" y="33830"/>
                    </a:cubicBezTo>
                    <a:cubicBezTo>
                      <a:pt x="262906" y="33588"/>
                      <a:pt x="265806" y="35038"/>
                      <a:pt x="267981" y="38179"/>
                    </a:cubicBezTo>
                    <a:moveTo>
                      <a:pt x="281029" y="58236"/>
                    </a:moveTo>
                    <a:lnTo>
                      <a:pt x="281029" y="52678"/>
                    </a:lnTo>
                    <a:cubicBezTo>
                      <a:pt x="281029" y="49537"/>
                      <a:pt x="280788" y="46395"/>
                      <a:pt x="280063" y="43496"/>
                    </a:cubicBezTo>
                    <a:cubicBezTo>
                      <a:pt x="279338" y="40354"/>
                      <a:pt x="278130" y="37696"/>
                      <a:pt x="276438" y="35280"/>
                    </a:cubicBezTo>
                    <a:cubicBezTo>
                      <a:pt x="274747" y="32863"/>
                      <a:pt x="272572" y="30930"/>
                      <a:pt x="269672" y="29480"/>
                    </a:cubicBezTo>
                    <a:cubicBezTo>
                      <a:pt x="266773" y="28030"/>
                      <a:pt x="263390" y="27306"/>
                      <a:pt x="259040" y="27306"/>
                    </a:cubicBezTo>
                    <a:cubicBezTo>
                      <a:pt x="255415" y="27306"/>
                      <a:pt x="252274" y="28030"/>
                      <a:pt x="249133" y="29480"/>
                    </a:cubicBezTo>
                    <a:cubicBezTo>
                      <a:pt x="245991" y="30930"/>
                      <a:pt x="243333" y="32863"/>
                      <a:pt x="241159" y="35521"/>
                    </a:cubicBezTo>
                    <a:cubicBezTo>
                      <a:pt x="238984" y="38179"/>
                      <a:pt x="237051" y="41079"/>
                      <a:pt x="235842" y="44704"/>
                    </a:cubicBezTo>
                    <a:cubicBezTo>
                      <a:pt x="234634" y="48328"/>
                      <a:pt x="233909" y="52195"/>
                      <a:pt x="233909" y="56544"/>
                    </a:cubicBezTo>
                    <a:cubicBezTo>
                      <a:pt x="233909" y="66210"/>
                      <a:pt x="236084" y="73459"/>
                      <a:pt x="240675" y="78292"/>
                    </a:cubicBezTo>
                    <a:cubicBezTo>
                      <a:pt x="245025" y="83125"/>
                      <a:pt x="251791" y="85783"/>
                      <a:pt x="260490" y="85783"/>
                    </a:cubicBezTo>
                    <a:cubicBezTo>
                      <a:pt x="265081" y="85783"/>
                      <a:pt x="268947" y="84816"/>
                      <a:pt x="272572" y="83125"/>
                    </a:cubicBezTo>
                    <a:cubicBezTo>
                      <a:pt x="275955" y="81192"/>
                      <a:pt x="279338" y="78534"/>
                      <a:pt x="282238" y="75151"/>
                    </a:cubicBezTo>
                    <a:lnTo>
                      <a:pt x="278371" y="71043"/>
                    </a:lnTo>
                    <a:cubicBezTo>
                      <a:pt x="274747" y="74426"/>
                      <a:pt x="271605" y="76359"/>
                      <a:pt x="268947" y="77567"/>
                    </a:cubicBezTo>
                    <a:cubicBezTo>
                      <a:pt x="266289" y="78534"/>
                      <a:pt x="263631" y="79017"/>
                      <a:pt x="261215" y="79017"/>
                    </a:cubicBezTo>
                    <a:cubicBezTo>
                      <a:pt x="255657" y="79017"/>
                      <a:pt x="251549" y="77325"/>
                      <a:pt x="248649" y="73701"/>
                    </a:cubicBezTo>
                    <a:cubicBezTo>
                      <a:pt x="245750" y="70076"/>
                      <a:pt x="244300" y="65002"/>
                      <a:pt x="244058" y="58477"/>
                    </a:cubicBezTo>
                    <a:lnTo>
                      <a:pt x="281029" y="58477"/>
                    </a:lnTo>
                    <a:close/>
                    <a:moveTo>
                      <a:pt x="183648" y="28997"/>
                    </a:moveTo>
                    <a:lnTo>
                      <a:pt x="172774" y="28997"/>
                    </a:lnTo>
                    <a:lnTo>
                      <a:pt x="195247" y="85300"/>
                    </a:lnTo>
                    <a:lnTo>
                      <a:pt x="203221" y="85300"/>
                    </a:lnTo>
                    <a:lnTo>
                      <a:pt x="226418" y="28997"/>
                    </a:lnTo>
                    <a:lnTo>
                      <a:pt x="217236" y="28997"/>
                    </a:lnTo>
                    <a:lnTo>
                      <a:pt x="202496" y="67660"/>
                    </a:lnTo>
                    <a:cubicBezTo>
                      <a:pt x="201046" y="71526"/>
                      <a:pt x="200321" y="74426"/>
                      <a:pt x="200079" y="76359"/>
                    </a:cubicBezTo>
                    <a:cubicBezTo>
                      <a:pt x="199838" y="75392"/>
                      <a:pt x="199596" y="74184"/>
                      <a:pt x="199354" y="72734"/>
                    </a:cubicBezTo>
                    <a:cubicBezTo>
                      <a:pt x="199113" y="71284"/>
                      <a:pt x="198388" y="69351"/>
                      <a:pt x="197663" y="67176"/>
                    </a:cubicBezTo>
                    <a:lnTo>
                      <a:pt x="183648" y="28997"/>
                    </a:lnTo>
                    <a:close/>
                    <a:moveTo>
                      <a:pt x="159000" y="28997"/>
                    </a:moveTo>
                    <a:lnTo>
                      <a:pt x="148851" y="28997"/>
                    </a:lnTo>
                    <a:lnTo>
                      <a:pt x="148851" y="84091"/>
                    </a:lnTo>
                    <a:lnTo>
                      <a:pt x="159000" y="84091"/>
                    </a:lnTo>
                    <a:lnTo>
                      <a:pt x="159000" y="28997"/>
                    </a:lnTo>
                    <a:close/>
                    <a:moveTo>
                      <a:pt x="158517" y="2416"/>
                    </a:moveTo>
                    <a:cubicBezTo>
                      <a:pt x="157309" y="1208"/>
                      <a:pt x="155859" y="483"/>
                      <a:pt x="154167" y="483"/>
                    </a:cubicBezTo>
                    <a:cubicBezTo>
                      <a:pt x="152476" y="483"/>
                      <a:pt x="150784" y="1208"/>
                      <a:pt x="149576" y="2416"/>
                    </a:cubicBezTo>
                    <a:cubicBezTo>
                      <a:pt x="148368" y="3625"/>
                      <a:pt x="147643" y="5316"/>
                      <a:pt x="147643" y="6766"/>
                    </a:cubicBezTo>
                    <a:cubicBezTo>
                      <a:pt x="147643" y="8457"/>
                      <a:pt x="148368" y="9907"/>
                      <a:pt x="149576" y="11116"/>
                    </a:cubicBezTo>
                    <a:cubicBezTo>
                      <a:pt x="150784" y="12324"/>
                      <a:pt x="152476" y="13049"/>
                      <a:pt x="154167" y="13049"/>
                    </a:cubicBezTo>
                    <a:cubicBezTo>
                      <a:pt x="155859" y="13049"/>
                      <a:pt x="157309" y="12324"/>
                      <a:pt x="158517" y="11116"/>
                    </a:cubicBezTo>
                    <a:cubicBezTo>
                      <a:pt x="159725" y="9907"/>
                      <a:pt x="160450" y="8457"/>
                      <a:pt x="160450" y="6766"/>
                    </a:cubicBezTo>
                    <a:cubicBezTo>
                      <a:pt x="160450" y="5074"/>
                      <a:pt x="159725" y="3625"/>
                      <a:pt x="158517" y="2416"/>
                    </a:cubicBezTo>
                    <a:moveTo>
                      <a:pt x="128795" y="84091"/>
                    </a:moveTo>
                    <a:lnTo>
                      <a:pt x="128795" y="49537"/>
                    </a:lnTo>
                    <a:cubicBezTo>
                      <a:pt x="128795" y="46637"/>
                      <a:pt x="128553" y="43737"/>
                      <a:pt x="128312" y="41079"/>
                    </a:cubicBezTo>
                    <a:cubicBezTo>
                      <a:pt x="128070" y="38421"/>
                      <a:pt x="127345" y="36005"/>
                      <a:pt x="126137" y="34071"/>
                    </a:cubicBezTo>
                    <a:cubicBezTo>
                      <a:pt x="124929" y="32138"/>
                      <a:pt x="122996" y="30447"/>
                      <a:pt x="120338" y="29239"/>
                    </a:cubicBezTo>
                    <a:cubicBezTo>
                      <a:pt x="117680" y="28030"/>
                      <a:pt x="114297" y="27306"/>
                      <a:pt x="109705" y="27306"/>
                    </a:cubicBezTo>
                    <a:cubicBezTo>
                      <a:pt x="106806" y="27306"/>
                      <a:pt x="104389" y="27789"/>
                      <a:pt x="102214" y="28514"/>
                    </a:cubicBezTo>
                    <a:cubicBezTo>
                      <a:pt x="100040" y="29480"/>
                      <a:pt x="98348" y="30447"/>
                      <a:pt x="96898" y="31655"/>
                    </a:cubicBezTo>
                    <a:cubicBezTo>
                      <a:pt x="95449" y="32863"/>
                      <a:pt x="94240" y="34071"/>
                      <a:pt x="93274" y="35280"/>
                    </a:cubicBezTo>
                    <a:cubicBezTo>
                      <a:pt x="92307" y="36488"/>
                      <a:pt x="91824" y="37213"/>
                      <a:pt x="91341" y="37938"/>
                    </a:cubicBezTo>
                    <a:lnTo>
                      <a:pt x="90132" y="28514"/>
                    </a:lnTo>
                    <a:lnTo>
                      <a:pt x="80708" y="29480"/>
                    </a:lnTo>
                    <a:cubicBezTo>
                      <a:pt x="80708" y="29964"/>
                      <a:pt x="80950" y="30689"/>
                      <a:pt x="80950" y="31655"/>
                    </a:cubicBezTo>
                    <a:cubicBezTo>
                      <a:pt x="81192" y="32622"/>
                      <a:pt x="81192" y="33830"/>
                      <a:pt x="81433" y="35280"/>
                    </a:cubicBezTo>
                    <a:cubicBezTo>
                      <a:pt x="81675" y="36730"/>
                      <a:pt x="81675" y="37938"/>
                      <a:pt x="81675" y="39388"/>
                    </a:cubicBezTo>
                    <a:cubicBezTo>
                      <a:pt x="81675" y="40837"/>
                      <a:pt x="81917" y="42046"/>
                      <a:pt x="81917" y="43496"/>
                    </a:cubicBezTo>
                    <a:lnTo>
                      <a:pt x="81917" y="84333"/>
                    </a:lnTo>
                    <a:lnTo>
                      <a:pt x="91824" y="84333"/>
                    </a:lnTo>
                    <a:lnTo>
                      <a:pt x="91824" y="53403"/>
                    </a:lnTo>
                    <a:cubicBezTo>
                      <a:pt x="91824" y="50986"/>
                      <a:pt x="92307" y="48570"/>
                      <a:pt x="93032" y="46154"/>
                    </a:cubicBezTo>
                    <a:cubicBezTo>
                      <a:pt x="93757" y="43979"/>
                      <a:pt x="94965" y="41804"/>
                      <a:pt x="96415" y="40354"/>
                    </a:cubicBezTo>
                    <a:cubicBezTo>
                      <a:pt x="97865" y="38663"/>
                      <a:pt x="99556" y="37454"/>
                      <a:pt x="101248" y="36488"/>
                    </a:cubicBezTo>
                    <a:cubicBezTo>
                      <a:pt x="103181" y="35521"/>
                      <a:pt x="105114" y="35038"/>
                      <a:pt x="107531" y="35038"/>
                    </a:cubicBezTo>
                    <a:cubicBezTo>
                      <a:pt x="109947" y="35038"/>
                      <a:pt x="112122" y="35280"/>
                      <a:pt x="113572" y="36005"/>
                    </a:cubicBezTo>
                    <a:cubicBezTo>
                      <a:pt x="115021" y="36730"/>
                      <a:pt x="116230" y="37454"/>
                      <a:pt x="117196" y="38904"/>
                    </a:cubicBezTo>
                    <a:cubicBezTo>
                      <a:pt x="117921" y="40113"/>
                      <a:pt x="118404" y="41804"/>
                      <a:pt x="118888" y="43496"/>
                    </a:cubicBezTo>
                    <a:cubicBezTo>
                      <a:pt x="119129" y="45429"/>
                      <a:pt x="119371" y="47362"/>
                      <a:pt x="119371" y="49778"/>
                    </a:cubicBezTo>
                    <a:lnTo>
                      <a:pt x="119371" y="84333"/>
                    </a:lnTo>
                    <a:lnTo>
                      <a:pt x="128795" y="84333"/>
                    </a:lnTo>
                    <a:close/>
                    <a:moveTo>
                      <a:pt x="60894" y="5799"/>
                    </a:moveTo>
                    <a:lnTo>
                      <a:pt x="50986" y="5799"/>
                    </a:lnTo>
                    <a:lnTo>
                      <a:pt x="50986" y="54128"/>
                    </a:lnTo>
                    <a:cubicBezTo>
                      <a:pt x="50986" y="59202"/>
                      <a:pt x="50503" y="63552"/>
                      <a:pt x="49295" y="66935"/>
                    </a:cubicBezTo>
                    <a:cubicBezTo>
                      <a:pt x="48328" y="70318"/>
                      <a:pt x="46879" y="72976"/>
                      <a:pt x="44945" y="74667"/>
                    </a:cubicBezTo>
                    <a:cubicBezTo>
                      <a:pt x="43012" y="76600"/>
                      <a:pt x="40837" y="77809"/>
                      <a:pt x="38421" y="78534"/>
                    </a:cubicBezTo>
                    <a:cubicBezTo>
                      <a:pt x="36005" y="79259"/>
                      <a:pt x="33347" y="79500"/>
                      <a:pt x="30447" y="79500"/>
                    </a:cubicBezTo>
                    <a:cubicBezTo>
                      <a:pt x="27547" y="79500"/>
                      <a:pt x="24889" y="79259"/>
                      <a:pt x="22231" y="78534"/>
                    </a:cubicBezTo>
                    <a:cubicBezTo>
                      <a:pt x="19815" y="77809"/>
                      <a:pt x="17640" y="76600"/>
                      <a:pt x="15707" y="74667"/>
                    </a:cubicBezTo>
                    <a:cubicBezTo>
                      <a:pt x="14015" y="72734"/>
                      <a:pt x="12565" y="70076"/>
                      <a:pt x="11357" y="66935"/>
                    </a:cubicBezTo>
                    <a:cubicBezTo>
                      <a:pt x="10391" y="63552"/>
                      <a:pt x="9666" y="59444"/>
                      <a:pt x="9666" y="54128"/>
                    </a:cubicBezTo>
                    <a:lnTo>
                      <a:pt x="9666" y="5799"/>
                    </a:lnTo>
                    <a:lnTo>
                      <a:pt x="0" y="5799"/>
                    </a:lnTo>
                    <a:lnTo>
                      <a:pt x="0" y="54853"/>
                    </a:lnTo>
                    <a:cubicBezTo>
                      <a:pt x="0" y="66451"/>
                      <a:pt x="2658" y="74667"/>
                      <a:pt x="7733" y="79500"/>
                    </a:cubicBezTo>
                    <a:cubicBezTo>
                      <a:pt x="12807" y="84333"/>
                      <a:pt x="20540" y="86749"/>
                      <a:pt x="30689" y="86749"/>
                    </a:cubicBezTo>
                    <a:cubicBezTo>
                      <a:pt x="40837" y="86749"/>
                      <a:pt x="48570" y="84333"/>
                      <a:pt x="53403" y="79500"/>
                    </a:cubicBezTo>
                    <a:cubicBezTo>
                      <a:pt x="58477" y="74667"/>
                      <a:pt x="60894" y="66451"/>
                      <a:pt x="60894" y="54853"/>
                    </a:cubicBezTo>
                    <a:lnTo>
                      <a:pt x="60894" y="5799"/>
                    </a:lnTo>
                    <a:close/>
                  </a:path>
                </a:pathLst>
              </a:custGeom>
              <a:solidFill>
                <a:srgbClr val="000000"/>
              </a:solidFill>
              <a:ln w="2402" cap="flat">
                <a:noFill/>
                <a:prstDash val="solid"/>
                <a:miter/>
              </a:ln>
            </p:spPr>
            <p:txBody>
              <a:bodyPr rtlCol="0" anchor="ctr"/>
              <a:lstStyle/>
              <a:p>
                <a:endParaRPr lang="de-DE" sz="1351"/>
              </a:p>
            </p:txBody>
          </p:sp>
          <p:sp>
            <p:nvSpPr>
              <p:cNvPr id="31" name="Freihandform: Form 30">
                <a:extLst>
                  <a:ext uri="{FF2B5EF4-FFF2-40B4-BE49-F238E27FC236}">
                    <a16:creationId xmlns:a16="http://schemas.microsoft.com/office/drawing/2014/main" id="{22FEF1E6-C2ED-48D1-B68D-F0300DB16821}"/>
                  </a:ext>
                </a:extLst>
              </p:cNvPr>
              <p:cNvSpPr/>
              <p:nvPr/>
            </p:nvSpPr>
            <p:spPr>
              <a:xfrm>
                <a:off x="11569754" y="1219314"/>
                <a:ext cx="152234" cy="132903"/>
              </a:xfrm>
              <a:custGeom>
                <a:avLst/>
                <a:gdLst>
                  <a:gd name="connsiteX0" fmla="*/ 0 w 152234"/>
                  <a:gd name="connsiteY0" fmla="*/ 134353 h 132902"/>
                  <a:gd name="connsiteX1" fmla="*/ 84816 w 152234"/>
                  <a:gd name="connsiteY1" fmla="*/ 134353 h 132902"/>
                  <a:gd name="connsiteX2" fmla="*/ 152234 w 152234"/>
                  <a:gd name="connsiteY2" fmla="*/ 67176 h 132902"/>
                  <a:gd name="connsiteX3" fmla="*/ 84816 w 152234"/>
                  <a:gd name="connsiteY3" fmla="*/ 0 h 132902"/>
                  <a:gd name="connsiteX4" fmla="*/ 0 w 152234"/>
                  <a:gd name="connsiteY4" fmla="*/ 0 h 132902"/>
                  <a:gd name="connsiteX5" fmla="*/ 0 w 152234"/>
                  <a:gd name="connsiteY5" fmla="*/ 134353 h 1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234" h="132902">
                    <a:moveTo>
                      <a:pt x="0" y="134353"/>
                    </a:moveTo>
                    <a:lnTo>
                      <a:pt x="84816" y="134353"/>
                    </a:lnTo>
                    <a:cubicBezTo>
                      <a:pt x="122029" y="134353"/>
                      <a:pt x="152234" y="104389"/>
                      <a:pt x="152234" y="67176"/>
                    </a:cubicBezTo>
                    <a:cubicBezTo>
                      <a:pt x="152234" y="29964"/>
                      <a:pt x="122029" y="0"/>
                      <a:pt x="84816" y="0"/>
                    </a:cubicBezTo>
                    <a:lnTo>
                      <a:pt x="0" y="0"/>
                    </a:lnTo>
                    <a:lnTo>
                      <a:pt x="0" y="134353"/>
                    </a:lnTo>
                    <a:close/>
                  </a:path>
                </a:pathLst>
              </a:custGeom>
              <a:solidFill>
                <a:srgbClr val="0072BC"/>
              </a:solidFill>
              <a:ln w="2402" cap="flat">
                <a:noFill/>
                <a:prstDash val="solid"/>
                <a:miter/>
              </a:ln>
            </p:spPr>
            <p:txBody>
              <a:bodyPr rtlCol="0" anchor="ctr"/>
              <a:lstStyle/>
              <a:p>
                <a:endParaRPr lang="de-DE" sz="1351"/>
              </a:p>
            </p:txBody>
          </p:sp>
        </p:grpSp>
      </p:grpSp>
      <p:sp>
        <p:nvSpPr>
          <p:cNvPr id="3" name="Fußzeilenplatzhalter 2">
            <a:extLst>
              <a:ext uri="{FF2B5EF4-FFF2-40B4-BE49-F238E27FC236}">
                <a16:creationId xmlns:a16="http://schemas.microsoft.com/office/drawing/2014/main" id="{9D5327C6-E598-4991-AB22-BE7A8B832ED0}"/>
              </a:ext>
            </a:extLst>
          </p:cNvPr>
          <p:cNvSpPr>
            <a:spLocks noGrp="1"/>
          </p:cNvSpPr>
          <p:nvPr>
            <p:ph type="ftr" sz="quarter" idx="11"/>
          </p:nvPr>
        </p:nvSpPr>
        <p:spPr/>
        <p:txBody>
          <a:bodyPr/>
          <a:lstStyle>
            <a:lvl1pPr>
              <a:defRPr/>
            </a:lvl1pPr>
          </a:lstStyle>
          <a:p>
            <a:endParaRPr lang="de-DE" dirty="0"/>
          </a:p>
        </p:txBody>
      </p:sp>
      <p:sp>
        <p:nvSpPr>
          <p:cNvPr id="4" name="Foliennummernplatzhalter 3">
            <a:extLst>
              <a:ext uri="{FF2B5EF4-FFF2-40B4-BE49-F238E27FC236}">
                <a16:creationId xmlns:a16="http://schemas.microsoft.com/office/drawing/2014/main" id="{F4581514-8A34-423E-AF48-23D40C9BAE3C}"/>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44" name="Titel 1">
            <a:extLst>
              <a:ext uri="{FF2B5EF4-FFF2-40B4-BE49-F238E27FC236}">
                <a16:creationId xmlns:a16="http://schemas.microsoft.com/office/drawing/2014/main" id="{A4C0BC30-E626-4EC3-B52E-EC6CECC18BA9}"/>
              </a:ext>
            </a:extLst>
          </p:cNvPr>
          <p:cNvSpPr>
            <a:spLocks noGrp="1"/>
          </p:cNvSpPr>
          <p:nvPr>
            <p:ph type="title" hasCustomPrompt="1"/>
          </p:nvPr>
        </p:nvSpPr>
        <p:spPr>
          <a:xfrm>
            <a:off x="4625579" y="330910"/>
            <a:ext cx="2727787" cy="452322"/>
          </a:xfrm>
        </p:spPr>
        <p:txBody>
          <a:bodyPr/>
          <a:lstStyle/>
          <a:p>
            <a:r>
              <a:rPr lang="de-DE" dirty="0"/>
              <a:t>Titel</a:t>
            </a:r>
          </a:p>
        </p:txBody>
      </p:sp>
      <p:cxnSp>
        <p:nvCxnSpPr>
          <p:cNvPr id="48" name="Gerader Verbinder 47">
            <a:extLst>
              <a:ext uri="{FF2B5EF4-FFF2-40B4-BE49-F238E27FC236}">
                <a16:creationId xmlns:a16="http://schemas.microsoft.com/office/drawing/2014/main" id="{C79038B0-AD42-42B7-8D15-303CEBA1DC4C}"/>
              </a:ext>
            </a:extLst>
          </p:cNvPr>
          <p:cNvCxnSpPr>
            <a:cxnSpLocks/>
          </p:cNvCxnSpPr>
          <p:nvPr userDrawn="1"/>
        </p:nvCxnSpPr>
        <p:spPr>
          <a:xfrm>
            <a:off x="4625975" y="974732"/>
            <a:ext cx="2727391" cy="0"/>
          </a:xfrm>
          <a:prstGeom prst="line">
            <a:avLst/>
          </a:prstGeom>
          <a:ln w="19050">
            <a:solidFill>
              <a:srgbClr val="CCDDE7"/>
            </a:solidFill>
          </a:ln>
        </p:spPr>
        <p:style>
          <a:lnRef idx="1">
            <a:schemeClr val="accent1"/>
          </a:lnRef>
          <a:fillRef idx="0">
            <a:schemeClr val="accent1"/>
          </a:fillRef>
          <a:effectRef idx="0">
            <a:schemeClr val="accent1"/>
          </a:effectRef>
          <a:fontRef idx="minor">
            <a:schemeClr val="tx1"/>
          </a:fontRef>
        </p:style>
      </p:cxnSp>
      <p:sp>
        <p:nvSpPr>
          <p:cNvPr id="5" name="Inhaltsplatzhalter 4">
            <a:extLst>
              <a:ext uri="{FF2B5EF4-FFF2-40B4-BE49-F238E27FC236}">
                <a16:creationId xmlns:a16="http://schemas.microsoft.com/office/drawing/2014/main" id="{D9464C44-AFA3-4DC5-AA03-2798F14ED87B}"/>
              </a:ext>
            </a:extLst>
          </p:cNvPr>
          <p:cNvSpPr>
            <a:spLocks noGrp="1"/>
          </p:cNvSpPr>
          <p:nvPr>
            <p:ph sz="quarter" idx="17" hasCustomPrompt="1"/>
          </p:nvPr>
        </p:nvSpPr>
        <p:spPr>
          <a:xfrm>
            <a:off x="0" y="0"/>
            <a:ext cx="4276259" cy="2431145"/>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7" name="Inhaltsplatzhalter 6">
            <a:extLst>
              <a:ext uri="{FF2B5EF4-FFF2-40B4-BE49-F238E27FC236}">
                <a16:creationId xmlns:a16="http://schemas.microsoft.com/office/drawing/2014/main" id="{BE691ED2-3E52-4E4A-9F7C-C8A1129667C6}"/>
              </a:ext>
            </a:extLst>
          </p:cNvPr>
          <p:cNvSpPr>
            <a:spLocks noGrp="1"/>
          </p:cNvSpPr>
          <p:nvPr>
            <p:ph sz="quarter" idx="18" hasCustomPrompt="1"/>
          </p:nvPr>
        </p:nvSpPr>
        <p:spPr>
          <a:xfrm>
            <a:off x="0" y="2493863"/>
            <a:ext cx="4276259" cy="2421037"/>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49" name="Textplatzhalter 6">
            <a:extLst>
              <a:ext uri="{FF2B5EF4-FFF2-40B4-BE49-F238E27FC236}">
                <a16:creationId xmlns:a16="http://schemas.microsoft.com/office/drawing/2014/main" id="{7826728D-0439-4A76-A6FC-AAE7B4BDFAF8}"/>
              </a:ext>
            </a:extLst>
          </p:cNvPr>
          <p:cNvSpPr>
            <a:spLocks noGrp="1"/>
          </p:cNvSpPr>
          <p:nvPr>
            <p:ph type="body" sz="quarter" idx="16"/>
          </p:nvPr>
        </p:nvSpPr>
        <p:spPr>
          <a:xfrm>
            <a:off x="4625578" y="1422400"/>
            <a:ext cx="4000268" cy="3487738"/>
          </a:xfrm>
        </p:spPr>
        <p:txBody>
          <a:bodyPr>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2" name="Textplatzhalter 9">
            <a:extLst>
              <a:ext uri="{FF2B5EF4-FFF2-40B4-BE49-F238E27FC236}">
                <a16:creationId xmlns:a16="http://schemas.microsoft.com/office/drawing/2014/main" id="{6CA70A77-A6F0-4164-8C3A-0A11A527FA6B}"/>
              </a:ext>
            </a:extLst>
          </p:cNvPr>
          <p:cNvSpPr>
            <a:spLocks noGrp="1"/>
          </p:cNvSpPr>
          <p:nvPr>
            <p:ph type="body" sz="quarter" idx="15"/>
          </p:nvPr>
        </p:nvSpPr>
        <p:spPr>
          <a:xfrm>
            <a:off x="4622239" y="1088384"/>
            <a:ext cx="4000268"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3479887640"/>
      </p:ext>
    </p:extLst>
  </p:cSld>
  <p:clrMapOvr>
    <a:masterClrMapping/>
  </p:clrMapOvr>
  <p:extLst>
    <p:ext uri="{DCECCB84-F9BA-43D5-87BE-67443E8EF086}">
      <p15:sldGuideLst xmlns:p15="http://schemas.microsoft.com/office/powerpoint/2012/main">
        <p15:guide id="1" orient="horz" pos="1571" userDrawn="1">
          <p15:clr>
            <a:srgbClr val="FBAE40"/>
          </p15:clr>
        </p15:guide>
        <p15:guide id="2" orient="horz" pos="1537"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 zwei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B91DF-85D8-463B-87B4-AC49FF3D8048}"/>
              </a:ext>
            </a:extLst>
          </p:cNvPr>
          <p:cNvSpPr>
            <a:spLocks noGrp="1"/>
          </p:cNvSpPr>
          <p:nvPr>
            <p:ph type="title"/>
          </p:nvPr>
        </p:nvSpPr>
        <p:spPr/>
        <p:txBody>
          <a:bodyPr/>
          <a:lstStyle/>
          <a:p>
            <a:r>
              <a:rPr lang="de-DE"/>
              <a:t>Titelmasterformat durch Klicken bearbeiten</a:t>
            </a:r>
            <a:endParaRPr lang="de-DE" dirty="0"/>
          </a:p>
        </p:txBody>
      </p:sp>
      <p:sp>
        <p:nvSpPr>
          <p:cNvPr id="5" name="Fußzeilenplatzhalter 4">
            <a:extLst>
              <a:ext uri="{FF2B5EF4-FFF2-40B4-BE49-F238E27FC236}">
                <a16:creationId xmlns:a16="http://schemas.microsoft.com/office/drawing/2014/main" id="{31F6D937-F931-4295-B1B7-42BB8F3F8D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31828BE-335D-4B57-A559-B7210FECF294}"/>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4" name="Inhaltsplatzhalter 3">
            <a:extLst>
              <a:ext uri="{FF2B5EF4-FFF2-40B4-BE49-F238E27FC236}">
                <a16:creationId xmlns:a16="http://schemas.microsoft.com/office/drawing/2014/main" id="{3133C81B-6C39-4BD5-9BF9-8617341D8014}"/>
              </a:ext>
            </a:extLst>
          </p:cNvPr>
          <p:cNvSpPr>
            <a:spLocks noGrp="1"/>
          </p:cNvSpPr>
          <p:nvPr>
            <p:ph sz="quarter" idx="15" hasCustomPrompt="1"/>
          </p:nvPr>
        </p:nvSpPr>
        <p:spPr>
          <a:xfrm>
            <a:off x="0" y="1422400"/>
            <a:ext cx="4544616"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11" name="Inhaltsplatzhalter 10">
            <a:extLst>
              <a:ext uri="{FF2B5EF4-FFF2-40B4-BE49-F238E27FC236}">
                <a16:creationId xmlns:a16="http://schemas.microsoft.com/office/drawing/2014/main" id="{915B8044-0142-42E8-8428-B098000CEBD6}"/>
              </a:ext>
            </a:extLst>
          </p:cNvPr>
          <p:cNvSpPr>
            <a:spLocks noGrp="1"/>
          </p:cNvSpPr>
          <p:nvPr>
            <p:ph sz="quarter" idx="16" hasCustomPrompt="1"/>
          </p:nvPr>
        </p:nvSpPr>
        <p:spPr>
          <a:xfrm>
            <a:off x="4599384" y="1422400"/>
            <a:ext cx="4544616"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8" name="Textplatzhalter 9">
            <a:extLst>
              <a:ext uri="{FF2B5EF4-FFF2-40B4-BE49-F238E27FC236}">
                <a16:creationId xmlns:a16="http://schemas.microsoft.com/office/drawing/2014/main" id="{DCD8515B-3FAA-49D1-9325-FCE6A6E2CA0F}"/>
              </a:ext>
            </a:extLst>
          </p:cNvPr>
          <p:cNvSpPr>
            <a:spLocks noGrp="1"/>
          </p:cNvSpPr>
          <p:nvPr>
            <p:ph type="body" sz="quarter" idx="17"/>
          </p:nvPr>
        </p:nvSpPr>
        <p:spPr>
          <a:xfrm>
            <a:off x="521494" y="1088384"/>
            <a:ext cx="8101013"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3662697664"/>
      </p:ext>
    </p:extLst>
  </p:cSld>
  <p:clrMapOvr>
    <a:masterClrMapping/>
  </p:clrMapOvr>
  <p:extLst>
    <p:ext uri="{DCECCB84-F9BA-43D5-87BE-67443E8EF086}">
      <p15:sldGuideLst xmlns:p15="http://schemas.microsoft.com/office/powerpoint/2012/main">
        <p15:guide id="1" pos="2863" userDrawn="1">
          <p15:clr>
            <a:srgbClr val="FBAE40"/>
          </p15:clr>
        </p15:guide>
        <p15:guide id="2" pos="2897"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 drei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B91DF-85D8-463B-87B4-AC49FF3D8048}"/>
              </a:ext>
            </a:extLst>
          </p:cNvPr>
          <p:cNvSpPr>
            <a:spLocks noGrp="1"/>
          </p:cNvSpPr>
          <p:nvPr>
            <p:ph type="title"/>
          </p:nvPr>
        </p:nvSpPr>
        <p:spPr/>
        <p:txBody>
          <a:bodyPr/>
          <a:lstStyle/>
          <a:p>
            <a:r>
              <a:rPr lang="de-DE"/>
              <a:t>Titelmasterformat durch Klicken bearbeiten</a:t>
            </a:r>
            <a:endParaRPr lang="de-DE" dirty="0"/>
          </a:p>
        </p:txBody>
      </p:sp>
      <p:sp>
        <p:nvSpPr>
          <p:cNvPr id="5" name="Fußzeilenplatzhalter 4">
            <a:extLst>
              <a:ext uri="{FF2B5EF4-FFF2-40B4-BE49-F238E27FC236}">
                <a16:creationId xmlns:a16="http://schemas.microsoft.com/office/drawing/2014/main" id="{31F6D937-F931-4295-B1B7-42BB8F3F8D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31828BE-335D-4B57-A559-B7210FECF294}"/>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4" name="Inhaltsplatzhalter 3">
            <a:extLst>
              <a:ext uri="{FF2B5EF4-FFF2-40B4-BE49-F238E27FC236}">
                <a16:creationId xmlns:a16="http://schemas.microsoft.com/office/drawing/2014/main" id="{CC021923-B745-4638-A634-E1DA375F90EE}"/>
              </a:ext>
            </a:extLst>
          </p:cNvPr>
          <p:cNvSpPr>
            <a:spLocks noGrp="1"/>
          </p:cNvSpPr>
          <p:nvPr>
            <p:ph sz="quarter" idx="17" hasCustomPrompt="1"/>
          </p:nvPr>
        </p:nvSpPr>
        <p:spPr>
          <a:xfrm>
            <a:off x="0" y="1422399"/>
            <a:ext cx="2978945"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11" name="Inhaltsplatzhalter 3">
            <a:extLst>
              <a:ext uri="{FF2B5EF4-FFF2-40B4-BE49-F238E27FC236}">
                <a16:creationId xmlns:a16="http://schemas.microsoft.com/office/drawing/2014/main" id="{47556F71-EDA3-472E-9372-CE0F4A696721}"/>
              </a:ext>
            </a:extLst>
          </p:cNvPr>
          <p:cNvSpPr>
            <a:spLocks noGrp="1"/>
          </p:cNvSpPr>
          <p:nvPr>
            <p:ph sz="quarter" idx="18" hasCustomPrompt="1"/>
          </p:nvPr>
        </p:nvSpPr>
        <p:spPr>
          <a:xfrm>
            <a:off x="3032522" y="1422400"/>
            <a:ext cx="3078956"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12" name="Inhaltsplatzhalter 3">
            <a:extLst>
              <a:ext uri="{FF2B5EF4-FFF2-40B4-BE49-F238E27FC236}">
                <a16:creationId xmlns:a16="http://schemas.microsoft.com/office/drawing/2014/main" id="{C1ADC803-A245-408E-AB12-EC54C19B5108}"/>
              </a:ext>
            </a:extLst>
          </p:cNvPr>
          <p:cNvSpPr>
            <a:spLocks noGrp="1"/>
          </p:cNvSpPr>
          <p:nvPr>
            <p:ph sz="quarter" idx="19" hasCustomPrompt="1"/>
          </p:nvPr>
        </p:nvSpPr>
        <p:spPr>
          <a:xfrm>
            <a:off x="6165058" y="1422400"/>
            <a:ext cx="2978943"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9" name="Textplatzhalter 9">
            <a:extLst>
              <a:ext uri="{FF2B5EF4-FFF2-40B4-BE49-F238E27FC236}">
                <a16:creationId xmlns:a16="http://schemas.microsoft.com/office/drawing/2014/main" id="{8BF9FAA4-D548-4161-842B-AA7FC87A01C9}"/>
              </a:ext>
            </a:extLst>
          </p:cNvPr>
          <p:cNvSpPr>
            <a:spLocks noGrp="1"/>
          </p:cNvSpPr>
          <p:nvPr>
            <p:ph type="body" sz="quarter" idx="15"/>
          </p:nvPr>
        </p:nvSpPr>
        <p:spPr>
          <a:xfrm>
            <a:off x="521494" y="1088384"/>
            <a:ext cx="8101013"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3736764812"/>
      </p:ext>
    </p:extLst>
  </p:cSld>
  <p:clrMapOvr>
    <a:masterClrMapping/>
  </p:clrMapOvr>
  <p:extLst>
    <p:ext uri="{DCECCB84-F9BA-43D5-87BE-67443E8EF086}">
      <p15:sldGuideLst xmlns:p15="http://schemas.microsoft.com/office/powerpoint/2012/main">
        <p15:guide id="1" pos="1910" userDrawn="1">
          <p15:clr>
            <a:srgbClr val="FBAE40"/>
          </p15:clr>
        </p15:guide>
        <p15:guide id="3" pos="3850" userDrawn="1">
          <p15:clr>
            <a:srgbClr val="FBAE40"/>
          </p15:clr>
        </p15:guide>
        <p15:guide id="4" pos="3884" userDrawn="1">
          <p15:clr>
            <a:srgbClr val="FBAE40"/>
          </p15:clr>
        </p15:guide>
        <p15:guide id="5" pos="1877"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Überschrift + Bild groß">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B91DF-85D8-463B-87B4-AC49FF3D8048}"/>
              </a:ext>
            </a:extLst>
          </p:cNvPr>
          <p:cNvSpPr>
            <a:spLocks noGrp="1"/>
          </p:cNvSpPr>
          <p:nvPr>
            <p:ph type="title"/>
          </p:nvPr>
        </p:nvSpPr>
        <p:spPr/>
        <p:txBody>
          <a:bodyPr/>
          <a:lstStyle/>
          <a:p>
            <a:r>
              <a:rPr lang="de-DE"/>
              <a:t>Titelmasterformat durch Klicken bearbeiten</a:t>
            </a:r>
            <a:endParaRPr lang="de-DE" dirty="0"/>
          </a:p>
        </p:txBody>
      </p:sp>
      <p:sp>
        <p:nvSpPr>
          <p:cNvPr id="5" name="Fußzeilenplatzhalter 4">
            <a:extLst>
              <a:ext uri="{FF2B5EF4-FFF2-40B4-BE49-F238E27FC236}">
                <a16:creationId xmlns:a16="http://schemas.microsoft.com/office/drawing/2014/main" id="{31F6D937-F931-4295-B1B7-42BB8F3F8DD7}"/>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531828BE-335D-4B57-A559-B7210FECF294}"/>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4" name="Inhaltsplatzhalter 3">
            <a:extLst>
              <a:ext uri="{FF2B5EF4-FFF2-40B4-BE49-F238E27FC236}">
                <a16:creationId xmlns:a16="http://schemas.microsoft.com/office/drawing/2014/main" id="{9F40F789-6719-4203-8D60-D2478F651705}"/>
              </a:ext>
            </a:extLst>
          </p:cNvPr>
          <p:cNvSpPr>
            <a:spLocks noGrp="1"/>
          </p:cNvSpPr>
          <p:nvPr>
            <p:ph sz="quarter" idx="14" hasCustomPrompt="1"/>
          </p:nvPr>
        </p:nvSpPr>
        <p:spPr>
          <a:xfrm>
            <a:off x="0" y="1422399"/>
            <a:ext cx="9144000"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8" name="Textplatzhalter 9">
            <a:extLst>
              <a:ext uri="{FF2B5EF4-FFF2-40B4-BE49-F238E27FC236}">
                <a16:creationId xmlns:a16="http://schemas.microsoft.com/office/drawing/2014/main" id="{C7107210-3CE2-4AF7-87A5-802B65D926E0}"/>
              </a:ext>
            </a:extLst>
          </p:cNvPr>
          <p:cNvSpPr>
            <a:spLocks noGrp="1"/>
          </p:cNvSpPr>
          <p:nvPr>
            <p:ph type="body" sz="quarter" idx="15"/>
          </p:nvPr>
        </p:nvSpPr>
        <p:spPr>
          <a:xfrm>
            <a:off x="521494" y="1088384"/>
            <a:ext cx="8101013"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3680941069"/>
      </p:ext>
    </p:extLst>
  </p:cSld>
  <p:clrMapOvr>
    <a:masterClrMapping/>
  </p:clrMapOvr>
  <p:extLst>
    <p:ext uri="{DCECCB84-F9BA-43D5-87BE-67443E8EF086}">
      <p15:sldGuideLst xmlns:p15="http://schemas.microsoft.com/office/powerpoint/2012/main">
        <p15:guide id="1" orient="horz" pos="1979" userDrawn="1">
          <p15:clr>
            <a:srgbClr val="FBAE40"/>
          </p15:clr>
        </p15:guide>
        <p15:guide id="2" orient="horz" pos="2014" userDrawn="1">
          <p15:clr>
            <a:srgbClr val="FBAE40"/>
          </p15:clr>
        </p15:guide>
        <p15:guide id="3" pos="2863" userDrawn="1">
          <p15:clr>
            <a:srgbClr val="FBAE40"/>
          </p15:clr>
        </p15:guide>
        <p15:guide id="4" pos="2897" userDrawn="1">
          <p15:clr>
            <a:srgbClr val="FBAE40"/>
          </p15:clr>
        </p15:guide>
        <p15:guide id="5" pos="1928" userDrawn="1">
          <p15:clr>
            <a:srgbClr val="FBAE40"/>
          </p15:clr>
        </p15:guide>
        <p15:guide id="6" pos="1894" userDrawn="1">
          <p15:clr>
            <a:srgbClr val="FBAE40"/>
          </p15:clr>
        </p15:guide>
        <p15:guide id="7" pos="958" userDrawn="1">
          <p15:clr>
            <a:srgbClr val="FBAE40"/>
          </p15:clr>
        </p15:guide>
        <p15:guide id="8" pos="924" userDrawn="1">
          <p15:clr>
            <a:srgbClr val="FBAE40"/>
          </p15:clr>
        </p15:guide>
        <p15:guide id="9" pos="4309" userDrawn="1">
          <p15:clr>
            <a:srgbClr val="FBAE40"/>
          </p15:clr>
        </p15:guide>
        <p15:guide id="10" pos="4343"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el + Unter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6BC85E-9658-4D4D-BDC1-B9AA54CC6E15}"/>
              </a:ext>
            </a:extLst>
          </p:cNvPr>
          <p:cNvSpPr>
            <a:spLocks noGrp="1"/>
          </p:cNvSpPr>
          <p:nvPr>
            <p:ph type="title"/>
          </p:nvPr>
        </p:nvSpPr>
        <p:spPr/>
        <p:txBody>
          <a:bodyPr/>
          <a:lstStyle/>
          <a:p>
            <a:r>
              <a:rPr lang="de-DE"/>
              <a:t>Titelmasterformat durch Klicken bearbeiten</a:t>
            </a:r>
            <a:endParaRPr lang="de-DE" dirty="0"/>
          </a:p>
        </p:txBody>
      </p:sp>
      <p:sp>
        <p:nvSpPr>
          <p:cNvPr id="4" name="Fußzeilenplatzhalter 3">
            <a:extLst>
              <a:ext uri="{FF2B5EF4-FFF2-40B4-BE49-F238E27FC236}">
                <a16:creationId xmlns:a16="http://schemas.microsoft.com/office/drawing/2014/main" id="{A450C059-9EF2-4BF6-ACD1-CD0A42FA1FD5}"/>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FF95CDF-AED9-4575-BFCF-0B8549EE4971}"/>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7" name="Textplatzhalter 9">
            <a:extLst>
              <a:ext uri="{FF2B5EF4-FFF2-40B4-BE49-F238E27FC236}">
                <a16:creationId xmlns:a16="http://schemas.microsoft.com/office/drawing/2014/main" id="{0CC4D937-7F2F-4AE2-8EDF-C7E85BCB25B3}"/>
              </a:ext>
            </a:extLst>
          </p:cNvPr>
          <p:cNvSpPr>
            <a:spLocks noGrp="1"/>
          </p:cNvSpPr>
          <p:nvPr>
            <p:ph type="body" sz="quarter" idx="15"/>
          </p:nvPr>
        </p:nvSpPr>
        <p:spPr>
          <a:xfrm>
            <a:off x="521494" y="1088384"/>
            <a:ext cx="8101013"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1235274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6BC85E-9658-4D4D-BDC1-B9AA54CC6E15}"/>
              </a:ext>
            </a:extLst>
          </p:cNvPr>
          <p:cNvSpPr>
            <a:spLocks noGrp="1"/>
          </p:cNvSpPr>
          <p:nvPr>
            <p:ph type="title"/>
          </p:nvPr>
        </p:nvSpPr>
        <p:spPr/>
        <p:txBody>
          <a:bodyPr/>
          <a:lstStyle/>
          <a:p>
            <a:r>
              <a:rPr lang="de-DE"/>
              <a:t>Titelmasterformat durch Klicken bearbeiten</a:t>
            </a:r>
            <a:endParaRPr lang="de-DE" dirty="0"/>
          </a:p>
        </p:txBody>
      </p:sp>
      <p:sp>
        <p:nvSpPr>
          <p:cNvPr id="4" name="Fußzeilenplatzhalter 3">
            <a:extLst>
              <a:ext uri="{FF2B5EF4-FFF2-40B4-BE49-F238E27FC236}">
                <a16:creationId xmlns:a16="http://schemas.microsoft.com/office/drawing/2014/main" id="{A450C059-9EF2-4BF6-ACD1-CD0A42FA1FD5}"/>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FF95CDF-AED9-4575-BFCF-0B8549EE4971}"/>
              </a:ext>
            </a:extLst>
          </p:cNvPr>
          <p:cNvSpPr>
            <a:spLocks noGrp="1"/>
          </p:cNvSpPr>
          <p:nvPr>
            <p:ph type="sldNum" sz="quarter" idx="12"/>
          </p:nvPr>
        </p:nvSpPr>
        <p:spPr/>
        <p:txBody>
          <a:bodyPr/>
          <a:lstStyle/>
          <a:p>
            <a:fld id="{9D195BCC-3514-4B1B-9C18-24F3D67EC549}" type="slidenum">
              <a:rPr lang="de-DE" smtClean="0"/>
              <a:t>‹#›</a:t>
            </a:fld>
            <a:endParaRPr lang="de-DE"/>
          </a:p>
        </p:txBody>
      </p:sp>
    </p:spTree>
    <p:extLst>
      <p:ext uri="{BB962C8B-B14F-4D97-AF65-F5344CB8AC3E}">
        <p14:creationId xmlns:p14="http://schemas.microsoft.com/office/powerpoint/2010/main" val="29303771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9D5327C6-E598-4991-AB22-BE7A8B832ED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F4581514-8A34-423E-AF48-23D40C9BAE3C}"/>
              </a:ext>
            </a:extLst>
          </p:cNvPr>
          <p:cNvSpPr>
            <a:spLocks noGrp="1"/>
          </p:cNvSpPr>
          <p:nvPr>
            <p:ph type="sldNum" sz="quarter" idx="12"/>
          </p:nvPr>
        </p:nvSpPr>
        <p:spPr/>
        <p:txBody>
          <a:bodyPr/>
          <a:lstStyle/>
          <a:p>
            <a:fld id="{9D195BCC-3514-4B1B-9C18-24F3D67EC549}" type="slidenum">
              <a:rPr lang="de-DE" smtClean="0"/>
              <a:t>‹#›</a:t>
            </a:fld>
            <a:endParaRPr lang="de-DE"/>
          </a:p>
        </p:txBody>
      </p:sp>
    </p:spTree>
    <p:extLst>
      <p:ext uri="{BB962C8B-B14F-4D97-AF65-F5344CB8AC3E}">
        <p14:creationId xmlns:p14="http://schemas.microsoft.com/office/powerpoint/2010/main" val="18089286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Kapiteltrenner 1">
    <p:spTree>
      <p:nvGrpSpPr>
        <p:cNvPr id="1" name=""/>
        <p:cNvGrpSpPr/>
        <p:nvPr/>
      </p:nvGrpSpPr>
      <p:grpSpPr>
        <a:xfrm>
          <a:off x="0" y="0"/>
          <a:ext cx="0" cy="0"/>
          <a:chOff x="0" y="0"/>
          <a:chExt cx="0" cy="0"/>
        </a:xfrm>
      </p:grpSpPr>
      <p:grpSp>
        <p:nvGrpSpPr>
          <p:cNvPr id="50" name="Gruppieren 49">
            <a:extLst>
              <a:ext uri="{FF2B5EF4-FFF2-40B4-BE49-F238E27FC236}">
                <a16:creationId xmlns:a16="http://schemas.microsoft.com/office/drawing/2014/main" id="{4F2D883D-86A1-4B38-BBBC-81F258AD3664}"/>
              </a:ext>
            </a:extLst>
          </p:cNvPr>
          <p:cNvGrpSpPr/>
          <p:nvPr userDrawn="1"/>
        </p:nvGrpSpPr>
        <p:grpSpPr>
          <a:xfrm>
            <a:off x="-4877" y="4950860"/>
            <a:ext cx="9148877" cy="198120"/>
            <a:chOff x="-4877" y="4950860"/>
            <a:chExt cx="9148877" cy="198120"/>
          </a:xfrm>
        </p:grpSpPr>
        <p:sp>
          <p:nvSpPr>
            <p:cNvPr id="51" name="bk object 18">
              <a:extLst>
                <a:ext uri="{FF2B5EF4-FFF2-40B4-BE49-F238E27FC236}">
                  <a16:creationId xmlns:a16="http://schemas.microsoft.com/office/drawing/2014/main" id="{A0B87E1F-4D99-4450-9167-085B1ECC6BB2}"/>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52" name="bk object 18">
              <a:extLst>
                <a:ext uri="{FF2B5EF4-FFF2-40B4-BE49-F238E27FC236}">
                  <a16:creationId xmlns:a16="http://schemas.microsoft.com/office/drawing/2014/main" id="{29147ACE-4C7A-4AC3-A60F-A813EE08D57E}"/>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53" name="Holder 3">
              <a:extLst>
                <a:ext uri="{FF2B5EF4-FFF2-40B4-BE49-F238E27FC236}">
                  <a16:creationId xmlns:a16="http://schemas.microsoft.com/office/drawing/2014/main" id="{3187F65C-802F-454B-B4D7-B16EEF26A624}"/>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grpSp>
        <p:nvGrpSpPr>
          <p:cNvPr id="16" name="Grafik 9">
            <a:extLst>
              <a:ext uri="{FF2B5EF4-FFF2-40B4-BE49-F238E27FC236}">
                <a16:creationId xmlns:a16="http://schemas.microsoft.com/office/drawing/2014/main" id="{FDF40BED-CE41-4F2B-9008-0CAE3088D83B}"/>
              </a:ext>
            </a:extLst>
          </p:cNvPr>
          <p:cNvGrpSpPr/>
          <p:nvPr userDrawn="1"/>
        </p:nvGrpSpPr>
        <p:grpSpPr>
          <a:xfrm>
            <a:off x="7741437" y="394294"/>
            <a:ext cx="1049330" cy="621121"/>
            <a:chOff x="10321916" y="525077"/>
            <a:chExt cx="1399106" cy="827140"/>
          </a:xfrm>
          <a:solidFill>
            <a:schemeClr val="accent1"/>
          </a:solidFill>
        </p:grpSpPr>
        <p:grpSp>
          <p:nvGrpSpPr>
            <p:cNvPr id="17" name="Grafik 9">
              <a:extLst>
                <a:ext uri="{FF2B5EF4-FFF2-40B4-BE49-F238E27FC236}">
                  <a16:creationId xmlns:a16="http://schemas.microsoft.com/office/drawing/2014/main" id="{0B49B38F-6A41-4759-B72C-5F216A133318}"/>
                </a:ext>
              </a:extLst>
            </p:cNvPr>
            <p:cNvGrpSpPr/>
            <p:nvPr/>
          </p:nvGrpSpPr>
          <p:grpSpPr>
            <a:xfrm>
              <a:off x="10321916" y="525077"/>
              <a:ext cx="1179212" cy="575107"/>
              <a:chOff x="10321916" y="525077"/>
              <a:chExt cx="1179212" cy="575107"/>
            </a:xfrm>
            <a:solidFill>
              <a:schemeClr val="accent1"/>
            </a:solidFill>
          </p:grpSpPr>
          <p:sp>
            <p:nvSpPr>
              <p:cNvPr id="36" name="Freihandform: Form 35">
                <a:extLst>
                  <a:ext uri="{FF2B5EF4-FFF2-40B4-BE49-F238E27FC236}">
                    <a16:creationId xmlns:a16="http://schemas.microsoft.com/office/drawing/2014/main" id="{CBFECEB3-E5D0-4A80-BB99-C9B0C0773EAA}"/>
                  </a:ext>
                </a:extLst>
              </p:cNvPr>
              <p:cNvSpPr/>
              <p:nvPr/>
            </p:nvSpPr>
            <p:spPr>
              <a:xfrm>
                <a:off x="11143981" y="639857"/>
                <a:ext cx="357630" cy="357630"/>
              </a:xfrm>
              <a:custGeom>
                <a:avLst/>
                <a:gdLst>
                  <a:gd name="connsiteX0" fmla="*/ 358113 w 357629"/>
                  <a:gd name="connsiteY0" fmla="*/ 0 h 357629"/>
                  <a:gd name="connsiteX1" fmla="*/ 358113 w 357629"/>
                  <a:gd name="connsiteY1" fmla="*/ 179540 h 357629"/>
                  <a:gd name="connsiteX2" fmla="*/ 179057 w 357629"/>
                  <a:gd name="connsiteY2" fmla="*/ 359080 h 357629"/>
                  <a:gd name="connsiteX3" fmla="*/ 0 w 357629"/>
                  <a:gd name="connsiteY3" fmla="*/ 179540 h 357629"/>
                  <a:gd name="connsiteX4" fmla="*/ 0 w 357629"/>
                  <a:gd name="connsiteY4" fmla="*/ 0 h 357629"/>
                  <a:gd name="connsiteX5" fmla="*/ 90857 w 357629"/>
                  <a:gd name="connsiteY5" fmla="*/ 0 h 357629"/>
                  <a:gd name="connsiteX6" fmla="*/ 90857 w 357629"/>
                  <a:gd name="connsiteY6" fmla="*/ 171807 h 357629"/>
                  <a:gd name="connsiteX7" fmla="*/ 179057 w 357629"/>
                  <a:gd name="connsiteY7" fmla="*/ 265323 h 357629"/>
                  <a:gd name="connsiteX8" fmla="*/ 267256 w 357629"/>
                  <a:gd name="connsiteY8" fmla="*/ 171807 h 357629"/>
                  <a:gd name="connsiteX9" fmla="*/ 267256 w 357629"/>
                  <a:gd name="connsiteY9" fmla="*/ 0 h 357629"/>
                  <a:gd name="connsiteX10" fmla="*/ 358113 w 357629"/>
                  <a:gd name="connsiteY10" fmla="*/ 0 h 35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7629" h="357629">
                    <a:moveTo>
                      <a:pt x="358113" y="0"/>
                    </a:moveTo>
                    <a:lnTo>
                      <a:pt x="358113" y="179540"/>
                    </a:lnTo>
                    <a:cubicBezTo>
                      <a:pt x="358113" y="286587"/>
                      <a:pt x="277888" y="359080"/>
                      <a:pt x="179057" y="359080"/>
                    </a:cubicBezTo>
                    <a:cubicBezTo>
                      <a:pt x="80225" y="359080"/>
                      <a:pt x="0" y="286587"/>
                      <a:pt x="0" y="179540"/>
                    </a:cubicBezTo>
                    <a:cubicBezTo>
                      <a:pt x="0" y="164075"/>
                      <a:pt x="0" y="0"/>
                      <a:pt x="0" y="0"/>
                    </a:cubicBezTo>
                    <a:lnTo>
                      <a:pt x="90857" y="0"/>
                    </a:lnTo>
                    <a:cubicBezTo>
                      <a:pt x="90857" y="32622"/>
                      <a:pt x="90857" y="165041"/>
                      <a:pt x="90857" y="171807"/>
                    </a:cubicBezTo>
                    <a:cubicBezTo>
                      <a:pt x="90857" y="227385"/>
                      <a:pt x="130487" y="265323"/>
                      <a:pt x="179057" y="265323"/>
                    </a:cubicBezTo>
                    <a:cubicBezTo>
                      <a:pt x="227868" y="265323"/>
                      <a:pt x="267256" y="227385"/>
                      <a:pt x="267256" y="171807"/>
                    </a:cubicBezTo>
                    <a:lnTo>
                      <a:pt x="267256" y="0"/>
                    </a:lnTo>
                    <a:lnTo>
                      <a:pt x="358113" y="0"/>
                    </a:lnTo>
                    <a:close/>
                  </a:path>
                </a:pathLst>
              </a:custGeom>
              <a:solidFill>
                <a:srgbClr val="0072BC"/>
              </a:solidFill>
              <a:ln w="2402" cap="flat">
                <a:noFill/>
                <a:prstDash val="solid"/>
                <a:miter/>
              </a:ln>
            </p:spPr>
            <p:txBody>
              <a:bodyPr rtlCol="0" anchor="ctr"/>
              <a:lstStyle/>
              <a:p>
                <a:endParaRPr lang="de-DE" sz="1351"/>
              </a:p>
            </p:txBody>
          </p:sp>
          <p:sp>
            <p:nvSpPr>
              <p:cNvPr id="37" name="Freihandform: Form 36">
                <a:extLst>
                  <a:ext uri="{FF2B5EF4-FFF2-40B4-BE49-F238E27FC236}">
                    <a16:creationId xmlns:a16="http://schemas.microsoft.com/office/drawing/2014/main" id="{205BBD97-9903-40A9-8B6F-28C8A15C6553}"/>
                  </a:ext>
                </a:extLst>
              </p:cNvPr>
              <p:cNvSpPr/>
              <p:nvPr/>
            </p:nvSpPr>
            <p:spPr>
              <a:xfrm>
                <a:off x="10321916"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lstStyle/>
              <a:p>
                <a:endParaRPr lang="de-DE" sz="1351"/>
              </a:p>
            </p:txBody>
          </p:sp>
          <p:sp>
            <p:nvSpPr>
              <p:cNvPr id="38" name="Freihandform: Form 37">
                <a:extLst>
                  <a:ext uri="{FF2B5EF4-FFF2-40B4-BE49-F238E27FC236}">
                    <a16:creationId xmlns:a16="http://schemas.microsoft.com/office/drawing/2014/main" id="{601EB764-A17E-450D-B58A-6703C97C9CE9}"/>
                  </a:ext>
                </a:extLst>
              </p:cNvPr>
              <p:cNvSpPr/>
              <p:nvPr/>
            </p:nvSpPr>
            <p:spPr>
              <a:xfrm>
                <a:off x="10734399"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lstStyle/>
              <a:p>
                <a:endParaRPr lang="de-DE" sz="1351"/>
              </a:p>
            </p:txBody>
          </p:sp>
          <p:sp>
            <p:nvSpPr>
              <p:cNvPr id="39" name="Freihandform: Form 38">
                <a:extLst>
                  <a:ext uri="{FF2B5EF4-FFF2-40B4-BE49-F238E27FC236}">
                    <a16:creationId xmlns:a16="http://schemas.microsoft.com/office/drawing/2014/main" id="{82DD2E94-DB4B-4BD8-BFDB-FDFAA8C69EA1}"/>
                  </a:ext>
                </a:extLst>
              </p:cNvPr>
              <p:cNvSpPr/>
              <p:nvPr/>
            </p:nvSpPr>
            <p:spPr>
              <a:xfrm>
                <a:off x="104640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lstStyle/>
              <a:p>
                <a:endParaRPr lang="de-DE" sz="1351"/>
              </a:p>
            </p:txBody>
          </p:sp>
          <p:sp>
            <p:nvSpPr>
              <p:cNvPr id="40" name="Freihandform: Form 39">
                <a:extLst>
                  <a:ext uri="{FF2B5EF4-FFF2-40B4-BE49-F238E27FC236}">
                    <a16:creationId xmlns:a16="http://schemas.microsoft.com/office/drawing/2014/main" id="{832D3428-693C-4D74-94D9-E68B7A16B041}"/>
                  </a:ext>
                </a:extLst>
              </p:cNvPr>
              <p:cNvSpPr/>
              <p:nvPr/>
            </p:nvSpPr>
            <p:spPr>
              <a:xfrm>
                <a:off x="10610678"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lstStyle/>
              <a:p>
                <a:endParaRPr lang="de-DE" sz="1351"/>
              </a:p>
            </p:txBody>
          </p:sp>
          <p:sp>
            <p:nvSpPr>
              <p:cNvPr id="41" name="Freihandform: Form 40">
                <a:extLst>
                  <a:ext uri="{FF2B5EF4-FFF2-40B4-BE49-F238E27FC236}">
                    <a16:creationId xmlns:a16="http://schemas.microsoft.com/office/drawing/2014/main" id="{0E083E88-01F2-4468-BC37-D107C47234B4}"/>
                  </a:ext>
                </a:extLst>
              </p:cNvPr>
              <p:cNvSpPr/>
              <p:nvPr/>
            </p:nvSpPr>
            <p:spPr>
              <a:xfrm>
                <a:off x="109497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324" y="3383"/>
                      <a:pt x="10874" y="1933"/>
                    </a:cubicBezTo>
                  </a:path>
                </a:pathLst>
              </a:custGeom>
              <a:solidFill>
                <a:srgbClr val="000000"/>
              </a:solidFill>
              <a:ln w="2402" cap="flat">
                <a:noFill/>
                <a:prstDash val="solid"/>
                <a:miter/>
              </a:ln>
            </p:spPr>
            <p:txBody>
              <a:bodyPr rtlCol="0" anchor="ctr"/>
              <a:lstStyle/>
              <a:p>
                <a:endParaRPr lang="de-DE" sz="1351"/>
              </a:p>
            </p:txBody>
          </p:sp>
        </p:grpSp>
        <p:sp>
          <p:nvSpPr>
            <p:cNvPr id="18" name="Freihandform: Form 17">
              <a:extLst>
                <a:ext uri="{FF2B5EF4-FFF2-40B4-BE49-F238E27FC236}">
                  <a16:creationId xmlns:a16="http://schemas.microsoft.com/office/drawing/2014/main" id="{CE077675-12C0-483D-8266-8C564517BD07}"/>
                </a:ext>
              </a:extLst>
            </p:cNvPr>
            <p:cNvSpPr/>
            <p:nvPr/>
          </p:nvSpPr>
          <p:spPr>
            <a:xfrm>
              <a:off x="10322158" y="1089069"/>
              <a:ext cx="57994" cy="77325"/>
            </a:xfrm>
            <a:custGeom>
              <a:avLst/>
              <a:gdLst>
                <a:gd name="connsiteX0" fmla="*/ 49053 w 57994"/>
                <a:gd name="connsiteY0" fmla="*/ 0 h 77325"/>
                <a:gd name="connsiteX1" fmla="*/ 49053 w 57994"/>
                <a:gd name="connsiteY1" fmla="*/ 34071 h 77325"/>
                <a:gd name="connsiteX2" fmla="*/ 10149 w 57994"/>
                <a:gd name="connsiteY2" fmla="*/ 34071 h 77325"/>
                <a:gd name="connsiteX3" fmla="*/ 10149 w 57994"/>
                <a:gd name="connsiteY3" fmla="*/ 0 h 77325"/>
                <a:gd name="connsiteX4" fmla="*/ 0 w 57994"/>
                <a:gd name="connsiteY4" fmla="*/ 0 h 77325"/>
                <a:gd name="connsiteX5" fmla="*/ 0 w 57994"/>
                <a:gd name="connsiteY5" fmla="*/ 78292 h 77325"/>
                <a:gd name="connsiteX6" fmla="*/ 10149 w 57994"/>
                <a:gd name="connsiteY6" fmla="*/ 78292 h 77325"/>
                <a:gd name="connsiteX7" fmla="*/ 10149 w 57994"/>
                <a:gd name="connsiteY7" fmla="*/ 40837 h 77325"/>
                <a:gd name="connsiteX8" fmla="*/ 49053 w 57994"/>
                <a:gd name="connsiteY8" fmla="*/ 40837 h 77325"/>
                <a:gd name="connsiteX9" fmla="*/ 49053 w 57994"/>
                <a:gd name="connsiteY9" fmla="*/ 78292 h 77325"/>
                <a:gd name="connsiteX10" fmla="*/ 58961 w 57994"/>
                <a:gd name="connsiteY10" fmla="*/ 78292 h 77325"/>
                <a:gd name="connsiteX11" fmla="*/ 58961 w 57994"/>
                <a:gd name="connsiteY11" fmla="*/ 0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49053" y="0"/>
                  </a:moveTo>
                  <a:lnTo>
                    <a:pt x="49053" y="34071"/>
                  </a:lnTo>
                  <a:lnTo>
                    <a:pt x="10149" y="34071"/>
                  </a:lnTo>
                  <a:lnTo>
                    <a:pt x="10149" y="0"/>
                  </a:lnTo>
                  <a:lnTo>
                    <a:pt x="0" y="0"/>
                  </a:lnTo>
                  <a:lnTo>
                    <a:pt x="0" y="78292"/>
                  </a:lnTo>
                  <a:lnTo>
                    <a:pt x="10149" y="78292"/>
                  </a:lnTo>
                  <a:lnTo>
                    <a:pt x="10149" y="40837"/>
                  </a:lnTo>
                  <a:lnTo>
                    <a:pt x="49053" y="40837"/>
                  </a:lnTo>
                  <a:lnTo>
                    <a:pt x="49053" y="78292"/>
                  </a:lnTo>
                  <a:lnTo>
                    <a:pt x="58961" y="78292"/>
                  </a:lnTo>
                  <a:lnTo>
                    <a:pt x="58961" y="0"/>
                  </a:lnTo>
                  <a:close/>
                </a:path>
              </a:pathLst>
            </a:custGeom>
            <a:solidFill>
              <a:srgbClr val="000000"/>
            </a:solidFill>
            <a:ln w="2402" cap="flat">
              <a:noFill/>
              <a:prstDash val="solid"/>
              <a:miter/>
            </a:ln>
          </p:spPr>
          <p:txBody>
            <a:bodyPr rtlCol="0" anchor="ctr"/>
            <a:lstStyle/>
            <a:p>
              <a:endParaRPr lang="de-DE" sz="1351"/>
            </a:p>
          </p:txBody>
        </p:sp>
        <p:sp>
          <p:nvSpPr>
            <p:cNvPr id="19" name="Freihandform: Form 18">
              <a:extLst>
                <a:ext uri="{FF2B5EF4-FFF2-40B4-BE49-F238E27FC236}">
                  <a16:creationId xmlns:a16="http://schemas.microsoft.com/office/drawing/2014/main" id="{FF4BAE46-A2AC-42A1-814E-CFCC32BEF113}"/>
                </a:ext>
              </a:extLst>
            </p:cNvPr>
            <p:cNvSpPr/>
            <p:nvPr/>
          </p:nvSpPr>
          <p:spPr>
            <a:xfrm>
              <a:off x="10399483"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6" y="51711"/>
                  </a:cubicBezTo>
                  <a:cubicBezTo>
                    <a:pt x="21748" y="51711"/>
                    <a:pt x="17640" y="50020"/>
                    <a:pt x="14740" y="46395"/>
                  </a:cubicBezTo>
                  <a:cubicBezTo>
                    <a:pt x="11599" y="42529"/>
                    <a:pt x="10149" y="37454"/>
                    <a:pt x="9666" y="30930"/>
                  </a:cubicBezTo>
                </a:path>
              </a:pathLst>
            </a:custGeom>
            <a:solidFill>
              <a:srgbClr val="000000"/>
            </a:solidFill>
            <a:ln w="2402" cap="flat">
              <a:noFill/>
              <a:prstDash val="solid"/>
              <a:miter/>
            </a:ln>
          </p:spPr>
          <p:txBody>
            <a:bodyPr rtlCol="0" anchor="ctr"/>
            <a:lstStyle/>
            <a:p>
              <a:endParaRPr lang="de-DE" sz="1351"/>
            </a:p>
          </p:txBody>
        </p:sp>
        <p:sp>
          <p:nvSpPr>
            <p:cNvPr id="20" name="Freihandform: Form 19">
              <a:extLst>
                <a:ext uri="{FF2B5EF4-FFF2-40B4-BE49-F238E27FC236}">
                  <a16:creationId xmlns:a16="http://schemas.microsoft.com/office/drawing/2014/main" id="{A46A2275-819B-4DE9-965C-8B94B846FB54}"/>
                </a:ext>
              </a:extLst>
            </p:cNvPr>
            <p:cNvSpPr/>
            <p:nvPr/>
          </p:nvSpPr>
          <p:spPr>
            <a:xfrm>
              <a:off x="104654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1" name="Grafik 9">
              <a:extLst>
                <a:ext uri="{FF2B5EF4-FFF2-40B4-BE49-F238E27FC236}">
                  <a16:creationId xmlns:a16="http://schemas.microsoft.com/office/drawing/2014/main" id="{E34EB2FE-23B4-47AC-B2B7-CDB4683102DA}"/>
                </a:ext>
              </a:extLst>
            </p:cNvPr>
            <p:cNvGrpSpPr/>
            <p:nvPr/>
          </p:nvGrpSpPr>
          <p:grpSpPr>
            <a:xfrm>
              <a:off x="10496140" y="1110575"/>
              <a:ext cx="101490" cy="55578"/>
              <a:chOff x="10496140" y="1110575"/>
              <a:chExt cx="101490" cy="55578"/>
            </a:xfrm>
            <a:solidFill>
              <a:srgbClr val="000000"/>
            </a:solidFill>
          </p:grpSpPr>
          <p:sp>
            <p:nvSpPr>
              <p:cNvPr id="34" name="Freihandform: Form 33">
                <a:extLst>
                  <a:ext uri="{FF2B5EF4-FFF2-40B4-BE49-F238E27FC236}">
                    <a16:creationId xmlns:a16="http://schemas.microsoft.com/office/drawing/2014/main" id="{FD23CBD4-1BEB-423E-8DC2-39059E53AA13}"/>
                  </a:ext>
                </a:extLst>
              </p:cNvPr>
              <p:cNvSpPr/>
              <p:nvPr/>
            </p:nvSpPr>
            <p:spPr>
              <a:xfrm>
                <a:off x="104961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lstStyle/>
              <a:p>
                <a:endParaRPr lang="de-DE" sz="1351"/>
              </a:p>
            </p:txBody>
          </p:sp>
          <p:sp>
            <p:nvSpPr>
              <p:cNvPr id="35" name="Freihandform: Form 34">
                <a:extLst>
                  <a:ext uri="{FF2B5EF4-FFF2-40B4-BE49-F238E27FC236}">
                    <a16:creationId xmlns:a16="http://schemas.microsoft.com/office/drawing/2014/main" id="{2C65A015-E440-4675-B7F3-555C1D4FBF52}"/>
                  </a:ext>
                </a:extLst>
              </p:cNvPr>
              <p:cNvSpPr/>
              <p:nvPr/>
            </p:nvSpPr>
            <p:spPr>
              <a:xfrm>
                <a:off x="10562833" y="1110816"/>
                <a:ext cx="33830" cy="55578"/>
              </a:xfrm>
              <a:custGeom>
                <a:avLst/>
                <a:gdLst>
                  <a:gd name="connsiteX0" fmla="*/ 1208 w 33829"/>
                  <a:gd name="connsiteY0" fmla="*/ 56544 h 55577"/>
                  <a:gd name="connsiteX1" fmla="*/ 10632 w 33829"/>
                  <a:gd name="connsiteY1" fmla="*/ 56544 h 55577"/>
                  <a:gd name="connsiteX2" fmla="*/ 10632 w 33829"/>
                  <a:gd name="connsiteY2" fmla="*/ 29964 h 55577"/>
                  <a:gd name="connsiteX3" fmla="*/ 10874 w 33829"/>
                  <a:gd name="connsiteY3" fmla="*/ 24406 h 55577"/>
                  <a:gd name="connsiteX4" fmla="*/ 11599 w 33829"/>
                  <a:gd name="connsiteY4" fmla="*/ 19090 h 55577"/>
                  <a:gd name="connsiteX5" fmla="*/ 15707 w 33829"/>
                  <a:gd name="connsiteY5" fmla="*/ 10391 h 55577"/>
                  <a:gd name="connsiteX6" fmla="*/ 21748 w 33829"/>
                  <a:gd name="connsiteY6" fmla="*/ 7008 h 55577"/>
                  <a:gd name="connsiteX7" fmla="*/ 27789 w 33829"/>
                  <a:gd name="connsiteY7" fmla="*/ 13049 h 55577"/>
                  <a:gd name="connsiteX8" fmla="*/ 36005 w 33829"/>
                  <a:gd name="connsiteY8" fmla="*/ 10149 h 55577"/>
                  <a:gd name="connsiteX9" fmla="*/ 34796 w 33829"/>
                  <a:gd name="connsiteY9" fmla="*/ 5316 h 55577"/>
                  <a:gd name="connsiteX10" fmla="*/ 32380 w 33829"/>
                  <a:gd name="connsiteY10" fmla="*/ 2175 h 55577"/>
                  <a:gd name="connsiteX11" fmla="*/ 28997 w 33829"/>
                  <a:gd name="connsiteY11" fmla="*/ 483 h 55577"/>
                  <a:gd name="connsiteX12" fmla="*/ 25614 w 33829"/>
                  <a:gd name="connsiteY12" fmla="*/ 0 h 55577"/>
                  <a:gd name="connsiteX13" fmla="*/ 16915 w 33829"/>
                  <a:gd name="connsiteY13" fmla="*/ 2658 h 55577"/>
                  <a:gd name="connsiteX14" fmla="*/ 10632 w 33829"/>
                  <a:gd name="connsiteY14" fmla="*/ 10149 h 55577"/>
                  <a:gd name="connsiteX15" fmla="*/ 9424 w 33829"/>
                  <a:gd name="connsiteY15" fmla="*/ 483 h 55577"/>
                  <a:gd name="connsiteX16" fmla="*/ 0 w 33829"/>
                  <a:gd name="connsiteY16" fmla="*/ 1450 h 55577"/>
                  <a:gd name="connsiteX17" fmla="*/ 242 w 33829"/>
                  <a:gd name="connsiteY17" fmla="*/ 3625 h 55577"/>
                  <a:gd name="connsiteX18" fmla="*/ 725 w 33829"/>
                  <a:gd name="connsiteY18" fmla="*/ 7249 h 55577"/>
                  <a:gd name="connsiteX19" fmla="*/ 967 w 33829"/>
                  <a:gd name="connsiteY19" fmla="*/ 11357 h 55577"/>
                  <a:gd name="connsiteX20" fmla="*/ 1208 w 33829"/>
                  <a:gd name="connsiteY20" fmla="*/ 15465 h 55577"/>
                  <a:gd name="connsiteX21" fmla="*/ 1208 w 33829"/>
                  <a:gd name="connsiteY21" fmla="*/ 56544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829" h="55577">
                    <a:moveTo>
                      <a:pt x="1208" y="56544"/>
                    </a:moveTo>
                    <a:lnTo>
                      <a:pt x="10632" y="56544"/>
                    </a:lnTo>
                    <a:lnTo>
                      <a:pt x="10632" y="29964"/>
                    </a:lnTo>
                    <a:cubicBezTo>
                      <a:pt x="10632" y="28030"/>
                      <a:pt x="10632" y="26339"/>
                      <a:pt x="10874" y="24406"/>
                    </a:cubicBezTo>
                    <a:cubicBezTo>
                      <a:pt x="11116" y="22473"/>
                      <a:pt x="11357" y="20781"/>
                      <a:pt x="11599" y="19090"/>
                    </a:cubicBezTo>
                    <a:cubicBezTo>
                      <a:pt x="12565" y="15707"/>
                      <a:pt x="13774" y="12807"/>
                      <a:pt x="15707" y="10391"/>
                    </a:cubicBezTo>
                    <a:cubicBezTo>
                      <a:pt x="17398" y="7974"/>
                      <a:pt x="19573" y="7008"/>
                      <a:pt x="21748" y="7008"/>
                    </a:cubicBezTo>
                    <a:cubicBezTo>
                      <a:pt x="25614" y="7008"/>
                      <a:pt x="27547" y="8941"/>
                      <a:pt x="27789" y="13049"/>
                    </a:cubicBezTo>
                    <a:lnTo>
                      <a:pt x="36005" y="10149"/>
                    </a:lnTo>
                    <a:cubicBezTo>
                      <a:pt x="36005" y="8216"/>
                      <a:pt x="35521" y="6766"/>
                      <a:pt x="34796" y="5316"/>
                    </a:cubicBezTo>
                    <a:cubicBezTo>
                      <a:pt x="34072" y="3866"/>
                      <a:pt x="33347" y="2900"/>
                      <a:pt x="32380" y="2175"/>
                    </a:cubicBezTo>
                    <a:cubicBezTo>
                      <a:pt x="31413" y="1450"/>
                      <a:pt x="30205" y="725"/>
                      <a:pt x="28997" y="483"/>
                    </a:cubicBezTo>
                    <a:cubicBezTo>
                      <a:pt x="27789" y="0"/>
                      <a:pt x="26581" y="0"/>
                      <a:pt x="25614" y="0"/>
                    </a:cubicBezTo>
                    <a:cubicBezTo>
                      <a:pt x="22231" y="0"/>
                      <a:pt x="19573" y="967"/>
                      <a:pt x="16915" y="2658"/>
                    </a:cubicBezTo>
                    <a:cubicBezTo>
                      <a:pt x="14499" y="4591"/>
                      <a:pt x="12324" y="7008"/>
                      <a:pt x="10632" y="10149"/>
                    </a:cubicBezTo>
                    <a:lnTo>
                      <a:pt x="9424" y="483"/>
                    </a:lnTo>
                    <a:lnTo>
                      <a:pt x="0" y="1450"/>
                    </a:lnTo>
                    <a:cubicBezTo>
                      <a:pt x="0" y="1933"/>
                      <a:pt x="242" y="2658"/>
                      <a:pt x="242" y="3625"/>
                    </a:cubicBezTo>
                    <a:cubicBezTo>
                      <a:pt x="483" y="4591"/>
                      <a:pt x="483" y="5799"/>
                      <a:pt x="725" y="7249"/>
                    </a:cubicBezTo>
                    <a:cubicBezTo>
                      <a:pt x="967" y="8699"/>
                      <a:pt x="967" y="9907"/>
                      <a:pt x="967" y="11357"/>
                    </a:cubicBezTo>
                    <a:cubicBezTo>
                      <a:pt x="967" y="12807"/>
                      <a:pt x="1208" y="14015"/>
                      <a:pt x="1208" y="15465"/>
                    </a:cubicBezTo>
                    <a:lnTo>
                      <a:pt x="1208" y="56544"/>
                    </a:lnTo>
                    <a:close/>
                  </a:path>
                </a:pathLst>
              </a:custGeom>
              <a:solidFill>
                <a:srgbClr val="000000"/>
              </a:solidFill>
              <a:ln w="2402" cap="flat">
                <a:noFill/>
                <a:prstDash val="solid"/>
                <a:miter/>
              </a:ln>
            </p:spPr>
            <p:txBody>
              <a:bodyPr rtlCol="0" anchor="ctr"/>
              <a:lstStyle/>
              <a:p>
                <a:endParaRPr lang="de-DE" sz="1351"/>
              </a:p>
            </p:txBody>
          </p:sp>
        </p:grpSp>
        <p:sp>
          <p:nvSpPr>
            <p:cNvPr id="22" name="Freihandform: Form 21">
              <a:extLst>
                <a:ext uri="{FF2B5EF4-FFF2-40B4-BE49-F238E27FC236}">
                  <a16:creationId xmlns:a16="http://schemas.microsoft.com/office/drawing/2014/main" id="{9333A91E-2316-4EF6-B3D9-6EEBD206C840}"/>
                </a:ext>
              </a:extLst>
            </p:cNvPr>
            <p:cNvSpPr/>
            <p:nvPr/>
          </p:nvSpPr>
          <p:spPr>
            <a:xfrm>
              <a:off x="10612128"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3" name="Grafik 9">
              <a:extLst>
                <a:ext uri="{FF2B5EF4-FFF2-40B4-BE49-F238E27FC236}">
                  <a16:creationId xmlns:a16="http://schemas.microsoft.com/office/drawing/2014/main" id="{C8616353-1EFD-4898-8A56-A00BAFC56FC0}"/>
                </a:ext>
              </a:extLst>
            </p:cNvPr>
            <p:cNvGrpSpPr/>
            <p:nvPr/>
          </p:nvGrpSpPr>
          <p:grpSpPr>
            <a:xfrm>
              <a:off x="10639675" y="1081336"/>
              <a:ext cx="106322" cy="86991"/>
              <a:chOff x="10639675" y="1081336"/>
              <a:chExt cx="106322" cy="86991"/>
            </a:xfrm>
            <a:solidFill>
              <a:srgbClr val="000000"/>
            </a:solidFill>
          </p:grpSpPr>
          <p:sp>
            <p:nvSpPr>
              <p:cNvPr id="32" name="Freihandform: Form 31">
                <a:extLst>
                  <a:ext uri="{FF2B5EF4-FFF2-40B4-BE49-F238E27FC236}">
                    <a16:creationId xmlns:a16="http://schemas.microsoft.com/office/drawing/2014/main" id="{89797380-64F5-4BE7-99B6-07726B5EFB53}"/>
                  </a:ext>
                </a:extLst>
              </p:cNvPr>
              <p:cNvSpPr/>
              <p:nvPr/>
            </p:nvSpPr>
            <p:spPr>
              <a:xfrm>
                <a:off x="10639675" y="1110575"/>
                <a:ext cx="45912" cy="57994"/>
              </a:xfrm>
              <a:custGeom>
                <a:avLst/>
                <a:gdLst>
                  <a:gd name="connsiteX0" fmla="*/ 41804 w 45911"/>
                  <a:gd name="connsiteY0" fmla="*/ 44462 h 57994"/>
                  <a:gd name="connsiteX1" fmla="*/ 33830 w 45911"/>
                  <a:gd name="connsiteY1" fmla="*/ 50261 h 57994"/>
                  <a:gd name="connsiteX2" fmla="*/ 26581 w 45911"/>
                  <a:gd name="connsiteY2" fmla="*/ 51711 h 57994"/>
                  <a:gd name="connsiteX3" fmla="*/ 18848 w 45911"/>
                  <a:gd name="connsiteY3" fmla="*/ 50020 h 57994"/>
                  <a:gd name="connsiteX4" fmla="*/ 13774 w 45911"/>
                  <a:gd name="connsiteY4" fmla="*/ 45187 h 57994"/>
                  <a:gd name="connsiteX5" fmla="*/ 11116 w 45911"/>
                  <a:gd name="connsiteY5" fmla="*/ 38179 h 57994"/>
                  <a:gd name="connsiteX6" fmla="*/ 10391 w 45911"/>
                  <a:gd name="connsiteY6" fmla="*/ 30205 h 57994"/>
                  <a:gd name="connsiteX7" fmla="*/ 11357 w 45911"/>
                  <a:gd name="connsiteY7" fmla="*/ 21748 h 57994"/>
                  <a:gd name="connsiteX8" fmla="*/ 14257 w 45911"/>
                  <a:gd name="connsiteY8" fmla="*/ 14015 h 57994"/>
                  <a:gd name="connsiteX9" fmla="*/ 19331 w 45911"/>
                  <a:gd name="connsiteY9" fmla="*/ 8457 h 57994"/>
                  <a:gd name="connsiteX10" fmla="*/ 26822 w 45911"/>
                  <a:gd name="connsiteY10" fmla="*/ 6283 h 57994"/>
                  <a:gd name="connsiteX11" fmla="*/ 34555 w 45911"/>
                  <a:gd name="connsiteY11" fmla="*/ 7733 h 57994"/>
                  <a:gd name="connsiteX12" fmla="*/ 39629 w 45911"/>
                  <a:gd name="connsiteY12" fmla="*/ 11599 h 57994"/>
                  <a:gd name="connsiteX13" fmla="*/ 44462 w 45911"/>
                  <a:gd name="connsiteY13" fmla="*/ 4350 h 57994"/>
                  <a:gd name="connsiteX14" fmla="*/ 36488 w 45911"/>
                  <a:gd name="connsiteY14" fmla="*/ 967 h 57994"/>
                  <a:gd name="connsiteX15" fmla="*/ 28030 w 45911"/>
                  <a:gd name="connsiteY15" fmla="*/ 0 h 57994"/>
                  <a:gd name="connsiteX16" fmla="*/ 16432 w 45911"/>
                  <a:gd name="connsiteY16" fmla="*/ 2175 h 57994"/>
                  <a:gd name="connsiteX17" fmla="*/ 7491 w 45911"/>
                  <a:gd name="connsiteY17" fmla="*/ 8216 h 57994"/>
                  <a:gd name="connsiteX18" fmla="*/ 1933 w 45911"/>
                  <a:gd name="connsiteY18" fmla="*/ 17640 h 57994"/>
                  <a:gd name="connsiteX19" fmla="*/ 0 w 45911"/>
                  <a:gd name="connsiteY19" fmla="*/ 29722 h 57994"/>
                  <a:gd name="connsiteX20" fmla="*/ 7008 w 45911"/>
                  <a:gd name="connsiteY20" fmla="*/ 50986 h 57994"/>
                  <a:gd name="connsiteX21" fmla="*/ 26581 w 45911"/>
                  <a:gd name="connsiteY21" fmla="*/ 58236 h 57994"/>
                  <a:gd name="connsiteX22" fmla="*/ 31172 w 45911"/>
                  <a:gd name="connsiteY22" fmla="*/ 57752 h 57994"/>
                  <a:gd name="connsiteX23" fmla="*/ 36246 w 45911"/>
                  <a:gd name="connsiteY23" fmla="*/ 56303 h 57994"/>
                  <a:gd name="connsiteX24" fmla="*/ 41321 w 45911"/>
                  <a:gd name="connsiteY24" fmla="*/ 53403 h 57994"/>
                  <a:gd name="connsiteX25" fmla="*/ 46154 w 45911"/>
                  <a:gd name="connsiteY25" fmla="*/ 48328 h 57994"/>
                  <a:gd name="connsiteX26" fmla="*/ 41804 w 45911"/>
                  <a:gd name="connsiteY26" fmla="*/ 44462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911" h="57994">
                    <a:moveTo>
                      <a:pt x="41804" y="44462"/>
                    </a:moveTo>
                    <a:cubicBezTo>
                      <a:pt x="38663" y="47362"/>
                      <a:pt x="36005" y="49295"/>
                      <a:pt x="33830" y="50261"/>
                    </a:cubicBezTo>
                    <a:cubicBezTo>
                      <a:pt x="31655" y="51228"/>
                      <a:pt x="28997" y="51711"/>
                      <a:pt x="26581" y="51711"/>
                    </a:cubicBezTo>
                    <a:cubicBezTo>
                      <a:pt x="23439" y="51711"/>
                      <a:pt x="21023" y="51228"/>
                      <a:pt x="18848" y="50020"/>
                    </a:cubicBezTo>
                    <a:cubicBezTo>
                      <a:pt x="16673" y="48812"/>
                      <a:pt x="15223" y="47362"/>
                      <a:pt x="13774" y="45187"/>
                    </a:cubicBezTo>
                    <a:cubicBezTo>
                      <a:pt x="12565" y="43254"/>
                      <a:pt x="11599" y="40837"/>
                      <a:pt x="11116" y="38179"/>
                    </a:cubicBezTo>
                    <a:cubicBezTo>
                      <a:pt x="10632" y="35521"/>
                      <a:pt x="10391" y="32863"/>
                      <a:pt x="10391" y="30205"/>
                    </a:cubicBezTo>
                    <a:cubicBezTo>
                      <a:pt x="10391" y="27547"/>
                      <a:pt x="10632" y="24647"/>
                      <a:pt x="11357" y="21748"/>
                    </a:cubicBezTo>
                    <a:cubicBezTo>
                      <a:pt x="12082" y="18848"/>
                      <a:pt x="13049" y="16432"/>
                      <a:pt x="14257" y="14015"/>
                    </a:cubicBezTo>
                    <a:cubicBezTo>
                      <a:pt x="15707" y="11599"/>
                      <a:pt x="17398" y="9907"/>
                      <a:pt x="19331" y="8457"/>
                    </a:cubicBezTo>
                    <a:cubicBezTo>
                      <a:pt x="21506" y="7008"/>
                      <a:pt x="23923" y="6283"/>
                      <a:pt x="26822" y="6283"/>
                    </a:cubicBezTo>
                    <a:cubicBezTo>
                      <a:pt x="29964" y="6283"/>
                      <a:pt x="32622" y="6766"/>
                      <a:pt x="34555" y="7733"/>
                    </a:cubicBezTo>
                    <a:cubicBezTo>
                      <a:pt x="36488" y="8699"/>
                      <a:pt x="38179" y="9907"/>
                      <a:pt x="39629" y="11599"/>
                    </a:cubicBezTo>
                    <a:lnTo>
                      <a:pt x="44462" y="4350"/>
                    </a:lnTo>
                    <a:cubicBezTo>
                      <a:pt x="42046" y="2658"/>
                      <a:pt x="39388" y="1450"/>
                      <a:pt x="36488" y="967"/>
                    </a:cubicBezTo>
                    <a:cubicBezTo>
                      <a:pt x="33588" y="483"/>
                      <a:pt x="30689" y="0"/>
                      <a:pt x="28030" y="0"/>
                    </a:cubicBezTo>
                    <a:cubicBezTo>
                      <a:pt x="23681" y="0"/>
                      <a:pt x="19815" y="725"/>
                      <a:pt x="16432" y="2175"/>
                    </a:cubicBezTo>
                    <a:cubicBezTo>
                      <a:pt x="13049" y="3625"/>
                      <a:pt x="9907" y="5799"/>
                      <a:pt x="7491" y="8216"/>
                    </a:cubicBezTo>
                    <a:cubicBezTo>
                      <a:pt x="5074" y="10874"/>
                      <a:pt x="3141" y="14015"/>
                      <a:pt x="1933" y="17640"/>
                    </a:cubicBezTo>
                    <a:cubicBezTo>
                      <a:pt x="725" y="21264"/>
                      <a:pt x="0" y="25372"/>
                      <a:pt x="0" y="29722"/>
                    </a:cubicBezTo>
                    <a:cubicBezTo>
                      <a:pt x="0" y="39146"/>
                      <a:pt x="2416" y="46154"/>
                      <a:pt x="7008" y="50986"/>
                    </a:cubicBezTo>
                    <a:cubicBezTo>
                      <a:pt x="11599" y="55819"/>
                      <a:pt x="18123" y="58236"/>
                      <a:pt x="26581" y="58236"/>
                    </a:cubicBezTo>
                    <a:cubicBezTo>
                      <a:pt x="28030" y="58236"/>
                      <a:pt x="29480" y="57994"/>
                      <a:pt x="31172" y="57752"/>
                    </a:cubicBezTo>
                    <a:cubicBezTo>
                      <a:pt x="32863" y="57511"/>
                      <a:pt x="34555" y="57027"/>
                      <a:pt x="36246" y="56303"/>
                    </a:cubicBezTo>
                    <a:cubicBezTo>
                      <a:pt x="37938" y="55578"/>
                      <a:pt x="39629" y="54611"/>
                      <a:pt x="41321" y="53403"/>
                    </a:cubicBezTo>
                    <a:cubicBezTo>
                      <a:pt x="43012" y="52195"/>
                      <a:pt x="44462" y="50503"/>
                      <a:pt x="46154" y="48328"/>
                    </a:cubicBezTo>
                    <a:lnTo>
                      <a:pt x="41804" y="44462"/>
                    </a:lnTo>
                    <a:close/>
                  </a:path>
                </a:pathLst>
              </a:custGeom>
              <a:solidFill>
                <a:srgbClr val="000000"/>
              </a:solidFill>
              <a:ln w="2402" cap="flat">
                <a:noFill/>
                <a:prstDash val="solid"/>
                <a:miter/>
              </a:ln>
            </p:spPr>
            <p:txBody>
              <a:bodyPr rtlCol="0" anchor="ctr"/>
              <a:lstStyle/>
              <a:p>
                <a:endParaRPr lang="de-DE" sz="1351"/>
              </a:p>
            </p:txBody>
          </p:sp>
          <p:sp>
            <p:nvSpPr>
              <p:cNvPr id="33" name="Freihandform: Form 32">
                <a:extLst>
                  <a:ext uri="{FF2B5EF4-FFF2-40B4-BE49-F238E27FC236}">
                    <a16:creationId xmlns:a16="http://schemas.microsoft.com/office/drawing/2014/main" id="{FB09C04D-B801-4043-976F-2CB57892DD7A}"/>
                  </a:ext>
                </a:extLst>
              </p:cNvPr>
              <p:cNvSpPr/>
              <p:nvPr/>
            </p:nvSpPr>
            <p:spPr>
              <a:xfrm>
                <a:off x="10699360" y="1081336"/>
                <a:ext cx="45912" cy="84575"/>
              </a:xfrm>
              <a:custGeom>
                <a:avLst/>
                <a:gdLst>
                  <a:gd name="connsiteX0" fmla="*/ 9907 w 45911"/>
                  <a:gd name="connsiteY0" fmla="*/ 0 h 84574"/>
                  <a:gd name="connsiteX1" fmla="*/ 0 w 45911"/>
                  <a:gd name="connsiteY1" fmla="*/ 0 h 84574"/>
                  <a:gd name="connsiteX2" fmla="*/ 0 w 45911"/>
                  <a:gd name="connsiteY2" fmla="*/ 86266 h 84574"/>
                  <a:gd name="connsiteX3" fmla="*/ 9907 w 45911"/>
                  <a:gd name="connsiteY3" fmla="*/ 86266 h 84574"/>
                  <a:gd name="connsiteX4" fmla="*/ 9907 w 45911"/>
                  <a:gd name="connsiteY4" fmla="*/ 55094 h 84574"/>
                  <a:gd name="connsiteX5" fmla="*/ 11116 w 45911"/>
                  <a:gd name="connsiteY5" fmla="*/ 47845 h 84574"/>
                  <a:gd name="connsiteX6" fmla="*/ 14499 w 45911"/>
                  <a:gd name="connsiteY6" fmla="*/ 42046 h 84574"/>
                  <a:gd name="connsiteX7" fmla="*/ 19331 w 45911"/>
                  <a:gd name="connsiteY7" fmla="*/ 38179 h 84574"/>
                  <a:gd name="connsiteX8" fmla="*/ 25614 w 45911"/>
                  <a:gd name="connsiteY8" fmla="*/ 36730 h 84574"/>
                  <a:gd name="connsiteX9" fmla="*/ 31655 w 45911"/>
                  <a:gd name="connsiteY9" fmla="*/ 37696 h 84574"/>
                  <a:gd name="connsiteX10" fmla="*/ 35280 w 45911"/>
                  <a:gd name="connsiteY10" fmla="*/ 40596 h 84574"/>
                  <a:gd name="connsiteX11" fmla="*/ 36971 w 45911"/>
                  <a:gd name="connsiteY11" fmla="*/ 45187 h 84574"/>
                  <a:gd name="connsiteX12" fmla="*/ 37454 w 45911"/>
                  <a:gd name="connsiteY12" fmla="*/ 51470 h 84574"/>
                  <a:gd name="connsiteX13" fmla="*/ 37454 w 45911"/>
                  <a:gd name="connsiteY13" fmla="*/ 86024 h 84574"/>
                  <a:gd name="connsiteX14" fmla="*/ 47362 w 45911"/>
                  <a:gd name="connsiteY14" fmla="*/ 86024 h 84574"/>
                  <a:gd name="connsiteX15" fmla="*/ 47362 w 45911"/>
                  <a:gd name="connsiteY15" fmla="*/ 51470 h 84574"/>
                  <a:gd name="connsiteX16" fmla="*/ 46879 w 45911"/>
                  <a:gd name="connsiteY16" fmla="*/ 43012 h 84574"/>
                  <a:gd name="connsiteX17" fmla="*/ 44704 w 45911"/>
                  <a:gd name="connsiteY17" fmla="*/ 36005 h 84574"/>
                  <a:gd name="connsiteX18" fmla="*/ 38904 w 45911"/>
                  <a:gd name="connsiteY18" fmla="*/ 31172 h 84574"/>
                  <a:gd name="connsiteX19" fmla="*/ 28272 w 45911"/>
                  <a:gd name="connsiteY19" fmla="*/ 29239 h 84574"/>
                  <a:gd name="connsiteX20" fmla="*/ 20781 w 45911"/>
                  <a:gd name="connsiteY20" fmla="*/ 30447 h 84574"/>
                  <a:gd name="connsiteX21" fmla="*/ 15465 w 45911"/>
                  <a:gd name="connsiteY21" fmla="*/ 33347 h 84574"/>
                  <a:gd name="connsiteX22" fmla="*/ 12082 w 45911"/>
                  <a:gd name="connsiteY22" fmla="*/ 36730 h 84574"/>
                  <a:gd name="connsiteX23" fmla="*/ 10149 w 45911"/>
                  <a:gd name="connsiteY23" fmla="*/ 39388 h 84574"/>
                  <a:gd name="connsiteX24" fmla="*/ 10149 w 45911"/>
                  <a:gd name="connsiteY24" fmla="*/ 0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911" h="84574">
                    <a:moveTo>
                      <a:pt x="9907" y="0"/>
                    </a:moveTo>
                    <a:lnTo>
                      <a:pt x="0" y="0"/>
                    </a:lnTo>
                    <a:lnTo>
                      <a:pt x="0" y="86266"/>
                    </a:lnTo>
                    <a:lnTo>
                      <a:pt x="9907" y="86266"/>
                    </a:lnTo>
                    <a:lnTo>
                      <a:pt x="9907" y="55094"/>
                    </a:lnTo>
                    <a:cubicBezTo>
                      <a:pt x="9907" y="52678"/>
                      <a:pt x="10391" y="50261"/>
                      <a:pt x="11116" y="47845"/>
                    </a:cubicBezTo>
                    <a:cubicBezTo>
                      <a:pt x="11840" y="45670"/>
                      <a:pt x="13049" y="43737"/>
                      <a:pt x="14499" y="42046"/>
                    </a:cubicBezTo>
                    <a:cubicBezTo>
                      <a:pt x="15948" y="40354"/>
                      <a:pt x="17640" y="39146"/>
                      <a:pt x="19331" y="38179"/>
                    </a:cubicBezTo>
                    <a:cubicBezTo>
                      <a:pt x="21264" y="37213"/>
                      <a:pt x="23198" y="36730"/>
                      <a:pt x="25614" y="36730"/>
                    </a:cubicBezTo>
                    <a:cubicBezTo>
                      <a:pt x="28030" y="36730"/>
                      <a:pt x="30205" y="36971"/>
                      <a:pt x="31655" y="37696"/>
                    </a:cubicBezTo>
                    <a:cubicBezTo>
                      <a:pt x="33105" y="38421"/>
                      <a:pt x="34313" y="39146"/>
                      <a:pt x="35280" y="40596"/>
                    </a:cubicBezTo>
                    <a:cubicBezTo>
                      <a:pt x="36246" y="42046"/>
                      <a:pt x="36488" y="43496"/>
                      <a:pt x="36971" y="45187"/>
                    </a:cubicBezTo>
                    <a:cubicBezTo>
                      <a:pt x="37213" y="47120"/>
                      <a:pt x="37454" y="49053"/>
                      <a:pt x="37454" y="51470"/>
                    </a:cubicBezTo>
                    <a:lnTo>
                      <a:pt x="37454" y="86024"/>
                    </a:lnTo>
                    <a:lnTo>
                      <a:pt x="47362" y="86024"/>
                    </a:lnTo>
                    <a:lnTo>
                      <a:pt x="47362" y="51470"/>
                    </a:lnTo>
                    <a:cubicBezTo>
                      <a:pt x="47362" y="48570"/>
                      <a:pt x="47120" y="45670"/>
                      <a:pt x="46879" y="43012"/>
                    </a:cubicBezTo>
                    <a:cubicBezTo>
                      <a:pt x="46637" y="40354"/>
                      <a:pt x="45912" y="37938"/>
                      <a:pt x="44704" y="36005"/>
                    </a:cubicBezTo>
                    <a:cubicBezTo>
                      <a:pt x="43496" y="34071"/>
                      <a:pt x="41562" y="32380"/>
                      <a:pt x="38904" y="31172"/>
                    </a:cubicBezTo>
                    <a:cubicBezTo>
                      <a:pt x="36246" y="29964"/>
                      <a:pt x="32863" y="29239"/>
                      <a:pt x="28272" y="29239"/>
                    </a:cubicBezTo>
                    <a:cubicBezTo>
                      <a:pt x="25372" y="29239"/>
                      <a:pt x="22956" y="29722"/>
                      <a:pt x="20781" y="30447"/>
                    </a:cubicBezTo>
                    <a:cubicBezTo>
                      <a:pt x="18606" y="31172"/>
                      <a:pt x="16915" y="32380"/>
                      <a:pt x="15465" y="33347"/>
                    </a:cubicBezTo>
                    <a:cubicBezTo>
                      <a:pt x="14015" y="34555"/>
                      <a:pt x="12807" y="35521"/>
                      <a:pt x="12082" y="36730"/>
                    </a:cubicBezTo>
                    <a:cubicBezTo>
                      <a:pt x="11116" y="37938"/>
                      <a:pt x="10632" y="38663"/>
                      <a:pt x="10149" y="39388"/>
                    </a:cubicBezTo>
                    <a:lnTo>
                      <a:pt x="10149" y="0"/>
                    </a:lnTo>
                    <a:close/>
                  </a:path>
                </a:pathLst>
              </a:custGeom>
              <a:solidFill>
                <a:srgbClr val="000000"/>
              </a:solidFill>
              <a:ln w="2402" cap="flat">
                <a:noFill/>
                <a:prstDash val="solid"/>
                <a:miter/>
              </a:ln>
            </p:spPr>
            <p:txBody>
              <a:bodyPr rtlCol="0" anchor="ctr"/>
              <a:lstStyle/>
              <a:p>
                <a:endParaRPr lang="de-DE" sz="1351"/>
              </a:p>
            </p:txBody>
          </p:sp>
        </p:grpSp>
        <p:sp>
          <p:nvSpPr>
            <p:cNvPr id="24" name="Freihandform: Form 23">
              <a:extLst>
                <a:ext uri="{FF2B5EF4-FFF2-40B4-BE49-F238E27FC236}">
                  <a16:creationId xmlns:a16="http://schemas.microsoft.com/office/drawing/2014/main" id="{0C5D06E4-755E-46B7-B5D7-711E6626EED4}"/>
                </a:ext>
              </a:extLst>
            </p:cNvPr>
            <p:cNvSpPr/>
            <p:nvPr/>
          </p:nvSpPr>
          <p:spPr>
            <a:xfrm>
              <a:off x="10808824" y="1089069"/>
              <a:ext cx="57994" cy="77325"/>
            </a:xfrm>
            <a:custGeom>
              <a:avLst/>
              <a:gdLst>
                <a:gd name="connsiteX0" fmla="*/ 10149 w 57994"/>
                <a:gd name="connsiteY0" fmla="*/ 78292 h 77325"/>
                <a:gd name="connsiteX1" fmla="*/ 10149 w 57994"/>
                <a:gd name="connsiteY1" fmla="*/ 40837 h 77325"/>
                <a:gd name="connsiteX2" fmla="*/ 48812 w 57994"/>
                <a:gd name="connsiteY2" fmla="*/ 40837 h 77325"/>
                <a:gd name="connsiteX3" fmla="*/ 48812 w 57994"/>
                <a:gd name="connsiteY3" fmla="*/ 78292 h 77325"/>
                <a:gd name="connsiteX4" fmla="*/ 58961 w 57994"/>
                <a:gd name="connsiteY4" fmla="*/ 78292 h 77325"/>
                <a:gd name="connsiteX5" fmla="*/ 58961 w 57994"/>
                <a:gd name="connsiteY5" fmla="*/ 0 h 77325"/>
                <a:gd name="connsiteX6" fmla="*/ 48812 w 57994"/>
                <a:gd name="connsiteY6" fmla="*/ 0 h 77325"/>
                <a:gd name="connsiteX7" fmla="*/ 48812 w 57994"/>
                <a:gd name="connsiteY7" fmla="*/ 34071 h 77325"/>
                <a:gd name="connsiteX8" fmla="*/ 10149 w 57994"/>
                <a:gd name="connsiteY8" fmla="*/ 34071 h 77325"/>
                <a:gd name="connsiteX9" fmla="*/ 10149 w 57994"/>
                <a:gd name="connsiteY9" fmla="*/ 0 h 77325"/>
                <a:gd name="connsiteX10" fmla="*/ 0 w 57994"/>
                <a:gd name="connsiteY10" fmla="*/ 0 h 77325"/>
                <a:gd name="connsiteX11" fmla="*/ 0 w 57994"/>
                <a:gd name="connsiteY11" fmla="*/ 78292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10149" y="78292"/>
                  </a:moveTo>
                  <a:lnTo>
                    <a:pt x="10149" y="40837"/>
                  </a:lnTo>
                  <a:lnTo>
                    <a:pt x="48812" y="40837"/>
                  </a:lnTo>
                  <a:lnTo>
                    <a:pt x="48812" y="78292"/>
                  </a:lnTo>
                  <a:lnTo>
                    <a:pt x="58961" y="78292"/>
                  </a:lnTo>
                  <a:lnTo>
                    <a:pt x="58961" y="0"/>
                  </a:lnTo>
                  <a:lnTo>
                    <a:pt x="48812" y="0"/>
                  </a:lnTo>
                  <a:lnTo>
                    <a:pt x="48812" y="34071"/>
                  </a:lnTo>
                  <a:lnTo>
                    <a:pt x="10149" y="34071"/>
                  </a:lnTo>
                  <a:lnTo>
                    <a:pt x="10149" y="0"/>
                  </a:lnTo>
                  <a:lnTo>
                    <a:pt x="0" y="0"/>
                  </a:lnTo>
                  <a:lnTo>
                    <a:pt x="0" y="78292"/>
                  </a:lnTo>
                  <a:close/>
                </a:path>
              </a:pathLst>
            </a:custGeom>
            <a:solidFill>
              <a:srgbClr val="000000"/>
            </a:solidFill>
            <a:ln w="2402" cap="flat">
              <a:noFill/>
              <a:prstDash val="solid"/>
              <a:miter/>
            </a:ln>
          </p:spPr>
          <p:txBody>
            <a:bodyPr rtlCol="0" anchor="ctr"/>
            <a:lstStyle/>
            <a:p>
              <a:endParaRPr lang="de-DE" sz="1351"/>
            </a:p>
          </p:txBody>
        </p:sp>
        <p:sp>
          <p:nvSpPr>
            <p:cNvPr id="25" name="Freihandform: Form 24">
              <a:extLst>
                <a:ext uri="{FF2B5EF4-FFF2-40B4-BE49-F238E27FC236}">
                  <a16:creationId xmlns:a16="http://schemas.microsoft.com/office/drawing/2014/main" id="{C88A03F6-FACB-4995-B138-81008C66E666}"/>
                </a:ext>
              </a:extLst>
            </p:cNvPr>
            <p:cNvSpPr/>
            <p:nvPr/>
          </p:nvSpPr>
          <p:spPr>
            <a:xfrm>
              <a:off x="10886391"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5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8"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5" y="51711"/>
                  </a:cubicBezTo>
                  <a:cubicBezTo>
                    <a:pt x="21748" y="51711"/>
                    <a:pt x="17640" y="50020"/>
                    <a:pt x="14740" y="46395"/>
                  </a:cubicBezTo>
                  <a:cubicBezTo>
                    <a:pt x="11599" y="42529"/>
                    <a:pt x="9907" y="37454"/>
                    <a:pt x="9666" y="30930"/>
                  </a:cubicBezTo>
                </a:path>
              </a:pathLst>
            </a:custGeom>
            <a:solidFill>
              <a:srgbClr val="000000"/>
            </a:solidFill>
            <a:ln w="2402" cap="flat">
              <a:noFill/>
              <a:prstDash val="solid"/>
              <a:miter/>
            </a:ln>
          </p:spPr>
          <p:txBody>
            <a:bodyPr rtlCol="0" anchor="ctr"/>
            <a:lstStyle/>
            <a:p>
              <a:endParaRPr lang="de-DE" sz="1351"/>
            </a:p>
          </p:txBody>
        </p:sp>
        <p:sp>
          <p:nvSpPr>
            <p:cNvPr id="26" name="Freihandform: Form 25">
              <a:extLst>
                <a:ext uri="{FF2B5EF4-FFF2-40B4-BE49-F238E27FC236}">
                  <a16:creationId xmlns:a16="http://schemas.microsoft.com/office/drawing/2014/main" id="{29192B9C-F3FF-4EAF-BBCF-ACEA07ACC4AB}"/>
                </a:ext>
              </a:extLst>
            </p:cNvPr>
            <p:cNvSpPr/>
            <p:nvPr/>
          </p:nvSpPr>
          <p:spPr>
            <a:xfrm>
              <a:off x="109511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7" name="Grafik 9">
              <a:extLst>
                <a:ext uri="{FF2B5EF4-FFF2-40B4-BE49-F238E27FC236}">
                  <a16:creationId xmlns:a16="http://schemas.microsoft.com/office/drawing/2014/main" id="{3BE7F837-4861-4A4D-BD76-15443C5AA3A4}"/>
                </a:ext>
              </a:extLst>
            </p:cNvPr>
            <p:cNvGrpSpPr/>
            <p:nvPr/>
          </p:nvGrpSpPr>
          <p:grpSpPr>
            <a:xfrm>
              <a:off x="10321916" y="1110575"/>
              <a:ext cx="1399106" cy="241642"/>
              <a:chOff x="10321916" y="1110575"/>
              <a:chExt cx="1399106" cy="241642"/>
            </a:xfrm>
            <a:solidFill>
              <a:schemeClr val="accent1"/>
            </a:solidFill>
          </p:grpSpPr>
          <p:sp>
            <p:nvSpPr>
              <p:cNvPr id="28" name="Freihandform: Form 27">
                <a:extLst>
                  <a:ext uri="{FF2B5EF4-FFF2-40B4-BE49-F238E27FC236}">
                    <a16:creationId xmlns:a16="http://schemas.microsoft.com/office/drawing/2014/main" id="{BB1FE5B7-58E9-40E5-A04E-E7CAAE5D0E37}"/>
                  </a:ext>
                </a:extLst>
              </p:cNvPr>
              <p:cNvSpPr/>
              <p:nvPr/>
            </p:nvSpPr>
            <p:spPr>
              <a:xfrm>
                <a:off x="109818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lstStyle/>
              <a:p>
                <a:endParaRPr lang="de-DE" sz="1351"/>
              </a:p>
            </p:txBody>
          </p:sp>
          <p:sp>
            <p:nvSpPr>
              <p:cNvPr id="29" name="Freihandform: Form 28">
                <a:extLst>
                  <a:ext uri="{FF2B5EF4-FFF2-40B4-BE49-F238E27FC236}">
                    <a16:creationId xmlns:a16="http://schemas.microsoft.com/office/drawing/2014/main" id="{E90E6BEA-4D78-4289-A05B-4F064701D3E5}"/>
                  </a:ext>
                </a:extLst>
              </p:cNvPr>
              <p:cNvSpPr/>
              <p:nvPr/>
            </p:nvSpPr>
            <p:spPr>
              <a:xfrm>
                <a:off x="11046358"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8"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2" y="58477"/>
                      <a:pt x="26581" y="58477"/>
                    </a:cubicBezTo>
                    <a:cubicBezTo>
                      <a:pt x="31172" y="58477"/>
                      <a:pt x="35038" y="57511"/>
                      <a:pt x="38663" y="55819"/>
                    </a:cubicBezTo>
                    <a:cubicBezTo>
                      <a:pt x="42046" y="53886"/>
                      <a:pt x="45429" y="51228"/>
                      <a:pt x="48328" y="47845"/>
                    </a:cubicBezTo>
                    <a:lnTo>
                      <a:pt x="44462" y="43737"/>
                    </a:lnTo>
                    <a:cubicBezTo>
                      <a:pt x="40838" y="47120"/>
                      <a:pt x="37696" y="49053"/>
                      <a:pt x="35038" y="50261"/>
                    </a:cubicBezTo>
                    <a:cubicBezTo>
                      <a:pt x="32380" y="51228"/>
                      <a:pt x="29722" y="51711"/>
                      <a:pt x="27306" y="51711"/>
                    </a:cubicBezTo>
                    <a:cubicBezTo>
                      <a:pt x="21748" y="51711"/>
                      <a:pt x="17640" y="50020"/>
                      <a:pt x="14740" y="46395"/>
                    </a:cubicBezTo>
                    <a:cubicBezTo>
                      <a:pt x="11357" y="42529"/>
                      <a:pt x="9907" y="37454"/>
                      <a:pt x="9666" y="30930"/>
                    </a:cubicBezTo>
                  </a:path>
                </a:pathLst>
              </a:custGeom>
              <a:solidFill>
                <a:srgbClr val="000000"/>
              </a:solidFill>
              <a:ln w="2402" cap="flat">
                <a:noFill/>
                <a:prstDash val="solid"/>
                <a:miter/>
              </a:ln>
            </p:spPr>
            <p:txBody>
              <a:bodyPr rtlCol="0" anchor="ctr"/>
              <a:lstStyle/>
              <a:p>
                <a:endParaRPr lang="de-DE" sz="1351"/>
              </a:p>
            </p:txBody>
          </p:sp>
          <p:sp>
            <p:nvSpPr>
              <p:cNvPr id="30" name="Freihandform: Form 29">
                <a:extLst>
                  <a:ext uri="{FF2B5EF4-FFF2-40B4-BE49-F238E27FC236}">
                    <a16:creationId xmlns:a16="http://schemas.microsoft.com/office/drawing/2014/main" id="{174474D8-C33C-4271-85AE-095508EFB8EE}"/>
                  </a:ext>
                </a:extLst>
              </p:cNvPr>
              <p:cNvSpPr/>
              <p:nvPr/>
            </p:nvSpPr>
            <p:spPr>
              <a:xfrm>
                <a:off x="10321916" y="1217139"/>
                <a:ext cx="1179212" cy="84575"/>
              </a:xfrm>
              <a:custGeom>
                <a:avLst/>
                <a:gdLst>
                  <a:gd name="connsiteX0" fmla="*/ 1181145 w 1179211"/>
                  <a:gd name="connsiteY0" fmla="*/ 2658 h 84574"/>
                  <a:gd name="connsiteX1" fmla="*/ 1176071 w 1179211"/>
                  <a:gd name="connsiteY1" fmla="*/ 725 h 84574"/>
                  <a:gd name="connsiteX2" fmla="*/ 1168580 w 1179211"/>
                  <a:gd name="connsiteY2" fmla="*/ 0 h 84574"/>
                  <a:gd name="connsiteX3" fmla="*/ 1158672 w 1179211"/>
                  <a:gd name="connsiteY3" fmla="*/ 1933 h 84574"/>
                  <a:gd name="connsiteX4" fmla="*/ 1151182 w 1179211"/>
                  <a:gd name="connsiteY4" fmla="*/ 8941 h 84574"/>
                  <a:gd name="connsiteX5" fmla="*/ 1148282 w 1179211"/>
                  <a:gd name="connsiteY5" fmla="*/ 16915 h 84574"/>
                  <a:gd name="connsiteX6" fmla="*/ 1147799 w 1179211"/>
                  <a:gd name="connsiteY6" fmla="*/ 25131 h 84574"/>
                  <a:gd name="connsiteX7" fmla="*/ 1147799 w 1179211"/>
                  <a:gd name="connsiteY7" fmla="*/ 29239 h 84574"/>
                  <a:gd name="connsiteX8" fmla="*/ 1137891 w 1179211"/>
                  <a:gd name="connsiteY8" fmla="*/ 29239 h 84574"/>
                  <a:gd name="connsiteX9" fmla="*/ 1137891 w 1179211"/>
                  <a:gd name="connsiteY9" fmla="*/ 35521 h 84574"/>
                  <a:gd name="connsiteX10" fmla="*/ 1147799 w 1179211"/>
                  <a:gd name="connsiteY10" fmla="*/ 35521 h 84574"/>
                  <a:gd name="connsiteX11" fmla="*/ 1147799 w 1179211"/>
                  <a:gd name="connsiteY11" fmla="*/ 84333 h 84574"/>
                  <a:gd name="connsiteX12" fmla="*/ 1157223 w 1179211"/>
                  <a:gd name="connsiteY12" fmla="*/ 84333 h 84574"/>
                  <a:gd name="connsiteX13" fmla="*/ 1157223 w 1179211"/>
                  <a:gd name="connsiteY13" fmla="*/ 35280 h 84574"/>
                  <a:gd name="connsiteX14" fmla="*/ 1172446 w 1179211"/>
                  <a:gd name="connsiteY14" fmla="*/ 35280 h 84574"/>
                  <a:gd name="connsiteX15" fmla="*/ 1172446 w 1179211"/>
                  <a:gd name="connsiteY15" fmla="*/ 28997 h 84574"/>
                  <a:gd name="connsiteX16" fmla="*/ 1157223 w 1179211"/>
                  <a:gd name="connsiteY16" fmla="*/ 28997 h 84574"/>
                  <a:gd name="connsiteX17" fmla="*/ 1157223 w 1179211"/>
                  <a:gd name="connsiteY17" fmla="*/ 25372 h 84574"/>
                  <a:gd name="connsiteX18" fmla="*/ 1157464 w 1179211"/>
                  <a:gd name="connsiteY18" fmla="*/ 18606 h 84574"/>
                  <a:gd name="connsiteX19" fmla="*/ 1158672 w 1179211"/>
                  <a:gd name="connsiteY19" fmla="*/ 12324 h 84574"/>
                  <a:gd name="connsiteX20" fmla="*/ 1161572 w 1179211"/>
                  <a:gd name="connsiteY20" fmla="*/ 7733 h 84574"/>
                  <a:gd name="connsiteX21" fmla="*/ 1167130 w 1179211"/>
                  <a:gd name="connsiteY21" fmla="*/ 5799 h 84574"/>
                  <a:gd name="connsiteX22" fmla="*/ 1173413 w 1179211"/>
                  <a:gd name="connsiteY22" fmla="*/ 7008 h 84574"/>
                  <a:gd name="connsiteX23" fmla="*/ 1177762 w 1179211"/>
                  <a:gd name="connsiteY23" fmla="*/ 9666 h 84574"/>
                  <a:gd name="connsiteX24" fmla="*/ 1181145 w 1179211"/>
                  <a:gd name="connsiteY24" fmla="*/ 2658 h 84574"/>
                  <a:gd name="connsiteX25" fmla="*/ 1092946 w 1179211"/>
                  <a:gd name="connsiteY25" fmla="*/ 84091 h 84574"/>
                  <a:gd name="connsiteX26" fmla="*/ 1102370 w 1179211"/>
                  <a:gd name="connsiteY26" fmla="*/ 84091 h 84574"/>
                  <a:gd name="connsiteX27" fmla="*/ 1102370 w 1179211"/>
                  <a:gd name="connsiteY27" fmla="*/ 57511 h 84574"/>
                  <a:gd name="connsiteX28" fmla="*/ 1102612 w 1179211"/>
                  <a:gd name="connsiteY28" fmla="*/ 51953 h 84574"/>
                  <a:gd name="connsiteX29" fmla="*/ 1103337 w 1179211"/>
                  <a:gd name="connsiteY29" fmla="*/ 46637 h 84574"/>
                  <a:gd name="connsiteX30" fmla="*/ 1107444 w 1179211"/>
                  <a:gd name="connsiteY30" fmla="*/ 37938 h 84574"/>
                  <a:gd name="connsiteX31" fmla="*/ 1113485 w 1179211"/>
                  <a:gd name="connsiteY31" fmla="*/ 34555 h 84574"/>
                  <a:gd name="connsiteX32" fmla="*/ 1119526 w 1179211"/>
                  <a:gd name="connsiteY32" fmla="*/ 40596 h 84574"/>
                  <a:gd name="connsiteX33" fmla="*/ 1127742 w 1179211"/>
                  <a:gd name="connsiteY33" fmla="*/ 37696 h 84574"/>
                  <a:gd name="connsiteX34" fmla="*/ 1126534 w 1179211"/>
                  <a:gd name="connsiteY34" fmla="*/ 32863 h 84574"/>
                  <a:gd name="connsiteX35" fmla="*/ 1124118 w 1179211"/>
                  <a:gd name="connsiteY35" fmla="*/ 29722 h 84574"/>
                  <a:gd name="connsiteX36" fmla="*/ 1120735 w 1179211"/>
                  <a:gd name="connsiteY36" fmla="*/ 28030 h 84574"/>
                  <a:gd name="connsiteX37" fmla="*/ 1117352 w 1179211"/>
                  <a:gd name="connsiteY37" fmla="*/ 27547 h 84574"/>
                  <a:gd name="connsiteX38" fmla="*/ 1108653 w 1179211"/>
                  <a:gd name="connsiteY38" fmla="*/ 30205 h 84574"/>
                  <a:gd name="connsiteX39" fmla="*/ 1102370 w 1179211"/>
                  <a:gd name="connsiteY39" fmla="*/ 37696 h 84574"/>
                  <a:gd name="connsiteX40" fmla="*/ 1101162 w 1179211"/>
                  <a:gd name="connsiteY40" fmla="*/ 28272 h 84574"/>
                  <a:gd name="connsiteX41" fmla="*/ 1091738 w 1179211"/>
                  <a:gd name="connsiteY41" fmla="*/ 29239 h 84574"/>
                  <a:gd name="connsiteX42" fmla="*/ 1091979 w 1179211"/>
                  <a:gd name="connsiteY42" fmla="*/ 31413 h 84574"/>
                  <a:gd name="connsiteX43" fmla="*/ 1092463 w 1179211"/>
                  <a:gd name="connsiteY43" fmla="*/ 35038 h 84574"/>
                  <a:gd name="connsiteX44" fmla="*/ 1092704 w 1179211"/>
                  <a:gd name="connsiteY44" fmla="*/ 39146 h 84574"/>
                  <a:gd name="connsiteX45" fmla="*/ 1092946 w 1179211"/>
                  <a:gd name="connsiteY45" fmla="*/ 43254 h 84574"/>
                  <a:gd name="connsiteX46" fmla="*/ 1092946 w 1179211"/>
                  <a:gd name="connsiteY46" fmla="*/ 84091 h 84574"/>
                  <a:gd name="connsiteX47" fmla="*/ 1062016 w 1179211"/>
                  <a:gd name="connsiteY47" fmla="*/ 72251 h 84574"/>
                  <a:gd name="connsiteX48" fmla="*/ 1049934 w 1179211"/>
                  <a:gd name="connsiteY48" fmla="*/ 78292 h 84574"/>
                  <a:gd name="connsiteX49" fmla="*/ 1037852 w 1179211"/>
                  <a:gd name="connsiteY49" fmla="*/ 72251 h 84574"/>
                  <a:gd name="connsiteX50" fmla="*/ 1033502 w 1179211"/>
                  <a:gd name="connsiteY50" fmla="*/ 55819 h 84574"/>
                  <a:gd name="connsiteX51" fmla="*/ 1037852 w 1179211"/>
                  <a:gd name="connsiteY51" fmla="*/ 39629 h 84574"/>
                  <a:gd name="connsiteX52" fmla="*/ 1050175 w 1179211"/>
                  <a:gd name="connsiteY52" fmla="*/ 33588 h 84574"/>
                  <a:gd name="connsiteX53" fmla="*/ 1062499 w 1179211"/>
                  <a:gd name="connsiteY53" fmla="*/ 39629 h 84574"/>
                  <a:gd name="connsiteX54" fmla="*/ 1066849 w 1179211"/>
                  <a:gd name="connsiteY54" fmla="*/ 55819 h 84574"/>
                  <a:gd name="connsiteX55" fmla="*/ 1062016 w 1179211"/>
                  <a:gd name="connsiteY55" fmla="*/ 72251 h 84574"/>
                  <a:gd name="connsiteX56" fmla="*/ 1075306 w 1179211"/>
                  <a:gd name="connsiteY56" fmla="*/ 44462 h 84574"/>
                  <a:gd name="connsiteX57" fmla="*/ 1070232 w 1179211"/>
                  <a:gd name="connsiteY57" fmla="*/ 35280 h 84574"/>
                  <a:gd name="connsiteX58" fmla="*/ 1061774 w 1179211"/>
                  <a:gd name="connsiteY58" fmla="*/ 29480 h 84574"/>
                  <a:gd name="connsiteX59" fmla="*/ 1050175 w 1179211"/>
                  <a:gd name="connsiteY59" fmla="*/ 27306 h 84574"/>
                  <a:gd name="connsiteX60" fmla="*/ 1038576 w 1179211"/>
                  <a:gd name="connsiteY60" fmla="*/ 29480 h 84574"/>
                  <a:gd name="connsiteX61" fmla="*/ 1030119 w 1179211"/>
                  <a:gd name="connsiteY61" fmla="*/ 35280 h 84574"/>
                  <a:gd name="connsiteX62" fmla="*/ 1024803 w 1179211"/>
                  <a:gd name="connsiteY62" fmla="*/ 44462 h 84574"/>
                  <a:gd name="connsiteX63" fmla="*/ 1023111 w 1179211"/>
                  <a:gd name="connsiteY63" fmla="*/ 56303 h 84574"/>
                  <a:gd name="connsiteX64" fmla="*/ 1025286 w 1179211"/>
                  <a:gd name="connsiteY64" fmla="*/ 68626 h 84574"/>
                  <a:gd name="connsiteX65" fmla="*/ 1031086 w 1179211"/>
                  <a:gd name="connsiteY65" fmla="*/ 77809 h 84574"/>
                  <a:gd name="connsiteX66" fmla="*/ 1039785 w 1179211"/>
                  <a:gd name="connsiteY66" fmla="*/ 83608 h 84574"/>
                  <a:gd name="connsiteX67" fmla="*/ 1050417 w 1179211"/>
                  <a:gd name="connsiteY67" fmla="*/ 85783 h 84574"/>
                  <a:gd name="connsiteX68" fmla="*/ 1061049 w 1179211"/>
                  <a:gd name="connsiteY68" fmla="*/ 83608 h 84574"/>
                  <a:gd name="connsiteX69" fmla="*/ 1069748 w 1179211"/>
                  <a:gd name="connsiteY69" fmla="*/ 77809 h 84574"/>
                  <a:gd name="connsiteX70" fmla="*/ 1075548 w 1179211"/>
                  <a:gd name="connsiteY70" fmla="*/ 68626 h 84574"/>
                  <a:gd name="connsiteX71" fmla="*/ 1077722 w 1179211"/>
                  <a:gd name="connsiteY71" fmla="*/ 56303 h 84574"/>
                  <a:gd name="connsiteX72" fmla="*/ 1075306 w 1179211"/>
                  <a:gd name="connsiteY72" fmla="*/ 44462 h 84574"/>
                  <a:gd name="connsiteX73" fmla="*/ 998464 w 1179211"/>
                  <a:gd name="connsiteY73" fmla="*/ 84816 h 84574"/>
                  <a:gd name="connsiteX74" fmla="*/ 1007888 w 1179211"/>
                  <a:gd name="connsiteY74" fmla="*/ 83850 h 84574"/>
                  <a:gd name="connsiteX75" fmla="*/ 1007646 w 1179211"/>
                  <a:gd name="connsiteY75" fmla="*/ 81675 h 84574"/>
                  <a:gd name="connsiteX76" fmla="*/ 1007163 w 1179211"/>
                  <a:gd name="connsiteY76" fmla="*/ 78050 h 84574"/>
                  <a:gd name="connsiteX77" fmla="*/ 1006921 w 1179211"/>
                  <a:gd name="connsiteY77" fmla="*/ 73942 h 84574"/>
                  <a:gd name="connsiteX78" fmla="*/ 1006680 w 1179211"/>
                  <a:gd name="connsiteY78" fmla="*/ 69834 h 84574"/>
                  <a:gd name="connsiteX79" fmla="*/ 1006680 w 1179211"/>
                  <a:gd name="connsiteY79" fmla="*/ 483 h 84574"/>
                  <a:gd name="connsiteX80" fmla="*/ 997497 w 1179211"/>
                  <a:gd name="connsiteY80" fmla="*/ 483 h 84574"/>
                  <a:gd name="connsiteX81" fmla="*/ 997497 w 1179211"/>
                  <a:gd name="connsiteY81" fmla="*/ 36730 h 84574"/>
                  <a:gd name="connsiteX82" fmla="*/ 990973 w 1179211"/>
                  <a:gd name="connsiteY82" fmla="*/ 29964 h 84574"/>
                  <a:gd name="connsiteX83" fmla="*/ 980341 w 1179211"/>
                  <a:gd name="connsiteY83" fmla="*/ 27064 h 84574"/>
                  <a:gd name="connsiteX84" fmla="*/ 970675 w 1179211"/>
                  <a:gd name="connsiteY84" fmla="*/ 28997 h 84574"/>
                  <a:gd name="connsiteX85" fmla="*/ 962701 w 1179211"/>
                  <a:gd name="connsiteY85" fmla="*/ 34555 h 84574"/>
                  <a:gd name="connsiteX86" fmla="*/ 957385 w 1179211"/>
                  <a:gd name="connsiteY86" fmla="*/ 43737 h 84574"/>
                  <a:gd name="connsiteX87" fmla="*/ 955452 w 1179211"/>
                  <a:gd name="connsiteY87" fmla="*/ 56544 h 84574"/>
                  <a:gd name="connsiteX88" fmla="*/ 956902 w 1179211"/>
                  <a:gd name="connsiteY88" fmla="*/ 67660 h 84574"/>
                  <a:gd name="connsiteX89" fmla="*/ 961251 w 1179211"/>
                  <a:gd name="connsiteY89" fmla="*/ 76842 h 84574"/>
                  <a:gd name="connsiteX90" fmla="*/ 968742 w 1179211"/>
                  <a:gd name="connsiteY90" fmla="*/ 83125 h 84574"/>
                  <a:gd name="connsiteX91" fmla="*/ 979616 w 1179211"/>
                  <a:gd name="connsiteY91" fmla="*/ 85300 h 84574"/>
                  <a:gd name="connsiteX92" fmla="*/ 986623 w 1179211"/>
                  <a:gd name="connsiteY92" fmla="*/ 84091 h 84574"/>
                  <a:gd name="connsiteX93" fmla="*/ 991698 w 1179211"/>
                  <a:gd name="connsiteY93" fmla="*/ 81433 h 84574"/>
                  <a:gd name="connsiteX94" fmla="*/ 995081 w 1179211"/>
                  <a:gd name="connsiteY94" fmla="*/ 78050 h 84574"/>
                  <a:gd name="connsiteX95" fmla="*/ 997014 w 1179211"/>
                  <a:gd name="connsiteY95" fmla="*/ 74909 h 84574"/>
                  <a:gd name="connsiteX96" fmla="*/ 998464 w 1179211"/>
                  <a:gd name="connsiteY96" fmla="*/ 84816 h 84574"/>
                  <a:gd name="connsiteX97" fmla="*/ 996048 w 1179211"/>
                  <a:gd name="connsiteY97" fmla="*/ 67660 h 84574"/>
                  <a:gd name="connsiteX98" fmla="*/ 991456 w 1179211"/>
                  <a:gd name="connsiteY98" fmla="*/ 74667 h 84574"/>
                  <a:gd name="connsiteX99" fmla="*/ 985657 w 1179211"/>
                  <a:gd name="connsiteY99" fmla="*/ 78050 h 84574"/>
                  <a:gd name="connsiteX100" fmla="*/ 980582 w 1179211"/>
                  <a:gd name="connsiteY100" fmla="*/ 78775 h 84574"/>
                  <a:gd name="connsiteX101" fmla="*/ 974058 w 1179211"/>
                  <a:gd name="connsiteY101" fmla="*/ 77084 h 84574"/>
                  <a:gd name="connsiteX102" fmla="*/ 969467 w 1179211"/>
                  <a:gd name="connsiteY102" fmla="*/ 72493 h 84574"/>
                  <a:gd name="connsiteX103" fmla="*/ 966809 w 1179211"/>
                  <a:gd name="connsiteY103" fmla="*/ 65243 h 84574"/>
                  <a:gd name="connsiteX104" fmla="*/ 965842 w 1179211"/>
                  <a:gd name="connsiteY104" fmla="*/ 56303 h 84574"/>
                  <a:gd name="connsiteX105" fmla="*/ 967051 w 1179211"/>
                  <a:gd name="connsiteY105" fmla="*/ 47362 h 84574"/>
                  <a:gd name="connsiteX106" fmla="*/ 970192 w 1179211"/>
                  <a:gd name="connsiteY106" fmla="*/ 40354 h 84574"/>
                  <a:gd name="connsiteX107" fmla="*/ 975266 w 1179211"/>
                  <a:gd name="connsiteY107" fmla="*/ 36005 h 84574"/>
                  <a:gd name="connsiteX108" fmla="*/ 981549 w 1179211"/>
                  <a:gd name="connsiteY108" fmla="*/ 34555 h 84574"/>
                  <a:gd name="connsiteX109" fmla="*/ 987832 w 1179211"/>
                  <a:gd name="connsiteY109" fmla="*/ 35763 h 84574"/>
                  <a:gd name="connsiteX110" fmla="*/ 992906 w 1179211"/>
                  <a:gd name="connsiteY110" fmla="*/ 39629 h 84574"/>
                  <a:gd name="connsiteX111" fmla="*/ 996531 w 1179211"/>
                  <a:gd name="connsiteY111" fmla="*/ 46395 h 84574"/>
                  <a:gd name="connsiteX112" fmla="*/ 997739 w 1179211"/>
                  <a:gd name="connsiteY112" fmla="*/ 56061 h 84574"/>
                  <a:gd name="connsiteX113" fmla="*/ 996048 w 1179211"/>
                  <a:gd name="connsiteY113" fmla="*/ 67660 h 84574"/>
                  <a:gd name="connsiteX114" fmla="*/ 938537 w 1179211"/>
                  <a:gd name="connsiteY114" fmla="*/ 725 h 84574"/>
                  <a:gd name="connsiteX115" fmla="*/ 928629 w 1179211"/>
                  <a:gd name="connsiteY115" fmla="*/ 725 h 84574"/>
                  <a:gd name="connsiteX116" fmla="*/ 928629 w 1179211"/>
                  <a:gd name="connsiteY116" fmla="*/ 84333 h 84574"/>
                  <a:gd name="connsiteX117" fmla="*/ 938537 w 1179211"/>
                  <a:gd name="connsiteY117" fmla="*/ 84333 h 84574"/>
                  <a:gd name="connsiteX118" fmla="*/ 938537 w 1179211"/>
                  <a:gd name="connsiteY118" fmla="*/ 725 h 84574"/>
                  <a:gd name="connsiteX119" fmla="*/ 897699 w 1179211"/>
                  <a:gd name="connsiteY119" fmla="*/ 38179 h 84574"/>
                  <a:gd name="connsiteX120" fmla="*/ 900841 w 1179211"/>
                  <a:gd name="connsiteY120" fmla="*/ 50262 h 84574"/>
                  <a:gd name="connsiteX121" fmla="*/ 900841 w 1179211"/>
                  <a:gd name="connsiteY121" fmla="*/ 52195 h 84574"/>
                  <a:gd name="connsiteX122" fmla="*/ 873535 w 1179211"/>
                  <a:gd name="connsiteY122" fmla="*/ 52195 h 84574"/>
                  <a:gd name="connsiteX123" fmla="*/ 875227 w 1179211"/>
                  <a:gd name="connsiteY123" fmla="*/ 45187 h 84574"/>
                  <a:gd name="connsiteX124" fmla="*/ 878368 w 1179211"/>
                  <a:gd name="connsiteY124" fmla="*/ 39388 h 84574"/>
                  <a:gd name="connsiteX125" fmla="*/ 882959 w 1179211"/>
                  <a:gd name="connsiteY125" fmla="*/ 35280 h 84574"/>
                  <a:gd name="connsiteX126" fmla="*/ 889000 w 1179211"/>
                  <a:gd name="connsiteY126" fmla="*/ 33830 h 84574"/>
                  <a:gd name="connsiteX127" fmla="*/ 897699 w 1179211"/>
                  <a:gd name="connsiteY127" fmla="*/ 38179 h 84574"/>
                  <a:gd name="connsiteX128" fmla="*/ 910748 w 1179211"/>
                  <a:gd name="connsiteY128" fmla="*/ 58236 h 84574"/>
                  <a:gd name="connsiteX129" fmla="*/ 910748 w 1179211"/>
                  <a:gd name="connsiteY129" fmla="*/ 52678 h 84574"/>
                  <a:gd name="connsiteX130" fmla="*/ 909781 w 1179211"/>
                  <a:gd name="connsiteY130" fmla="*/ 43496 h 84574"/>
                  <a:gd name="connsiteX131" fmla="*/ 906157 w 1179211"/>
                  <a:gd name="connsiteY131" fmla="*/ 35280 h 84574"/>
                  <a:gd name="connsiteX132" fmla="*/ 899391 w 1179211"/>
                  <a:gd name="connsiteY132" fmla="*/ 29480 h 84574"/>
                  <a:gd name="connsiteX133" fmla="*/ 888759 w 1179211"/>
                  <a:gd name="connsiteY133" fmla="*/ 27306 h 84574"/>
                  <a:gd name="connsiteX134" fmla="*/ 878851 w 1179211"/>
                  <a:gd name="connsiteY134" fmla="*/ 29480 h 84574"/>
                  <a:gd name="connsiteX135" fmla="*/ 870877 w 1179211"/>
                  <a:gd name="connsiteY135" fmla="*/ 35521 h 84574"/>
                  <a:gd name="connsiteX136" fmla="*/ 865561 w 1179211"/>
                  <a:gd name="connsiteY136" fmla="*/ 44704 h 84574"/>
                  <a:gd name="connsiteX137" fmla="*/ 863628 w 1179211"/>
                  <a:gd name="connsiteY137" fmla="*/ 56544 h 84574"/>
                  <a:gd name="connsiteX138" fmla="*/ 870394 w 1179211"/>
                  <a:gd name="connsiteY138" fmla="*/ 78292 h 84574"/>
                  <a:gd name="connsiteX139" fmla="*/ 890208 w 1179211"/>
                  <a:gd name="connsiteY139" fmla="*/ 85783 h 84574"/>
                  <a:gd name="connsiteX140" fmla="*/ 902290 w 1179211"/>
                  <a:gd name="connsiteY140" fmla="*/ 83125 h 84574"/>
                  <a:gd name="connsiteX141" fmla="*/ 911956 w 1179211"/>
                  <a:gd name="connsiteY141" fmla="*/ 75151 h 84574"/>
                  <a:gd name="connsiteX142" fmla="*/ 908090 w 1179211"/>
                  <a:gd name="connsiteY142" fmla="*/ 71043 h 84574"/>
                  <a:gd name="connsiteX143" fmla="*/ 898666 w 1179211"/>
                  <a:gd name="connsiteY143" fmla="*/ 77567 h 84574"/>
                  <a:gd name="connsiteX144" fmla="*/ 890933 w 1179211"/>
                  <a:gd name="connsiteY144" fmla="*/ 79017 h 84574"/>
                  <a:gd name="connsiteX145" fmla="*/ 878368 w 1179211"/>
                  <a:gd name="connsiteY145" fmla="*/ 73701 h 84574"/>
                  <a:gd name="connsiteX146" fmla="*/ 873777 w 1179211"/>
                  <a:gd name="connsiteY146" fmla="*/ 58477 h 84574"/>
                  <a:gd name="connsiteX147" fmla="*/ 910748 w 1179211"/>
                  <a:gd name="connsiteY147" fmla="*/ 58477 h 84574"/>
                  <a:gd name="connsiteX148" fmla="*/ 848404 w 1179211"/>
                  <a:gd name="connsiteY148" fmla="*/ 61377 h 84574"/>
                  <a:gd name="connsiteX149" fmla="*/ 844296 w 1179211"/>
                  <a:gd name="connsiteY149" fmla="*/ 56544 h 84574"/>
                  <a:gd name="connsiteX150" fmla="*/ 838980 w 1179211"/>
                  <a:gd name="connsiteY150" fmla="*/ 53403 h 84574"/>
                  <a:gd name="connsiteX151" fmla="*/ 833181 w 1179211"/>
                  <a:gd name="connsiteY151" fmla="*/ 51470 h 84574"/>
                  <a:gd name="connsiteX152" fmla="*/ 824723 w 1179211"/>
                  <a:gd name="connsiteY152" fmla="*/ 47603 h 84574"/>
                  <a:gd name="connsiteX153" fmla="*/ 821582 w 1179211"/>
                  <a:gd name="connsiteY153" fmla="*/ 40837 h 84574"/>
                  <a:gd name="connsiteX154" fmla="*/ 824482 w 1179211"/>
                  <a:gd name="connsiteY154" fmla="*/ 35280 h 84574"/>
                  <a:gd name="connsiteX155" fmla="*/ 831731 w 1179211"/>
                  <a:gd name="connsiteY155" fmla="*/ 33105 h 84574"/>
                  <a:gd name="connsiteX156" fmla="*/ 838980 w 1179211"/>
                  <a:gd name="connsiteY156" fmla="*/ 34796 h 84574"/>
                  <a:gd name="connsiteX157" fmla="*/ 843572 w 1179211"/>
                  <a:gd name="connsiteY157" fmla="*/ 38421 h 84574"/>
                  <a:gd name="connsiteX158" fmla="*/ 848404 w 1179211"/>
                  <a:gd name="connsiteY158" fmla="*/ 32380 h 84574"/>
                  <a:gd name="connsiteX159" fmla="*/ 842605 w 1179211"/>
                  <a:gd name="connsiteY159" fmla="*/ 28997 h 84574"/>
                  <a:gd name="connsiteX160" fmla="*/ 832214 w 1179211"/>
                  <a:gd name="connsiteY160" fmla="*/ 27306 h 84574"/>
                  <a:gd name="connsiteX161" fmla="*/ 824723 w 1179211"/>
                  <a:gd name="connsiteY161" fmla="*/ 28272 h 84574"/>
                  <a:gd name="connsiteX162" fmla="*/ 818441 w 1179211"/>
                  <a:gd name="connsiteY162" fmla="*/ 31172 h 84574"/>
                  <a:gd name="connsiteX163" fmla="*/ 814091 w 1179211"/>
                  <a:gd name="connsiteY163" fmla="*/ 36005 h 84574"/>
                  <a:gd name="connsiteX164" fmla="*/ 812400 w 1179211"/>
                  <a:gd name="connsiteY164" fmla="*/ 42771 h 84574"/>
                  <a:gd name="connsiteX165" fmla="*/ 813850 w 1179211"/>
                  <a:gd name="connsiteY165" fmla="*/ 50020 h 84574"/>
                  <a:gd name="connsiteX166" fmla="*/ 817716 w 1179211"/>
                  <a:gd name="connsiteY166" fmla="*/ 54853 h 84574"/>
                  <a:gd name="connsiteX167" fmla="*/ 822790 w 1179211"/>
                  <a:gd name="connsiteY167" fmla="*/ 57752 h 84574"/>
                  <a:gd name="connsiteX168" fmla="*/ 828106 w 1179211"/>
                  <a:gd name="connsiteY168" fmla="*/ 59686 h 84574"/>
                  <a:gd name="connsiteX169" fmla="*/ 836564 w 1179211"/>
                  <a:gd name="connsiteY169" fmla="*/ 63310 h 84574"/>
                  <a:gd name="connsiteX170" fmla="*/ 839705 w 1179211"/>
                  <a:gd name="connsiteY170" fmla="*/ 70559 h 84574"/>
                  <a:gd name="connsiteX171" fmla="*/ 837047 w 1179211"/>
                  <a:gd name="connsiteY171" fmla="*/ 77325 h 84574"/>
                  <a:gd name="connsiteX172" fmla="*/ 829556 w 1179211"/>
                  <a:gd name="connsiteY172" fmla="*/ 79742 h 84574"/>
                  <a:gd name="connsiteX173" fmla="*/ 824723 w 1179211"/>
                  <a:gd name="connsiteY173" fmla="*/ 79017 h 84574"/>
                  <a:gd name="connsiteX174" fmla="*/ 820616 w 1179211"/>
                  <a:gd name="connsiteY174" fmla="*/ 76842 h 84574"/>
                  <a:gd name="connsiteX175" fmla="*/ 817233 w 1179211"/>
                  <a:gd name="connsiteY175" fmla="*/ 74184 h 84574"/>
                  <a:gd name="connsiteX176" fmla="*/ 814816 w 1179211"/>
                  <a:gd name="connsiteY176" fmla="*/ 71768 h 84574"/>
                  <a:gd name="connsiteX177" fmla="*/ 809983 w 1179211"/>
                  <a:gd name="connsiteY177" fmla="*/ 79500 h 84574"/>
                  <a:gd name="connsiteX178" fmla="*/ 829073 w 1179211"/>
                  <a:gd name="connsiteY178" fmla="*/ 85783 h 84574"/>
                  <a:gd name="connsiteX179" fmla="*/ 836806 w 1179211"/>
                  <a:gd name="connsiteY179" fmla="*/ 84575 h 84574"/>
                  <a:gd name="connsiteX180" fmla="*/ 843088 w 1179211"/>
                  <a:gd name="connsiteY180" fmla="*/ 81192 h 84574"/>
                  <a:gd name="connsiteX181" fmla="*/ 847438 w 1179211"/>
                  <a:gd name="connsiteY181" fmla="*/ 75634 h 84574"/>
                  <a:gd name="connsiteX182" fmla="*/ 849129 w 1179211"/>
                  <a:gd name="connsiteY182" fmla="*/ 68143 h 84574"/>
                  <a:gd name="connsiteX183" fmla="*/ 848404 w 1179211"/>
                  <a:gd name="connsiteY183" fmla="*/ 61377 h 84574"/>
                  <a:gd name="connsiteX184" fmla="*/ 796693 w 1179211"/>
                  <a:gd name="connsiteY184" fmla="*/ 61377 h 84574"/>
                  <a:gd name="connsiteX185" fmla="*/ 792585 w 1179211"/>
                  <a:gd name="connsiteY185" fmla="*/ 56544 h 84574"/>
                  <a:gd name="connsiteX186" fmla="*/ 787269 w 1179211"/>
                  <a:gd name="connsiteY186" fmla="*/ 53403 h 84574"/>
                  <a:gd name="connsiteX187" fmla="*/ 781470 w 1179211"/>
                  <a:gd name="connsiteY187" fmla="*/ 51470 h 84574"/>
                  <a:gd name="connsiteX188" fmla="*/ 773012 w 1179211"/>
                  <a:gd name="connsiteY188" fmla="*/ 47603 h 84574"/>
                  <a:gd name="connsiteX189" fmla="*/ 769871 w 1179211"/>
                  <a:gd name="connsiteY189" fmla="*/ 40837 h 84574"/>
                  <a:gd name="connsiteX190" fmla="*/ 772770 w 1179211"/>
                  <a:gd name="connsiteY190" fmla="*/ 35280 h 84574"/>
                  <a:gd name="connsiteX191" fmla="*/ 780020 w 1179211"/>
                  <a:gd name="connsiteY191" fmla="*/ 33105 h 84574"/>
                  <a:gd name="connsiteX192" fmla="*/ 787269 w 1179211"/>
                  <a:gd name="connsiteY192" fmla="*/ 34796 h 84574"/>
                  <a:gd name="connsiteX193" fmla="*/ 791860 w 1179211"/>
                  <a:gd name="connsiteY193" fmla="*/ 38421 h 84574"/>
                  <a:gd name="connsiteX194" fmla="*/ 796693 w 1179211"/>
                  <a:gd name="connsiteY194" fmla="*/ 32380 h 84574"/>
                  <a:gd name="connsiteX195" fmla="*/ 790894 w 1179211"/>
                  <a:gd name="connsiteY195" fmla="*/ 28997 h 84574"/>
                  <a:gd name="connsiteX196" fmla="*/ 780503 w 1179211"/>
                  <a:gd name="connsiteY196" fmla="*/ 27306 h 84574"/>
                  <a:gd name="connsiteX197" fmla="*/ 773012 w 1179211"/>
                  <a:gd name="connsiteY197" fmla="*/ 28272 h 84574"/>
                  <a:gd name="connsiteX198" fmla="*/ 766729 w 1179211"/>
                  <a:gd name="connsiteY198" fmla="*/ 31172 h 84574"/>
                  <a:gd name="connsiteX199" fmla="*/ 762380 w 1179211"/>
                  <a:gd name="connsiteY199" fmla="*/ 36005 h 84574"/>
                  <a:gd name="connsiteX200" fmla="*/ 760688 w 1179211"/>
                  <a:gd name="connsiteY200" fmla="*/ 42771 h 84574"/>
                  <a:gd name="connsiteX201" fmla="*/ 762138 w 1179211"/>
                  <a:gd name="connsiteY201" fmla="*/ 50020 h 84574"/>
                  <a:gd name="connsiteX202" fmla="*/ 766005 w 1179211"/>
                  <a:gd name="connsiteY202" fmla="*/ 54853 h 84574"/>
                  <a:gd name="connsiteX203" fmla="*/ 771079 w 1179211"/>
                  <a:gd name="connsiteY203" fmla="*/ 57752 h 84574"/>
                  <a:gd name="connsiteX204" fmla="*/ 776395 w 1179211"/>
                  <a:gd name="connsiteY204" fmla="*/ 59686 h 84574"/>
                  <a:gd name="connsiteX205" fmla="*/ 784853 w 1179211"/>
                  <a:gd name="connsiteY205" fmla="*/ 63310 h 84574"/>
                  <a:gd name="connsiteX206" fmla="*/ 787994 w 1179211"/>
                  <a:gd name="connsiteY206" fmla="*/ 70559 h 84574"/>
                  <a:gd name="connsiteX207" fmla="*/ 785336 w 1179211"/>
                  <a:gd name="connsiteY207" fmla="*/ 77325 h 84574"/>
                  <a:gd name="connsiteX208" fmla="*/ 777845 w 1179211"/>
                  <a:gd name="connsiteY208" fmla="*/ 79742 h 84574"/>
                  <a:gd name="connsiteX209" fmla="*/ 773012 w 1179211"/>
                  <a:gd name="connsiteY209" fmla="*/ 79017 h 84574"/>
                  <a:gd name="connsiteX210" fmla="*/ 768904 w 1179211"/>
                  <a:gd name="connsiteY210" fmla="*/ 76842 h 84574"/>
                  <a:gd name="connsiteX211" fmla="*/ 765521 w 1179211"/>
                  <a:gd name="connsiteY211" fmla="*/ 74184 h 84574"/>
                  <a:gd name="connsiteX212" fmla="*/ 763105 w 1179211"/>
                  <a:gd name="connsiteY212" fmla="*/ 71768 h 84574"/>
                  <a:gd name="connsiteX213" fmla="*/ 758272 w 1179211"/>
                  <a:gd name="connsiteY213" fmla="*/ 79500 h 84574"/>
                  <a:gd name="connsiteX214" fmla="*/ 777362 w 1179211"/>
                  <a:gd name="connsiteY214" fmla="*/ 85783 h 84574"/>
                  <a:gd name="connsiteX215" fmla="*/ 785094 w 1179211"/>
                  <a:gd name="connsiteY215" fmla="*/ 84575 h 84574"/>
                  <a:gd name="connsiteX216" fmla="*/ 791377 w 1179211"/>
                  <a:gd name="connsiteY216" fmla="*/ 81192 h 84574"/>
                  <a:gd name="connsiteX217" fmla="*/ 795726 w 1179211"/>
                  <a:gd name="connsiteY217" fmla="*/ 75634 h 84574"/>
                  <a:gd name="connsiteX218" fmla="*/ 797418 w 1179211"/>
                  <a:gd name="connsiteY218" fmla="*/ 68143 h 84574"/>
                  <a:gd name="connsiteX219" fmla="*/ 796693 w 1179211"/>
                  <a:gd name="connsiteY219" fmla="*/ 61377 h 84574"/>
                  <a:gd name="connsiteX220" fmla="*/ 711393 w 1179211"/>
                  <a:gd name="connsiteY220" fmla="*/ 6041 h 84574"/>
                  <a:gd name="connsiteX221" fmla="*/ 707286 w 1179211"/>
                  <a:gd name="connsiteY221" fmla="*/ 4350 h 84574"/>
                  <a:gd name="connsiteX222" fmla="*/ 703178 w 1179211"/>
                  <a:gd name="connsiteY222" fmla="*/ 6041 h 84574"/>
                  <a:gd name="connsiteX223" fmla="*/ 701486 w 1179211"/>
                  <a:gd name="connsiteY223" fmla="*/ 9907 h 84574"/>
                  <a:gd name="connsiteX224" fmla="*/ 703178 w 1179211"/>
                  <a:gd name="connsiteY224" fmla="*/ 13774 h 84574"/>
                  <a:gd name="connsiteX225" fmla="*/ 707286 w 1179211"/>
                  <a:gd name="connsiteY225" fmla="*/ 15465 h 84574"/>
                  <a:gd name="connsiteX226" fmla="*/ 711393 w 1179211"/>
                  <a:gd name="connsiteY226" fmla="*/ 13774 h 84574"/>
                  <a:gd name="connsiteX227" fmla="*/ 713085 w 1179211"/>
                  <a:gd name="connsiteY227" fmla="*/ 9907 h 84574"/>
                  <a:gd name="connsiteX228" fmla="*/ 711393 w 1179211"/>
                  <a:gd name="connsiteY228" fmla="*/ 6041 h 84574"/>
                  <a:gd name="connsiteX229" fmla="*/ 734833 w 1179211"/>
                  <a:gd name="connsiteY229" fmla="*/ 6041 h 84574"/>
                  <a:gd name="connsiteX230" fmla="*/ 730725 w 1179211"/>
                  <a:gd name="connsiteY230" fmla="*/ 4350 h 84574"/>
                  <a:gd name="connsiteX231" fmla="*/ 726617 w 1179211"/>
                  <a:gd name="connsiteY231" fmla="*/ 6041 h 84574"/>
                  <a:gd name="connsiteX232" fmla="*/ 724925 w 1179211"/>
                  <a:gd name="connsiteY232" fmla="*/ 9907 h 84574"/>
                  <a:gd name="connsiteX233" fmla="*/ 726617 w 1179211"/>
                  <a:gd name="connsiteY233" fmla="*/ 13774 h 84574"/>
                  <a:gd name="connsiteX234" fmla="*/ 730725 w 1179211"/>
                  <a:gd name="connsiteY234" fmla="*/ 15465 h 84574"/>
                  <a:gd name="connsiteX235" fmla="*/ 734833 w 1179211"/>
                  <a:gd name="connsiteY235" fmla="*/ 13774 h 84574"/>
                  <a:gd name="connsiteX236" fmla="*/ 736524 w 1179211"/>
                  <a:gd name="connsiteY236" fmla="*/ 9907 h 84574"/>
                  <a:gd name="connsiteX237" fmla="*/ 734833 w 1179211"/>
                  <a:gd name="connsiteY237" fmla="*/ 6041 h 84574"/>
                  <a:gd name="connsiteX238" fmla="*/ 695445 w 1179211"/>
                  <a:gd name="connsiteY238" fmla="*/ 28997 h 84574"/>
                  <a:gd name="connsiteX239" fmla="*/ 695445 w 1179211"/>
                  <a:gd name="connsiteY239" fmla="*/ 63552 h 84574"/>
                  <a:gd name="connsiteX240" fmla="*/ 695928 w 1179211"/>
                  <a:gd name="connsiteY240" fmla="*/ 72009 h 84574"/>
                  <a:gd name="connsiteX241" fmla="*/ 698103 w 1179211"/>
                  <a:gd name="connsiteY241" fmla="*/ 79017 h 84574"/>
                  <a:gd name="connsiteX242" fmla="*/ 703903 w 1179211"/>
                  <a:gd name="connsiteY242" fmla="*/ 83850 h 84574"/>
                  <a:gd name="connsiteX243" fmla="*/ 714535 w 1179211"/>
                  <a:gd name="connsiteY243" fmla="*/ 85783 h 84574"/>
                  <a:gd name="connsiteX244" fmla="*/ 722026 w 1179211"/>
                  <a:gd name="connsiteY244" fmla="*/ 84575 h 84574"/>
                  <a:gd name="connsiteX245" fmla="*/ 727342 w 1179211"/>
                  <a:gd name="connsiteY245" fmla="*/ 81433 h 84574"/>
                  <a:gd name="connsiteX246" fmla="*/ 730725 w 1179211"/>
                  <a:gd name="connsiteY246" fmla="*/ 77809 h 84574"/>
                  <a:gd name="connsiteX247" fmla="*/ 732658 w 1179211"/>
                  <a:gd name="connsiteY247" fmla="*/ 75151 h 84574"/>
                  <a:gd name="connsiteX248" fmla="*/ 733866 w 1179211"/>
                  <a:gd name="connsiteY248" fmla="*/ 84575 h 84574"/>
                  <a:gd name="connsiteX249" fmla="*/ 743290 w 1179211"/>
                  <a:gd name="connsiteY249" fmla="*/ 83608 h 84574"/>
                  <a:gd name="connsiteX250" fmla="*/ 743049 w 1179211"/>
                  <a:gd name="connsiteY250" fmla="*/ 81433 h 84574"/>
                  <a:gd name="connsiteX251" fmla="*/ 742565 w 1179211"/>
                  <a:gd name="connsiteY251" fmla="*/ 77809 h 84574"/>
                  <a:gd name="connsiteX252" fmla="*/ 742324 w 1179211"/>
                  <a:gd name="connsiteY252" fmla="*/ 73701 h 84574"/>
                  <a:gd name="connsiteX253" fmla="*/ 742082 w 1179211"/>
                  <a:gd name="connsiteY253" fmla="*/ 69593 h 84574"/>
                  <a:gd name="connsiteX254" fmla="*/ 742082 w 1179211"/>
                  <a:gd name="connsiteY254" fmla="*/ 28755 h 84574"/>
                  <a:gd name="connsiteX255" fmla="*/ 732175 w 1179211"/>
                  <a:gd name="connsiteY255" fmla="*/ 28755 h 84574"/>
                  <a:gd name="connsiteX256" fmla="*/ 732175 w 1179211"/>
                  <a:gd name="connsiteY256" fmla="*/ 59686 h 84574"/>
                  <a:gd name="connsiteX257" fmla="*/ 730966 w 1179211"/>
                  <a:gd name="connsiteY257" fmla="*/ 66935 h 84574"/>
                  <a:gd name="connsiteX258" fmla="*/ 727583 w 1179211"/>
                  <a:gd name="connsiteY258" fmla="*/ 72734 h 84574"/>
                  <a:gd name="connsiteX259" fmla="*/ 722751 w 1179211"/>
                  <a:gd name="connsiteY259" fmla="*/ 76600 h 84574"/>
                  <a:gd name="connsiteX260" fmla="*/ 716468 w 1179211"/>
                  <a:gd name="connsiteY260" fmla="*/ 78050 h 84574"/>
                  <a:gd name="connsiteX261" fmla="*/ 710427 w 1179211"/>
                  <a:gd name="connsiteY261" fmla="*/ 77084 h 84574"/>
                  <a:gd name="connsiteX262" fmla="*/ 706802 w 1179211"/>
                  <a:gd name="connsiteY262" fmla="*/ 74184 h 84574"/>
                  <a:gd name="connsiteX263" fmla="*/ 705111 w 1179211"/>
                  <a:gd name="connsiteY263" fmla="*/ 69593 h 84574"/>
                  <a:gd name="connsiteX264" fmla="*/ 704628 w 1179211"/>
                  <a:gd name="connsiteY264" fmla="*/ 63310 h 84574"/>
                  <a:gd name="connsiteX265" fmla="*/ 704628 w 1179211"/>
                  <a:gd name="connsiteY265" fmla="*/ 28755 h 84574"/>
                  <a:gd name="connsiteX266" fmla="*/ 695445 w 1179211"/>
                  <a:gd name="connsiteY266" fmla="*/ 28755 h 84574"/>
                  <a:gd name="connsiteX267" fmla="*/ 664515 w 1179211"/>
                  <a:gd name="connsiteY267" fmla="*/ 60894 h 84574"/>
                  <a:gd name="connsiteX268" fmla="*/ 657991 w 1179211"/>
                  <a:gd name="connsiteY268" fmla="*/ 71284 h 84574"/>
                  <a:gd name="connsiteX269" fmla="*/ 648325 w 1179211"/>
                  <a:gd name="connsiteY269" fmla="*/ 76600 h 84574"/>
                  <a:gd name="connsiteX270" fmla="*/ 636726 w 1179211"/>
                  <a:gd name="connsiteY270" fmla="*/ 78050 h 84574"/>
                  <a:gd name="connsiteX271" fmla="*/ 631893 w 1179211"/>
                  <a:gd name="connsiteY271" fmla="*/ 77809 h 84574"/>
                  <a:gd name="connsiteX272" fmla="*/ 626577 w 1179211"/>
                  <a:gd name="connsiteY272" fmla="*/ 77325 h 84574"/>
                  <a:gd name="connsiteX273" fmla="*/ 626577 w 1179211"/>
                  <a:gd name="connsiteY273" fmla="*/ 10874 h 84574"/>
                  <a:gd name="connsiteX274" fmla="*/ 630927 w 1179211"/>
                  <a:gd name="connsiteY274" fmla="*/ 10632 h 84574"/>
                  <a:gd name="connsiteX275" fmla="*/ 635276 w 1179211"/>
                  <a:gd name="connsiteY275" fmla="*/ 10632 h 84574"/>
                  <a:gd name="connsiteX276" fmla="*/ 659440 w 1179211"/>
                  <a:gd name="connsiteY276" fmla="*/ 18848 h 84574"/>
                  <a:gd name="connsiteX277" fmla="*/ 666931 w 1179211"/>
                  <a:gd name="connsiteY277" fmla="*/ 44220 h 84574"/>
                  <a:gd name="connsiteX278" fmla="*/ 664515 w 1179211"/>
                  <a:gd name="connsiteY278" fmla="*/ 60894 h 84574"/>
                  <a:gd name="connsiteX279" fmla="*/ 675389 w 1179211"/>
                  <a:gd name="connsiteY279" fmla="*/ 25856 h 84574"/>
                  <a:gd name="connsiteX280" fmla="*/ 667173 w 1179211"/>
                  <a:gd name="connsiteY280" fmla="*/ 13774 h 84574"/>
                  <a:gd name="connsiteX281" fmla="*/ 654366 w 1179211"/>
                  <a:gd name="connsiteY281" fmla="*/ 6524 h 84574"/>
                  <a:gd name="connsiteX282" fmla="*/ 637451 w 1179211"/>
                  <a:gd name="connsiteY282" fmla="*/ 4108 h 84574"/>
                  <a:gd name="connsiteX283" fmla="*/ 631168 w 1179211"/>
                  <a:gd name="connsiteY283" fmla="*/ 4108 h 84574"/>
                  <a:gd name="connsiteX284" fmla="*/ 627060 w 1179211"/>
                  <a:gd name="connsiteY284" fmla="*/ 4350 h 84574"/>
                  <a:gd name="connsiteX285" fmla="*/ 622953 w 1179211"/>
                  <a:gd name="connsiteY285" fmla="*/ 4350 h 84574"/>
                  <a:gd name="connsiteX286" fmla="*/ 616670 w 1179211"/>
                  <a:gd name="connsiteY286" fmla="*/ 4591 h 84574"/>
                  <a:gd name="connsiteX287" fmla="*/ 616670 w 1179211"/>
                  <a:gd name="connsiteY287" fmla="*/ 84091 h 84574"/>
                  <a:gd name="connsiteX288" fmla="*/ 625611 w 1179211"/>
                  <a:gd name="connsiteY288" fmla="*/ 84333 h 84574"/>
                  <a:gd name="connsiteX289" fmla="*/ 637209 w 1179211"/>
                  <a:gd name="connsiteY289" fmla="*/ 84575 h 84574"/>
                  <a:gd name="connsiteX290" fmla="*/ 650741 w 1179211"/>
                  <a:gd name="connsiteY290" fmla="*/ 82883 h 84574"/>
                  <a:gd name="connsiteX291" fmla="*/ 664032 w 1179211"/>
                  <a:gd name="connsiteY291" fmla="*/ 76842 h 84574"/>
                  <a:gd name="connsiteX292" fmla="*/ 674181 w 1179211"/>
                  <a:gd name="connsiteY292" fmla="*/ 64518 h 84574"/>
                  <a:gd name="connsiteX293" fmla="*/ 678289 w 1179211"/>
                  <a:gd name="connsiteY293" fmla="*/ 43979 h 84574"/>
                  <a:gd name="connsiteX294" fmla="*/ 675389 w 1179211"/>
                  <a:gd name="connsiteY294" fmla="*/ 25856 h 84574"/>
                  <a:gd name="connsiteX295" fmla="*/ 562059 w 1179211"/>
                  <a:gd name="connsiteY295" fmla="*/ 77325 h 84574"/>
                  <a:gd name="connsiteX296" fmla="*/ 558918 w 1179211"/>
                  <a:gd name="connsiteY296" fmla="*/ 78534 h 84574"/>
                  <a:gd name="connsiteX297" fmla="*/ 555776 w 1179211"/>
                  <a:gd name="connsiteY297" fmla="*/ 79017 h 84574"/>
                  <a:gd name="connsiteX298" fmla="*/ 553360 w 1179211"/>
                  <a:gd name="connsiteY298" fmla="*/ 78534 h 84574"/>
                  <a:gd name="connsiteX299" fmla="*/ 551185 w 1179211"/>
                  <a:gd name="connsiteY299" fmla="*/ 77567 h 84574"/>
                  <a:gd name="connsiteX300" fmla="*/ 549010 w 1179211"/>
                  <a:gd name="connsiteY300" fmla="*/ 74184 h 84574"/>
                  <a:gd name="connsiteX301" fmla="*/ 548769 w 1179211"/>
                  <a:gd name="connsiteY301" fmla="*/ 67901 h 84574"/>
                  <a:gd name="connsiteX302" fmla="*/ 548769 w 1179211"/>
                  <a:gd name="connsiteY302" fmla="*/ 35280 h 84574"/>
                  <a:gd name="connsiteX303" fmla="*/ 561817 w 1179211"/>
                  <a:gd name="connsiteY303" fmla="*/ 35280 h 84574"/>
                  <a:gd name="connsiteX304" fmla="*/ 561817 w 1179211"/>
                  <a:gd name="connsiteY304" fmla="*/ 28997 h 84574"/>
                  <a:gd name="connsiteX305" fmla="*/ 548769 w 1179211"/>
                  <a:gd name="connsiteY305" fmla="*/ 28997 h 84574"/>
                  <a:gd name="connsiteX306" fmla="*/ 548769 w 1179211"/>
                  <a:gd name="connsiteY306" fmla="*/ 12807 h 84574"/>
                  <a:gd name="connsiteX307" fmla="*/ 539103 w 1179211"/>
                  <a:gd name="connsiteY307" fmla="*/ 14982 h 84574"/>
                  <a:gd name="connsiteX308" fmla="*/ 539103 w 1179211"/>
                  <a:gd name="connsiteY308" fmla="*/ 28997 h 84574"/>
                  <a:gd name="connsiteX309" fmla="*/ 529679 w 1179211"/>
                  <a:gd name="connsiteY309" fmla="*/ 28997 h 84574"/>
                  <a:gd name="connsiteX310" fmla="*/ 529679 w 1179211"/>
                  <a:gd name="connsiteY310" fmla="*/ 35280 h 84574"/>
                  <a:gd name="connsiteX311" fmla="*/ 539103 w 1179211"/>
                  <a:gd name="connsiteY311" fmla="*/ 35280 h 84574"/>
                  <a:gd name="connsiteX312" fmla="*/ 539103 w 1179211"/>
                  <a:gd name="connsiteY312" fmla="*/ 68868 h 84574"/>
                  <a:gd name="connsiteX313" fmla="*/ 539345 w 1179211"/>
                  <a:gd name="connsiteY313" fmla="*/ 76117 h 84574"/>
                  <a:gd name="connsiteX314" fmla="*/ 541278 w 1179211"/>
                  <a:gd name="connsiteY314" fmla="*/ 81433 h 84574"/>
                  <a:gd name="connsiteX315" fmla="*/ 545869 w 1179211"/>
                  <a:gd name="connsiteY315" fmla="*/ 84816 h 84574"/>
                  <a:gd name="connsiteX316" fmla="*/ 551910 w 1179211"/>
                  <a:gd name="connsiteY316" fmla="*/ 85783 h 84574"/>
                  <a:gd name="connsiteX317" fmla="*/ 558434 w 1179211"/>
                  <a:gd name="connsiteY317" fmla="*/ 84816 h 84574"/>
                  <a:gd name="connsiteX318" fmla="*/ 563992 w 1179211"/>
                  <a:gd name="connsiteY318" fmla="*/ 82158 h 84574"/>
                  <a:gd name="connsiteX319" fmla="*/ 562059 w 1179211"/>
                  <a:gd name="connsiteY319" fmla="*/ 77325 h 84574"/>
                  <a:gd name="connsiteX320" fmla="*/ 487392 w 1179211"/>
                  <a:gd name="connsiteY320" fmla="*/ 6041 h 84574"/>
                  <a:gd name="connsiteX321" fmla="*/ 483284 w 1179211"/>
                  <a:gd name="connsiteY321" fmla="*/ 4350 h 84574"/>
                  <a:gd name="connsiteX322" fmla="*/ 479176 w 1179211"/>
                  <a:gd name="connsiteY322" fmla="*/ 6041 h 84574"/>
                  <a:gd name="connsiteX323" fmla="*/ 477484 w 1179211"/>
                  <a:gd name="connsiteY323" fmla="*/ 9907 h 84574"/>
                  <a:gd name="connsiteX324" fmla="*/ 479176 w 1179211"/>
                  <a:gd name="connsiteY324" fmla="*/ 13774 h 84574"/>
                  <a:gd name="connsiteX325" fmla="*/ 483284 w 1179211"/>
                  <a:gd name="connsiteY325" fmla="*/ 15465 h 84574"/>
                  <a:gd name="connsiteX326" fmla="*/ 487392 w 1179211"/>
                  <a:gd name="connsiteY326" fmla="*/ 13774 h 84574"/>
                  <a:gd name="connsiteX327" fmla="*/ 489083 w 1179211"/>
                  <a:gd name="connsiteY327" fmla="*/ 9907 h 84574"/>
                  <a:gd name="connsiteX328" fmla="*/ 487392 w 1179211"/>
                  <a:gd name="connsiteY328" fmla="*/ 6041 h 84574"/>
                  <a:gd name="connsiteX329" fmla="*/ 510589 w 1179211"/>
                  <a:gd name="connsiteY329" fmla="*/ 6041 h 84574"/>
                  <a:gd name="connsiteX330" fmla="*/ 506481 w 1179211"/>
                  <a:gd name="connsiteY330" fmla="*/ 4350 h 84574"/>
                  <a:gd name="connsiteX331" fmla="*/ 502373 w 1179211"/>
                  <a:gd name="connsiteY331" fmla="*/ 6041 h 84574"/>
                  <a:gd name="connsiteX332" fmla="*/ 500682 w 1179211"/>
                  <a:gd name="connsiteY332" fmla="*/ 9907 h 84574"/>
                  <a:gd name="connsiteX333" fmla="*/ 502373 w 1179211"/>
                  <a:gd name="connsiteY333" fmla="*/ 13774 h 84574"/>
                  <a:gd name="connsiteX334" fmla="*/ 506481 w 1179211"/>
                  <a:gd name="connsiteY334" fmla="*/ 15465 h 84574"/>
                  <a:gd name="connsiteX335" fmla="*/ 510589 w 1179211"/>
                  <a:gd name="connsiteY335" fmla="*/ 13774 h 84574"/>
                  <a:gd name="connsiteX336" fmla="*/ 512281 w 1179211"/>
                  <a:gd name="connsiteY336" fmla="*/ 9907 h 84574"/>
                  <a:gd name="connsiteX337" fmla="*/ 510589 w 1179211"/>
                  <a:gd name="connsiteY337" fmla="*/ 6041 h 84574"/>
                  <a:gd name="connsiteX338" fmla="*/ 504548 w 1179211"/>
                  <a:gd name="connsiteY338" fmla="*/ 62827 h 84574"/>
                  <a:gd name="connsiteX339" fmla="*/ 504306 w 1179211"/>
                  <a:gd name="connsiteY339" fmla="*/ 67660 h 84574"/>
                  <a:gd name="connsiteX340" fmla="*/ 502373 w 1179211"/>
                  <a:gd name="connsiteY340" fmla="*/ 72976 h 84574"/>
                  <a:gd name="connsiteX341" fmla="*/ 498990 w 1179211"/>
                  <a:gd name="connsiteY341" fmla="*/ 76600 h 84574"/>
                  <a:gd name="connsiteX342" fmla="*/ 495124 w 1179211"/>
                  <a:gd name="connsiteY342" fmla="*/ 78534 h 84574"/>
                  <a:gd name="connsiteX343" fmla="*/ 491741 w 1179211"/>
                  <a:gd name="connsiteY343" fmla="*/ 79017 h 84574"/>
                  <a:gd name="connsiteX344" fmla="*/ 488116 w 1179211"/>
                  <a:gd name="connsiteY344" fmla="*/ 78534 h 84574"/>
                  <a:gd name="connsiteX345" fmla="*/ 484975 w 1179211"/>
                  <a:gd name="connsiteY345" fmla="*/ 76842 h 84574"/>
                  <a:gd name="connsiteX346" fmla="*/ 482800 w 1179211"/>
                  <a:gd name="connsiteY346" fmla="*/ 73942 h 84574"/>
                  <a:gd name="connsiteX347" fmla="*/ 482075 w 1179211"/>
                  <a:gd name="connsiteY347" fmla="*/ 69351 h 84574"/>
                  <a:gd name="connsiteX348" fmla="*/ 483284 w 1179211"/>
                  <a:gd name="connsiteY348" fmla="*/ 64760 h 84574"/>
                  <a:gd name="connsiteX349" fmla="*/ 486183 w 1179211"/>
                  <a:gd name="connsiteY349" fmla="*/ 61619 h 84574"/>
                  <a:gd name="connsiteX350" fmla="*/ 489566 w 1179211"/>
                  <a:gd name="connsiteY350" fmla="*/ 59686 h 84574"/>
                  <a:gd name="connsiteX351" fmla="*/ 492708 w 1179211"/>
                  <a:gd name="connsiteY351" fmla="*/ 58719 h 84574"/>
                  <a:gd name="connsiteX352" fmla="*/ 496091 w 1179211"/>
                  <a:gd name="connsiteY352" fmla="*/ 58236 h 84574"/>
                  <a:gd name="connsiteX353" fmla="*/ 499715 w 1179211"/>
                  <a:gd name="connsiteY353" fmla="*/ 57994 h 84574"/>
                  <a:gd name="connsiteX354" fmla="*/ 502857 w 1179211"/>
                  <a:gd name="connsiteY354" fmla="*/ 57752 h 84574"/>
                  <a:gd name="connsiteX355" fmla="*/ 505031 w 1179211"/>
                  <a:gd name="connsiteY355" fmla="*/ 57752 h 84574"/>
                  <a:gd name="connsiteX356" fmla="*/ 504548 w 1179211"/>
                  <a:gd name="connsiteY356" fmla="*/ 62827 h 84574"/>
                  <a:gd name="connsiteX357" fmla="*/ 522188 w 1179211"/>
                  <a:gd name="connsiteY357" fmla="*/ 78292 h 84574"/>
                  <a:gd name="connsiteX358" fmla="*/ 517838 w 1179211"/>
                  <a:gd name="connsiteY358" fmla="*/ 79017 h 84574"/>
                  <a:gd name="connsiteX359" fmla="*/ 514939 w 1179211"/>
                  <a:gd name="connsiteY359" fmla="*/ 77809 h 84574"/>
                  <a:gd name="connsiteX360" fmla="*/ 513972 w 1179211"/>
                  <a:gd name="connsiteY360" fmla="*/ 72734 h 84574"/>
                  <a:gd name="connsiteX361" fmla="*/ 513972 w 1179211"/>
                  <a:gd name="connsiteY361" fmla="*/ 43496 h 84574"/>
                  <a:gd name="connsiteX362" fmla="*/ 513972 w 1179211"/>
                  <a:gd name="connsiteY362" fmla="*/ 40354 h 84574"/>
                  <a:gd name="connsiteX363" fmla="*/ 513489 w 1179211"/>
                  <a:gd name="connsiteY363" fmla="*/ 36971 h 84574"/>
                  <a:gd name="connsiteX364" fmla="*/ 512281 w 1179211"/>
                  <a:gd name="connsiteY364" fmla="*/ 33830 h 84574"/>
                  <a:gd name="connsiteX365" fmla="*/ 509864 w 1179211"/>
                  <a:gd name="connsiteY365" fmla="*/ 31172 h 84574"/>
                  <a:gd name="connsiteX366" fmla="*/ 502615 w 1179211"/>
                  <a:gd name="connsiteY366" fmla="*/ 27789 h 84574"/>
                  <a:gd name="connsiteX367" fmla="*/ 494882 w 1179211"/>
                  <a:gd name="connsiteY367" fmla="*/ 27064 h 84574"/>
                  <a:gd name="connsiteX368" fmla="*/ 488116 w 1179211"/>
                  <a:gd name="connsiteY368" fmla="*/ 27789 h 84574"/>
                  <a:gd name="connsiteX369" fmla="*/ 482075 w 1179211"/>
                  <a:gd name="connsiteY369" fmla="*/ 29964 h 84574"/>
                  <a:gd name="connsiteX370" fmla="*/ 477243 w 1179211"/>
                  <a:gd name="connsiteY370" fmla="*/ 33830 h 84574"/>
                  <a:gd name="connsiteX371" fmla="*/ 474584 w 1179211"/>
                  <a:gd name="connsiteY371" fmla="*/ 40113 h 84574"/>
                  <a:gd name="connsiteX372" fmla="*/ 482317 w 1179211"/>
                  <a:gd name="connsiteY372" fmla="*/ 42529 h 84574"/>
                  <a:gd name="connsiteX373" fmla="*/ 483284 w 1179211"/>
                  <a:gd name="connsiteY373" fmla="*/ 38904 h 84574"/>
                  <a:gd name="connsiteX374" fmla="*/ 485217 w 1179211"/>
                  <a:gd name="connsiteY374" fmla="*/ 36005 h 84574"/>
                  <a:gd name="connsiteX375" fmla="*/ 488600 w 1179211"/>
                  <a:gd name="connsiteY375" fmla="*/ 33830 h 84574"/>
                  <a:gd name="connsiteX376" fmla="*/ 493916 w 1179211"/>
                  <a:gd name="connsiteY376" fmla="*/ 33105 h 84574"/>
                  <a:gd name="connsiteX377" fmla="*/ 497299 w 1179211"/>
                  <a:gd name="connsiteY377" fmla="*/ 33347 h 84574"/>
                  <a:gd name="connsiteX378" fmla="*/ 500440 w 1179211"/>
                  <a:gd name="connsiteY378" fmla="*/ 34313 h 84574"/>
                  <a:gd name="connsiteX379" fmla="*/ 503582 w 1179211"/>
                  <a:gd name="connsiteY379" fmla="*/ 37213 h 84574"/>
                  <a:gd name="connsiteX380" fmla="*/ 504548 w 1179211"/>
                  <a:gd name="connsiteY380" fmla="*/ 42287 h 84574"/>
                  <a:gd name="connsiteX381" fmla="*/ 504548 w 1179211"/>
                  <a:gd name="connsiteY381" fmla="*/ 51711 h 84574"/>
                  <a:gd name="connsiteX382" fmla="*/ 497057 w 1179211"/>
                  <a:gd name="connsiteY382" fmla="*/ 51953 h 84574"/>
                  <a:gd name="connsiteX383" fmla="*/ 491016 w 1179211"/>
                  <a:gd name="connsiteY383" fmla="*/ 52436 h 84574"/>
                  <a:gd name="connsiteX384" fmla="*/ 483525 w 1179211"/>
                  <a:gd name="connsiteY384" fmla="*/ 54369 h 84574"/>
                  <a:gd name="connsiteX385" fmla="*/ 477484 w 1179211"/>
                  <a:gd name="connsiteY385" fmla="*/ 57994 h 84574"/>
                  <a:gd name="connsiteX386" fmla="*/ 473618 w 1179211"/>
                  <a:gd name="connsiteY386" fmla="*/ 63310 h 84574"/>
                  <a:gd name="connsiteX387" fmla="*/ 472168 w 1179211"/>
                  <a:gd name="connsiteY387" fmla="*/ 70076 h 84574"/>
                  <a:gd name="connsiteX388" fmla="*/ 473618 w 1179211"/>
                  <a:gd name="connsiteY388" fmla="*/ 76842 h 84574"/>
                  <a:gd name="connsiteX389" fmla="*/ 477243 w 1179211"/>
                  <a:gd name="connsiteY389" fmla="*/ 81675 h 84574"/>
                  <a:gd name="connsiteX390" fmla="*/ 482317 w 1179211"/>
                  <a:gd name="connsiteY390" fmla="*/ 84575 h 84574"/>
                  <a:gd name="connsiteX391" fmla="*/ 488116 w 1179211"/>
                  <a:gd name="connsiteY391" fmla="*/ 85541 h 84574"/>
                  <a:gd name="connsiteX392" fmla="*/ 499232 w 1179211"/>
                  <a:gd name="connsiteY392" fmla="*/ 82641 h 84574"/>
                  <a:gd name="connsiteX393" fmla="*/ 505031 w 1179211"/>
                  <a:gd name="connsiteY393" fmla="*/ 75634 h 84574"/>
                  <a:gd name="connsiteX394" fmla="*/ 507689 w 1179211"/>
                  <a:gd name="connsiteY394" fmla="*/ 82158 h 84574"/>
                  <a:gd name="connsiteX395" fmla="*/ 514214 w 1179211"/>
                  <a:gd name="connsiteY395" fmla="*/ 84816 h 84574"/>
                  <a:gd name="connsiteX396" fmla="*/ 519047 w 1179211"/>
                  <a:gd name="connsiteY396" fmla="*/ 84333 h 84574"/>
                  <a:gd name="connsiteX397" fmla="*/ 522430 w 1179211"/>
                  <a:gd name="connsiteY397" fmla="*/ 83608 h 84574"/>
                  <a:gd name="connsiteX398" fmla="*/ 522430 w 1179211"/>
                  <a:gd name="connsiteY398" fmla="*/ 78292 h 84574"/>
                  <a:gd name="connsiteX399" fmla="*/ 458636 w 1179211"/>
                  <a:gd name="connsiteY399" fmla="*/ 77325 h 84574"/>
                  <a:gd name="connsiteX400" fmla="*/ 455495 w 1179211"/>
                  <a:gd name="connsiteY400" fmla="*/ 78534 h 84574"/>
                  <a:gd name="connsiteX401" fmla="*/ 452353 w 1179211"/>
                  <a:gd name="connsiteY401" fmla="*/ 79017 h 84574"/>
                  <a:gd name="connsiteX402" fmla="*/ 449937 w 1179211"/>
                  <a:gd name="connsiteY402" fmla="*/ 78534 h 84574"/>
                  <a:gd name="connsiteX403" fmla="*/ 447762 w 1179211"/>
                  <a:gd name="connsiteY403" fmla="*/ 77567 h 84574"/>
                  <a:gd name="connsiteX404" fmla="*/ 445587 w 1179211"/>
                  <a:gd name="connsiteY404" fmla="*/ 74184 h 84574"/>
                  <a:gd name="connsiteX405" fmla="*/ 445346 w 1179211"/>
                  <a:gd name="connsiteY405" fmla="*/ 67901 h 84574"/>
                  <a:gd name="connsiteX406" fmla="*/ 445346 w 1179211"/>
                  <a:gd name="connsiteY406" fmla="*/ 35280 h 84574"/>
                  <a:gd name="connsiteX407" fmla="*/ 458394 w 1179211"/>
                  <a:gd name="connsiteY407" fmla="*/ 35280 h 84574"/>
                  <a:gd name="connsiteX408" fmla="*/ 458394 w 1179211"/>
                  <a:gd name="connsiteY408" fmla="*/ 28997 h 84574"/>
                  <a:gd name="connsiteX409" fmla="*/ 445346 w 1179211"/>
                  <a:gd name="connsiteY409" fmla="*/ 28997 h 84574"/>
                  <a:gd name="connsiteX410" fmla="*/ 445346 w 1179211"/>
                  <a:gd name="connsiteY410" fmla="*/ 12807 h 84574"/>
                  <a:gd name="connsiteX411" fmla="*/ 435680 w 1179211"/>
                  <a:gd name="connsiteY411" fmla="*/ 14982 h 84574"/>
                  <a:gd name="connsiteX412" fmla="*/ 435680 w 1179211"/>
                  <a:gd name="connsiteY412" fmla="*/ 28997 h 84574"/>
                  <a:gd name="connsiteX413" fmla="*/ 426256 w 1179211"/>
                  <a:gd name="connsiteY413" fmla="*/ 28997 h 84574"/>
                  <a:gd name="connsiteX414" fmla="*/ 426256 w 1179211"/>
                  <a:gd name="connsiteY414" fmla="*/ 35280 h 84574"/>
                  <a:gd name="connsiteX415" fmla="*/ 435680 w 1179211"/>
                  <a:gd name="connsiteY415" fmla="*/ 35280 h 84574"/>
                  <a:gd name="connsiteX416" fmla="*/ 435680 w 1179211"/>
                  <a:gd name="connsiteY416" fmla="*/ 68868 h 84574"/>
                  <a:gd name="connsiteX417" fmla="*/ 435922 w 1179211"/>
                  <a:gd name="connsiteY417" fmla="*/ 76117 h 84574"/>
                  <a:gd name="connsiteX418" fmla="*/ 437855 w 1179211"/>
                  <a:gd name="connsiteY418" fmla="*/ 81433 h 84574"/>
                  <a:gd name="connsiteX419" fmla="*/ 442446 w 1179211"/>
                  <a:gd name="connsiteY419" fmla="*/ 84816 h 84574"/>
                  <a:gd name="connsiteX420" fmla="*/ 448487 w 1179211"/>
                  <a:gd name="connsiteY420" fmla="*/ 85783 h 84574"/>
                  <a:gd name="connsiteX421" fmla="*/ 455012 w 1179211"/>
                  <a:gd name="connsiteY421" fmla="*/ 84816 h 84574"/>
                  <a:gd name="connsiteX422" fmla="*/ 460569 w 1179211"/>
                  <a:gd name="connsiteY422" fmla="*/ 82158 h 84574"/>
                  <a:gd name="connsiteX423" fmla="*/ 458636 w 1179211"/>
                  <a:gd name="connsiteY423" fmla="*/ 77325 h 84574"/>
                  <a:gd name="connsiteX424" fmla="*/ 409825 w 1179211"/>
                  <a:gd name="connsiteY424" fmla="*/ 28997 h 84574"/>
                  <a:gd name="connsiteX425" fmla="*/ 399676 w 1179211"/>
                  <a:gd name="connsiteY425" fmla="*/ 28997 h 84574"/>
                  <a:gd name="connsiteX426" fmla="*/ 399676 w 1179211"/>
                  <a:gd name="connsiteY426" fmla="*/ 84091 h 84574"/>
                  <a:gd name="connsiteX427" fmla="*/ 409825 w 1179211"/>
                  <a:gd name="connsiteY427" fmla="*/ 84091 h 84574"/>
                  <a:gd name="connsiteX428" fmla="*/ 409825 w 1179211"/>
                  <a:gd name="connsiteY428" fmla="*/ 28997 h 84574"/>
                  <a:gd name="connsiteX429" fmla="*/ 409341 w 1179211"/>
                  <a:gd name="connsiteY429" fmla="*/ 2416 h 84574"/>
                  <a:gd name="connsiteX430" fmla="*/ 404992 w 1179211"/>
                  <a:gd name="connsiteY430" fmla="*/ 483 h 84574"/>
                  <a:gd name="connsiteX431" fmla="*/ 400400 w 1179211"/>
                  <a:gd name="connsiteY431" fmla="*/ 2416 h 84574"/>
                  <a:gd name="connsiteX432" fmla="*/ 398467 w 1179211"/>
                  <a:gd name="connsiteY432" fmla="*/ 6766 h 84574"/>
                  <a:gd name="connsiteX433" fmla="*/ 400400 w 1179211"/>
                  <a:gd name="connsiteY433" fmla="*/ 11116 h 84574"/>
                  <a:gd name="connsiteX434" fmla="*/ 404992 w 1179211"/>
                  <a:gd name="connsiteY434" fmla="*/ 13049 h 84574"/>
                  <a:gd name="connsiteX435" fmla="*/ 409341 w 1179211"/>
                  <a:gd name="connsiteY435" fmla="*/ 11116 h 84574"/>
                  <a:gd name="connsiteX436" fmla="*/ 411274 w 1179211"/>
                  <a:gd name="connsiteY436" fmla="*/ 6766 h 84574"/>
                  <a:gd name="connsiteX437" fmla="*/ 409341 w 1179211"/>
                  <a:gd name="connsiteY437" fmla="*/ 2416 h 84574"/>
                  <a:gd name="connsiteX438" fmla="*/ 379619 w 1179211"/>
                  <a:gd name="connsiteY438" fmla="*/ 61377 h 84574"/>
                  <a:gd name="connsiteX439" fmla="*/ 375511 w 1179211"/>
                  <a:gd name="connsiteY439" fmla="*/ 56544 h 84574"/>
                  <a:gd name="connsiteX440" fmla="*/ 370195 w 1179211"/>
                  <a:gd name="connsiteY440" fmla="*/ 53403 h 84574"/>
                  <a:gd name="connsiteX441" fmla="*/ 364396 w 1179211"/>
                  <a:gd name="connsiteY441" fmla="*/ 51470 h 84574"/>
                  <a:gd name="connsiteX442" fmla="*/ 355938 w 1179211"/>
                  <a:gd name="connsiteY442" fmla="*/ 47603 h 84574"/>
                  <a:gd name="connsiteX443" fmla="*/ 352797 w 1179211"/>
                  <a:gd name="connsiteY443" fmla="*/ 40837 h 84574"/>
                  <a:gd name="connsiteX444" fmla="*/ 355697 w 1179211"/>
                  <a:gd name="connsiteY444" fmla="*/ 35280 h 84574"/>
                  <a:gd name="connsiteX445" fmla="*/ 362946 w 1179211"/>
                  <a:gd name="connsiteY445" fmla="*/ 33105 h 84574"/>
                  <a:gd name="connsiteX446" fmla="*/ 370195 w 1179211"/>
                  <a:gd name="connsiteY446" fmla="*/ 34796 h 84574"/>
                  <a:gd name="connsiteX447" fmla="*/ 374786 w 1179211"/>
                  <a:gd name="connsiteY447" fmla="*/ 38421 h 84574"/>
                  <a:gd name="connsiteX448" fmla="*/ 379619 w 1179211"/>
                  <a:gd name="connsiteY448" fmla="*/ 32380 h 84574"/>
                  <a:gd name="connsiteX449" fmla="*/ 373820 w 1179211"/>
                  <a:gd name="connsiteY449" fmla="*/ 28997 h 84574"/>
                  <a:gd name="connsiteX450" fmla="*/ 363429 w 1179211"/>
                  <a:gd name="connsiteY450" fmla="*/ 27306 h 84574"/>
                  <a:gd name="connsiteX451" fmla="*/ 355938 w 1179211"/>
                  <a:gd name="connsiteY451" fmla="*/ 28272 h 84574"/>
                  <a:gd name="connsiteX452" fmla="*/ 349656 w 1179211"/>
                  <a:gd name="connsiteY452" fmla="*/ 31172 h 84574"/>
                  <a:gd name="connsiteX453" fmla="*/ 345306 w 1179211"/>
                  <a:gd name="connsiteY453" fmla="*/ 36005 h 84574"/>
                  <a:gd name="connsiteX454" fmla="*/ 343615 w 1179211"/>
                  <a:gd name="connsiteY454" fmla="*/ 42771 h 84574"/>
                  <a:gd name="connsiteX455" fmla="*/ 345065 w 1179211"/>
                  <a:gd name="connsiteY455" fmla="*/ 50020 h 84574"/>
                  <a:gd name="connsiteX456" fmla="*/ 348931 w 1179211"/>
                  <a:gd name="connsiteY456" fmla="*/ 54853 h 84574"/>
                  <a:gd name="connsiteX457" fmla="*/ 354005 w 1179211"/>
                  <a:gd name="connsiteY457" fmla="*/ 57752 h 84574"/>
                  <a:gd name="connsiteX458" fmla="*/ 359321 w 1179211"/>
                  <a:gd name="connsiteY458" fmla="*/ 59686 h 84574"/>
                  <a:gd name="connsiteX459" fmla="*/ 367779 w 1179211"/>
                  <a:gd name="connsiteY459" fmla="*/ 63310 h 84574"/>
                  <a:gd name="connsiteX460" fmla="*/ 370920 w 1179211"/>
                  <a:gd name="connsiteY460" fmla="*/ 70559 h 84574"/>
                  <a:gd name="connsiteX461" fmla="*/ 368262 w 1179211"/>
                  <a:gd name="connsiteY461" fmla="*/ 77325 h 84574"/>
                  <a:gd name="connsiteX462" fmla="*/ 360771 w 1179211"/>
                  <a:gd name="connsiteY462" fmla="*/ 79742 h 84574"/>
                  <a:gd name="connsiteX463" fmla="*/ 355938 w 1179211"/>
                  <a:gd name="connsiteY463" fmla="*/ 79017 h 84574"/>
                  <a:gd name="connsiteX464" fmla="*/ 351830 w 1179211"/>
                  <a:gd name="connsiteY464" fmla="*/ 76842 h 84574"/>
                  <a:gd name="connsiteX465" fmla="*/ 348447 w 1179211"/>
                  <a:gd name="connsiteY465" fmla="*/ 74184 h 84574"/>
                  <a:gd name="connsiteX466" fmla="*/ 346031 w 1179211"/>
                  <a:gd name="connsiteY466" fmla="*/ 71768 h 84574"/>
                  <a:gd name="connsiteX467" fmla="*/ 341198 w 1179211"/>
                  <a:gd name="connsiteY467" fmla="*/ 79500 h 84574"/>
                  <a:gd name="connsiteX468" fmla="*/ 360288 w 1179211"/>
                  <a:gd name="connsiteY468" fmla="*/ 85783 h 84574"/>
                  <a:gd name="connsiteX469" fmla="*/ 368020 w 1179211"/>
                  <a:gd name="connsiteY469" fmla="*/ 84575 h 84574"/>
                  <a:gd name="connsiteX470" fmla="*/ 374303 w 1179211"/>
                  <a:gd name="connsiteY470" fmla="*/ 81192 h 84574"/>
                  <a:gd name="connsiteX471" fmla="*/ 378411 w 1179211"/>
                  <a:gd name="connsiteY471" fmla="*/ 75634 h 84574"/>
                  <a:gd name="connsiteX472" fmla="*/ 380103 w 1179211"/>
                  <a:gd name="connsiteY472" fmla="*/ 68143 h 84574"/>
                  <a:gd name="connsiteX473" fmla="*/ 379619 w 1179211"/>
                  <a:gd name="connsiteY473" fmla="*/ 61377 h 84574"/>
                  <a:gd name="connsiteX474" fmla="*/ 298428 w 1179211"/>
                  <a:gd name="connsiteY474" fmla="*/ 84091 h 84574"/>
                  <a:gd name="connsiteX475" fmla="*/ 307852 w 1179211"/>
                  <a:gd name="connsiteY475" fmla="*/ 84091 h 84574"/>
                  <a:gd name="connsiteX476" fmla="*/ 307852 w 1179211"/>
                  <a:gd name="connsiteY476" fmla="*/ 57511 h 84574"/>
                  <a:gd name="connsiteX477" fmla="*/ 308093 w 1179211"/>
                  <a:gd name="connsiteY477" fmla="*/ 51953 h 84574"/>
                  <a:gd name="connsiteX478" fmla="*/ 308818 w 1179211"/>
                  <a:gd name="connsiteY478" fmla="*/ 46637 h 84574"/>
                  <a:gd name="connsiteX479" fmla="*/ 312926 w 1179211"/>
                  <a:gd name="connsiteY479" fmla="*/ 37938 h 84574"/>
                  <a:gd name="connsiteX480" fmla="*/ 318967 w 1179211"/>
                  <a:gd name="connsiteY480" fmla="*/ 34555 h 84574"/>
                  <a:gd name="connsiteX481" fmla="*/ 325008 w 1179211"/>
                  <a:gd name="connsiteY481" fmla="*/ 40596 h 84574"/>
                  <a:gd name="connsiteX482" fmla="*/ 333224 w 1179211"/>
                  <a:gd name="connsiteY482" fmla="*/ 37696 h 84574"/>
                  <a:gd name="connsiteX483" fmla="*/ 332016 w 1179211"/>
                  <a:gd name="connsiteY483" fmla="*/ 32863 h 84574"/>
                  <a:gd name="connsiteX484" fmla="*/ 329599 w 1179211"/>
                  <a:gd name="connsiteY484" fmla="*/ 29722 h 84574"/>
                  <a:gd name="connsiteX485" fmla="*/ 326216 w 1179211"/>
                  <a:gd name="connsiteY485" fmla="*/ 28030 h 84574"/>
                  <a:gd name="connsiteX486" fmla="*/ 322833 w 1179211"/>
                  <a:gd name="connsiteY486" fmla="*/ 27547 h 84574"/>
                  <a:gd name="connsiteX487" fmla="*/ 314134 w 1179211"/>
                  <a:gd name="connsiteY487" fmla="*/ 30205 h 84574"/>
                  <a:gd name="connsiteX488" fmla="*/ 307852 w 1179211"/>
                  <a:gd name="connsiteY488" fmla="*/ 37696 h 84574"/>
                  <a:gd name="connsiteX489" fmla="*/ 306643 w 1179211"/>
                  <a:gd name="connsiteY489" fmla="*/ 28272 h 84574"/>
                  <a:gd name="connsiteX490" fmla="*/ 297219 w 1179211"/>
                  <a:gd name="connsiteY490" fmla="*/ 29239 h 84574"/>
                  <a:gd name="connsiteX491" fmla="*/ 297461 w 1179211"/>
                  <a:gd name="connsiteY491" fmla="*/ 31413 h 84574"/>
                  <a:gd name="connsiteX492" fmla="*/ 297944 w 1179211"/>
                  <a:gd name="connsiteY492" fmla="*/ 35038 h 84574"/>
                  <a:gd name="connsiteX493" fmla="*/ 298186 w 1179211"/>
                  <a:gd name="connsiteY493" fmla="*/ 39146 h 84574"/>
                  <a:gd name="connsiteX494" fmla="*/ 298428 w 1179211"/>
                  <a:gd name="connsiteY494" fmla="*/ 43254 h 84574"/>
                  <a:gd name="connsiteX495" fmla="*/ 298428 w 1179211"/>
                  <a:gd name="connsiteY495" fmla="*/ 84091 h 84574"/>
                  <a:gd name="connsiteX496" fmla="*/ 267981 w 1179211"/>
                  <a:gd name="connsiteY496" fmla="*/ 38179 h 84574"/>
                  <a:gd name="connsiteX497" fmla="*/ 271122 w 1179211"/>
                  <a:gd name="connsiteY497" fmla="*/ 50262 h 84574"/>
                  <a:gd name="connsiteX498" fmla="*/ 271122 w 1179211"/>
                  <a:gd name="connsiteY498" fmla="*/ 52195 h 84574"/>
                  <a:gd name="connsiteX499" fmla="*/ 243817 w 1179211"/>
                  <a:gd name="connsiteY499" fmla="*/ 52195 h 84574"/>
                  <a:gd name="connsiteX500" fmla="*/ 245508 w 1179211"/>
                  <a:gd name="connsiteY500" fmla="*/ 45187 h 84574"/>
                  <a:gd name="connsiteX501" fmla="*/ 248649 w 1179211"/>
                  <a:gd name="connsiteY501" fmla="*/ 39388 h 84574"/>
                  <a:gd name="connsiteX502" fmla="*/ 253241 w 1179211"/>
                  <a:gd name="connsiteY502" fmla="*/ 35280 h 84574"/>
                  <a:gd name="connsiteX503" fmla="*/ 259282 w 1179211"/>
                  <a:gd name="connsiteY503" fmla="*/ 33830 h 84574"/>
                  <a:gd name="connsiteX504" fmla="*/ 267981 w 1179211"/>
                  <a:gd name="connsiteY504" fmla="*/ 38179 h 84574"/>
                  <a:gd name="connsiteX505" fmla="*/ 281029 w 1179211"/>
                  <a:gd name="connsiteY505" fmla="*/ 58236 h 84574"/>
                  <a:gd name="connsiteX506" fmla="*/ 281029 w 1179211"/>
                  <a:gd name="connsiteY506" fmla="*/ 52678 h 84574"/>
                  <a:gd name="connsiteX507" fmla="*/ 280063 w 1179211"/>
                  <a:gd name="connsiteY507" fmla="*/ 43496 h 84574"/>
                  <a:gd name="connsiteX508" fmla="*/ 276438 w 1179211"/>
                  <a:gd name="connsiteY508" fmla="*/ 35280 h 84574"/>
                  <a:gd name="connsiteX509" fmla="*/ 269672 w 1179211"/>
                  <a:gd name="connsiteY509" fmla="*/ 29480 h 84574"/>
                  <a:gd name="connsiteX510" fmla="*/ 259040 w 1179211"/>
                  <a:gd name="connsiteY510" fmla="*/ 27306 h 84574"/>
                  <a:gd name="connsiteX511" fmla="*/ 249133 w 1179211"/>
                  <a:gd name="connsiteY511" fmla="*/ 29480 h 84574"/>
                  <a:gd name="connsiteX512" fmla="*/ 241159 w 1179211"/>
                  <a:gd name="connsiteY512" fmla="*/ 35521 h 84574"/>
                  <a:gd name="connsiteX513" fmla="*/ 235842 w 1179211"/>
                  <a:gd name="connsiteY513" fmla="*/ 44704 h 84574"/>
                  <a:gd name="connsiteX514" fmla="*/ 233909 w 1179211"/>
                  <a:gd name="connsiteY514" fmla="*/ 56544 h 84574"/>
                  <a:gd name="connsiteX515" fmla="*/ 240675 w 1179211"/>
                  <a:gd name="connsiteY515" fmla="*/ 78292 h 84574"/>
                  <a:gd name="connsiteX516" fmla="*/ 260490 w 1179211"/>
                  <a:gd name="connsiteY516" fmla="*/ 85783 h 84574"/>
                  <a:gd name="connsiteX517" fmla="*/ 272572 w 1179211"/>
                  <a:gd name="connsiteY517" fmla="*/ 83125 h 84574"/>
                  <a:gd name="connsiteX518" fmla="*/ 282238 w 1179211"/>
                  <a:gd name="connsiteY518" fmla="*/ 75151 h 84574"/>
                  <a:gd name="connsiteX519" fmla="*/ 278371 w 1179211"/>
                  <a:gd name="connsiteY519" fmla="*/ 71043 h 84574"/>
                  <a:gd name="connsiteX520" fmla="*/ 268947 w 1179211"/>
                  <a:gd name="connsiteY520" fmla="*/ 77567 h 84574"/>
                  <a:gd name="connsiteX521" fmla="*/ 261215 w 1179211"/>
                  <a:gd name="connsiteY521" fmla="*/ 79017 h 84574"/>
                  <a:gd name="connsiteX522" fmla="*/ 248649 w 1179211"/>
                  <a:gd name="connsiteY522" fmla="*/ 73701 h 84574"/>
                  <a:gd name="connsiteX523" fmla="*/ 244058 w 1179211"/>
                  <a:gd name="connsiteY523" fmla="*/ 58477 h 84574"/>
                  <a:gd name="connsiteX524" fmla="*/ 281029 w 1179211"/>
                  <a:gd name="connsiteY524" fmla="*/ 58477 h 84574"/>
                  <a:gd name="connsiteX525" fmla="*/ 183648 w 1179211"/>
                  <a:gd name="connsiteY525" fmla="*/ 28997 h 84574"/>
                  <a:gd name="connsiteX526" fmla="*/ 172774 w 1179211"/>
                  <a:gd name="connsiteY526" fmla="*/ 28997 h 84574"/>
                  <a:gd name="connsiteX527" fmla="*/ 195247 w 1179211"/>
                  <a:gd name="connsiteY527" fmla="*/ 85300 h 84574"/>
                  <a:gd name="connsiteX528" fmla="*/ 203221 w 1179211"/>
                  <a:gd name="connsiteY528" fmla="*/ 85300 h 84574"/>
                  <a:gd name="connsiteX529" fmla="*/ 226418 w 1179211"/>
                  <a:gd name="connsiteY529" fmla="*/ 28997 h 84574"/>
                  <a:gd name="connsiteX530" fmla="*/ 217236 w 1179211"/>
                  <a:gd name="connsiteY530" fmla="*/ 28997 h 84574"/>
                  <a:gd name="connsiteX531" fmla="*/ 202496 w 1179211"/>
                  <a:gd name="connsiteY531" fmla="*/ 67660 h 84574"/>
                  <a:gd name="connsiteX532" fmla="*/ 200079 w 1179211"/>
                  <a:gd name="connsiteY532" fmla="*/ 76359 h 84574"/>
                  <a:gd name="connsiteX533" fmla="*/ 199354 w 1179211"/>
                  <a:gd name="connsiteY533" fmla="*/ 72734 h 84574"/>
                  <a:gd name="connsiteX534" fmla="*/ 197663 w 1179211"/>
                  <a:gd name="connsiteY534" fmla="*/ 67176 h 84574"/>
                  <a:gd name="connsiteX535" fmla="*/ 183648 w 1179211"/>
                  <a:gd name="connsiteY535" fmla="*/ 28997 h 84574"/>
                  <a:gd name="connsiteX536" fmla="*/ 159000 w 1179211"/>
                  <a:gd name="connsiteY536" fmla="*/ 28997 h 84574"/>
                  <a:gd name="connsiteX537" fmla="*/ 148851 w 1179211"/>
                  <a:gd name="connsiteY537" fmla="*/ 28997 h 84574"/>
                  <a:gd name="connsiteX538" fmla="*/ 148851 w 1179211"/>
                  <a:gd name="connsiteY538" fmla="*/ 84091 h 84574"/>
                  <a:gd name="connsiteX539" fmla="*/ 159000 w 1179211"/>
                  <a:gd name="connsiteY539" fmla="*/ 84091 h 84574"/>
                  <a:gd name="connsiteX540" fmla="*/ 159000 w 1179211"/>
                  <a:gd name="connsiteY540" fmla="*/ 28997 h 84574"/>
                  <a:gd name="connsiteX541" fmla="*/ 158517 w 1179211"/>
                  <a:gd name="connsiteY541" fmla="*/ 2416 h 84574"/>
                  <a:gd name="connsiteX542" fmla="*/ 154167 w 1179211"/>
                  <a:gd name="connsiteY542" fmla="*/ 483 h 84574"/>
                  <a:gd name="connsiteX543" fmla="*/ 149576 w 1179211"/>
                  <a:gd name="connsiteY543" fmla="*/ 2416 h 84574"/>
                  <a:gd name="connsiteX544" fmla="*/ 147643 w 1179211"/>
                  <a:gd name="connsiteY544" fmla="*/ 6766 h 84574"/>
                  <a:gd name="connsiteX545" fmla="*/ 149576 w 1179211"/>
                  <a:gd name="connsiteY545" fmla="*/ 11116 h 84574"/>
                  <a:gd name="connsiteX546" fmla="*/ 154167 w 1179211"/>
                  <a:gd name="connsiteY546" fmla="*/ 13049 h 84574"/>
                  <a:gd name="connsiteX547" fmla="*/ 158517 w 1179211"/>
                  <a:gd name="connsiteY547" fmla="*/ 11116 h 84574"/>
                  <a:gd name="connsiteX548" fmla="*/ 160450 w 1179211"/>
                  <a:gd name="connsiteY548" fmla="*/ 6766 h 84574"/>
                  <a:gd name="connsiteX549" fmla="*/ 158517 w 1179211"/>
                  <a:gd name="connsiteY549" fmla="*/ 2416 h 84574"/>
                  <a:gd name="connsiteX550" fmla="*/ 128795 w 1179211"/>
                  <a:gd name="connsiteY550" fmla="*/ 84091 h 84574"/>
                  <a:gd name="connsiteX551" fmla="*/ 128795 w 1179211"/>
                  <a:gd name="connsiteY551" fmla="*/ 49537 h 84574"/>
                  <a:gd name="connsiteX552" fmla="*/ 128312 w 1179211"/>
                  <a:gd name="connsiteY552" fmla="*/ 41079 h 84574"/>
                  <a:gd name="connsiteX553" fmla="*/ 126137 w 1179211"/>
                  <a:gd name="connsiteY553" fmla="*/ 34071 h 84574"/>
                  <a:gd name="connsiteX554" fmla="*/ 120338 w 1179211"/>
                  <a:gd name="connsiteY554" fmla="*/ 29239 h 84574"/>
                  <a:gd name="connsiteX555" fmla="*/ 109705 w 1179211"/>
                  <a:gd name="connsiteY555" fmla="*/ 27306 h 84574"/>
                  <a:gd name="connsiteX556" fmla="*/ 102214 w 1179211"/>
                  <a:gd name="connsiteY556" fmla="*/ 28514 h 84574"/>
                  <a:gd name="connsiteX557" fmla="*/ 96898 w 1179211"/>
                  <a:gd name="connsiteY557" fmla="*/ 31655 h 84574"/>
                  <a:gd name="connsiteX558" fmla="*/ 93274 w 1179211"/>
                  <a:gd name="connsiteY558" fmla="*/ 35280 h 84574"/>
                  <a:gd name="connsiteX559" fmla="*/ 91341 w 1179211"/>
                  <a:gd name="connsiteY559" fmla="*/ 37938 h 84574"/>
                  <a:gd name="connsiteX560" fmla="*/ 90132 w 1179211"/>
                  <a:gd name="connsiteY560" fmla="*/ 28514 h 84574"/>
                  <a:gd name="connsiteX561" fmla="*/ 80708 w 1179211"/>
                  <a:gd name="connsiteY561" fmla="*/ 29480 h 84574"/>
                  <a:gd name="connsiteX562" fmla="*/ 80950 w 1179211"/>
                  <a:gd name="connsiteY562" fmla="*/ 31655 h 84574"/>
                  <a:gd name="connsiteX563" fmla="*/ 81433 w 1179211"/>
                  <a:gd name="connsiteY563" fmla="*/ 35280 h 84574"/>
                  <a:gd name="connsiteX564" fmla="*/ 81675 w 1179211"/>
                  <a:gd name="connsiteY564" fmla="*/ 39388 h 84574"/>
                  <a:gd name="connsiteX565" fmla="*/ 81917 w 1179211"/>
                  <a:gd name="connsiteY565" fmla="*/ 43496 h 84574"/>
                  <a:gd name="connsiteX566" fmla="*/ 81917 w 1179211"/>
                  <a:gd name="connsiteY566" fmla="*/ 84333 h 84574"/>
                  <a:gd name="connsiteX567" fmla="*/ 91824 w 1179211"/>
                  <a:gd name="connsiteY567" fmla="*/ 84333 h 84574"/>
                  <a:gd name="connsiteX568" fmla="*/ 91824 w 1179211"/>
                  <a:gd name="connsiteY568" fmla="*/ 53403 h 84574"/>
                  <a:gd name="connsiteX569" fmla="*/ 93032 w 1179211"/>
                  <a:gd name="connsiteY569" fmla="*/ 46154 h 84574"/>
                  <a:gd name="connsiteX570" fmla="*/ 96415 w 1179211"/>
                  <a:gd name="connsiteY570" fmla="*/ 40354 h 84574"/>
                  <a:gd name="connsiteX571" fmla="*/ 101248 w 1179211"/>
                  <a:gd name="connsiteY571" fmla="*/ 36488 h 84574"/>
                  <a:gd name="connsiteX572" fmla="*/ 107531 w 1179211"/>
                  <a:gd name="connsiteY572" fmla="*/ 35038 h 84574"/>
                  <a:gd name="connsiteX573" fmla="*/ 113572 w 1179211"/>
                  <a:gd name="connsiteY573" fmla="*/ 36005 h 84574"/>
                  <a:gd name="connsiteX574" fmla="*/ 117196 w 1179211"/>
                  <a:gd name="connsiteY574" fmla="*/ 38904 h 84574"/>
                  <a:gd name="connsiteX575" fmla="*/ 118888 w 1179211"/>
                  <a:gd name="connsiteY575" fmla="*/ 43496 h 84574"/>
                  <a:gd name="connsiteX576" fmla="*/ 119371 w 1179211"/>
                  <a:gd name="connsiteY576" fmla="*/ 49778 h 84574"/>
                  <a:gd name="connsiteX577" fmla="*/ 119371 w 1179211"/>
                  <a:gd name="connsiteY577" fmla="*/ 84333 h 84574"/>
                  <a:gd name="connsiteX578" fmla="*/ 128795 w 1179211"/>
                  <a:gd name="connsiteY578" fmla="*/ 84333 h 84574"/>
                  <a:gd name="connsiteX579" fmla="*/ 60894 w 1179211"/>
                  <a:gd name="connsiteY579" fmla="*/ 5799 h 84574"/>
                  <a:gd name="connsiteX580" fmla="*/ 50986 w 1179211"/>
                  <a:gd name="connsiteY580" fmla="*/ 5799 h 84574"/>
                  <a:gd name="connsiteX581" fmla="*/ 50986 w 1179211"/>
                  <a:gd name="connsiteY581" fmla="*/ 54128 h 84574"/>
                  <a:gd name="connsiteX582" fmla="*/ 49295 w 1179211"/>
                  <a:gd name="connsiteY582" fmla="*/ 66935 h 84574"/>
                  <a:gd name="connsiteX583" fmla="*/ 44945 w 1179211"/>
                  <a:gd name="connsiteY583" fmla="*/ 74667 h 84574"/>
                  <a:gd name="connsiteX584" fmla="*/ 38421 w 1179211"/>
                  <a:gd name="connsiteY584" fmla="*/ 78534 h 84574"/>
                  <a:gd name="connsiteX585" fmla="*/ 30447 w 1179211"/>
                  <a:gd name="connsiteY585" fmla="*/ 79500 h 84574"/>
                  <a:gd name="connsiteX586" fmla="*/ 22231 w 1179211"/>
                  <a:gd name="connsiteY586" fmla="*/ 78534 h 84574"/>
                  <a:gd name="connsiteX587" fmla="*/ 15707 w 1179211"/>
                  <a:gd name="connsiteY587" fmla="*/ 74667 h 84574"/>
                  <a:gd name="connsiteX588" fmla="*/ 11357 w 1179211"/>
                  <a:gd name="connsiteY588" fmla="*/ 66935 h 84574"/>
                  <a:gd name="connsiteX589" fmla="*/ 9666 w 1179211"/>
                  <a:gd name="connsiteY589" fmla="*/ 54128 h 84574"/>
                  <a:gd name="connsiteX590" fmla="*/ 9666 w 1179211"/>
                  <a:gd name="connsiteY590" fmla="*/ 5799 h 84574"/>
                  <a:gd name="connsiteX591" fmla="*/ 0 w 1179211"/>
                  <a:gd name="connsiteY591" fmla="*/ 5799 h 84574"/>
                  <a:gd name="connsiteX592" fmla="*/ 0 w 1179211"/>
                  <a:gd name="connsiteY592" fmla="*/ 54853 h 84574"/>
                  <a:gd name="connsiteX593" fmla="*/ 7733 w 1179211"/>
                  <a:gd name="connsiteY593" fmla="*/ 79500 h 84574"/>
                  <a:gd name="connsiteX594" fmla="*/ 30689 w 1179211"/>
                  <a:gd name="connsiteY594" fmla="*/ 86749 h 84574"/>
                  <a:gd name="connsiteX595" fmla="*/ 53403 w 1179211"/>
                  <a:gd name="connsiteY595" fmla="*/ 79500 h 84574"/>
                  <a:gd name="connsiteX596" fmla="*/ 60894 w 1179211"/>
                  <a:gd name="connsiteY596" fmla="*/ 54853 h 84574"/>
                  <a:gd name="connsiteX597" fmla="*/ 60894 w 1179211"/>
                  <a:gd name="connsiteY597" fmla="*/ 5799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Lst>
                <a:rect l="l" t="t" r="r" b="b"/>
                <a:pathLst>
                  <a:path w="1179211" h="84574">
                    <a:moveTo>
                      <a:pt x="1181145" y="2658"/>
                    </a:moveTo>
                    <a:cubicBezTo>
                      <a:pt x="1179937" y="1933"/>
                      <a:pt x="1178245" y="1450"/>
                      <a:pt x="1176071" y="725"/>
                    </a:cubicBezTo>
                    <a:cubicBezTo>
                      <a:pt x="1173654" y="242"/>
                      <a:pt x="1171238" y="0"/>
                      <a:pt x="1168580" y="0"/>
                    </a:cubicBezTo>
                    <a:cubicBezTo>
                      <a:pt x="1164955" y="0"/>
                      <a:pt x="1161572" y="725"/>
                      <a:pt x="1158672" y="1933"/>
                    </a:cubicBezTo>
                    <a:cubicBezTo>
                      <a:pt x="1155773" y="3383"/>
                      <a:pt x="1153115" y="5558"/>
                      <a:pt x="1151182" y="8941"/>
                    </a:cubicBezTo>
                    <a:cubicBezTo>
                      <a:pt x="1149490" y="11357"/>
                      <a:pt x="1148523" y="14015"/>
                      <a:pt x="1148282" y="16915"/>
                    </a:cubicBezTo>
                    <a:cubicBezTo>
                      <a:pt x="1148040" y="19815"/>
                      <a:pt x="1147799" y="22473"/>
                      <a:pt x="1147799" y="25131"/>
                    </a:cubicBezTo>
                    <a:lnTo>
                      <a:pt x="1147799" y="29239"/>
                    </a:lnTo>
                    <a:lnTo>
                      <a:pt x="1137891" y="29239"/>
                    </a:lnTo>
                    <a:lnTo>
                      <a:pt x="1137891" y="35521"/>
                    </a:lnTo>
                    <a:lnTo>
                      <a:pt x="1147799" y="35521"/>
                    </a:lnTo>
                    <a:lnTo>
                      <a:pt x="1147799" y="84333"/>
                    </a:lnTo>
                    <a:lnTo>
                      <a:pt x="1157223" y="84333"/>
                    </a:lnTo>
                    <a:lnTo>
                      <a:pt x="1157223" y="35280"/>
                    </a:lnTo>
                    <a:lnTo>
                      <a:pt x="1172446" y="35280"/>
                    </a:lnTo>
                    <a:lnTo>
                      <a:pt x="1172446" y="28997"/>
                    </a:lnTo>
                    <a:lnTo>
                      <a:pt x="1157223" y="28997"/>
                    </a:lnTo>
                    <a:lnTo>
                      <a:pt x="1157223" y="25372"/>
                    </a:lnTo>
                    <a:cubicBezTo>
                      <a:pt x="1157223" y="23198"/>
                      <a:pt x="1157223" y="21023"/>
                      <a:pt x="1157464" y="18606"/>
                    </a:cubicBezTo>
                    <a:cubicBezTo>
                      <a:pt x="1157706" y="16190"/>
                      <a:pt x="1157948" y="14257"/>
                      <a:pt x="1158672" y="12324"/>
                    </a:cubicBezTo>
                    <a:cubicBezTo>
                      <a:pt x="1159397" y="10391"/>
                      <a:pt x="1160364" y="8941"/>
                      <a:pt x="1161572" y="7733"/>
                    </a:cubicBezTo>
                    <a:cubicBezTo>
                      <a:pt x="1162780" y="6524"/>
                      <a:pt x="1164714" y="5799"/>
                      <a:pt x="1167130" y="5799"/>
                    </a:cubicBezTo>
                    <a:cubicBezTo>
                      <a:pt x="1169546" y="5799"/>
                      <a:pt x="1171721" y="6283"/>
                      <a:pt x="1173413" y="7008"/>
                    </a:cubicBezTo>
                    <a:cubicBezTo>
                      <a:pt x="1175104" y="7733"/>
                      <a:pt x="1176554" y="8699"/>
                      <a:pt x="1177762" y="9666"/>
                    </a:cubicBezTo>
                    <a:lnTo>
                      <a:pt x="1181145" y="2658"/>
                    </a:lnTo>
                    <a:close/>
                    <a:moveTo>
                      <a:pt x="1092946" y="84091"/>
                    </a:moveTo>
                    <a:lnTo>
                      <a:pt x="1102370" y="84091"/>
                    </a:lnTo>
                    <a:lnTo>
                      <a:pt x="1102370" y="57511"/>
                    </a:lnTo>
                    <a:cubicBezTo>
                      <a:pt x="1102370" y="55578"/>
                      <a:pt x="1102370" y="53886"/>
                      <a:pt x="1102612" y="51953"/>
                    </a:cubicBezTo>
                    <a:cubicBezTo>
                      <a:pt x="1102853" y="50020"/>
                      <a:pt x="1103095" y="48328"/>
                      <a:pt x="1103337" y="46637"/>
                    </a:cubicBezTo>
                    <a:cubicBezTo>
                      <a:pt x="1104303" y="43254"/>
                      <a:pt x="1105511" y="40354"/>
                      <a:pt x="1107444" y="37938"/>
                    </a:cubicBezTo>
                    <a:cubicBezTo>
                      <a:pt x="1109136" y="35521"/>
                      <a:pt x="1111311" y="34555"/>
                      <a:pt x="1113485" y="34555"/>
                    </a:cubicBezTo>
                    <a:cubicBezTo>
                      <a:pt x="1117352" y="34555"/>
                      <a:pt x="1119285" y="36488"/>
                      <a:pt x="1119526" y="40596"/>
                    </a:cubicBezTo>
                    <a:lnTo>
                      <a:pt x="1127742" y="37696"/>
                    </a:lnTo>
                    <a:cubicBezTo>
                      <a:pt x="1127742" y="35763"/>
                      <a:pt x="1127259" y="34313"/>
                      <a:pt x="1126534" y="32863"/>
                    </a:cubicBezTo>
                    <a:cubicBezTo>
                      <a:pt x="1125809" y="31413"/>
                      <a:pt x="1125084" y="30447"/>
                      <a:pt x="1124118" y="29722"/>
                    </a:cubicBezTo>
                    <a:cubicBezTo>
                      <a:pt x="1123151" y="28997"/>
                      <a:pt x="1121943" y="28272"/>
                      <a:pt x="1120735" y="28030"/>
                    </a:cubicBezTo>
                    <a:cubicBezTo>
                      <a:pt x="1119526" y="27547"/>
                      <a:pt x="1118318" y="27547"/>
                      <a:pt x="1117352" y="27547"/>
                    </a:cubicBezTo>
                    <a:cubicBezTo>
                      <a:pt x="1113969" y="27547"/>
                      <a:pt x="1111311" y="28514"/>
                      <a:pt x="1108653" y="30205"/>
                    </a:cubicBezTo>
                    <a:cubicBezTo>
                      <a:pt x="1106236" y="32138"/>
                      <a:pt x="1104061" y="34555"/>
                      <a:pt x="1102370" y="37696"/>
                    </a:cubicBezTo>
                    <a:lnTo>
                      <a:pt x="1101162" y="28272"/>
                    </a:lnTo>
                    <a:lnTo>
                      <a:pt x="1091738" y="29239"/>
                    </a:lnTo>
                    <a:cubicBezTo>
                      <a:pt x="1091738" y="29722"/>
                      <a:pt x="1091979" y="30447"/>
                      <a:pt x="1091979" y="31413"/>
                    </a:cubicBezTo>
                    <a:cubicBezTo>
                      <a:pt x="1092221" y="32380"/>
                      <a:pt x="1092221" y="33588"/>
                      <a:pt x="1092463" y="35038"/>
                    </a:cubicBezTo>
                    <a:cubicBezTo>
                      <a:pt x="1092704" y="36488"/>
                      <a:pt x="1092704" y="37696"/>
                      <a:pt x="1092704" y="39146"/>
                    </a:cubicBezTo>
                    <a:cubicBezTo>
                      <a:pt x="1092704" y="40596"/>
                      <a:pt x="1092946" y="41804"/>
                      <a:pt x="1092946" y="43254"/>
                    </a:cubicBezTo>
                    <a:lnTo>
                      <a:pt x="1092946" y="84091"/>
                    </a:lnTo>
                    <a:close/>
                    <a:moveTo>
                      <a:pt x="1062016" y="72251"/>
                    </a:moveTo>
                    <a:cubicBezTo>
                      <a:pt x="1059116" y="76359"/>
                      <a:pt x="1055008" y="78292"/>
                      <a:pt x="1049934" y="78292"/>
                    </a:cubicBezTo>
                    <a:cubicBezTo>
                      <a:pt x="1044617" y="78292"/>
                      <a:pt x="1040751" y="76359"/>
                      <a:pt x="1037852" y="72251"/>
                    </a:cubicBezTo>
                    <a:cubicBezTo>
                      <a:pt x="1034952" y="68143"/>
                      <a:pt x="1033502" y="62827"/>
                      <a:pt x="1033502" y="55819"/>
                    </a:cubicBezTo>
                    <a:cubicBezTo>
                      <a:pt x="1033502" y="49053"/>
                      <a:pt x="1034952" y="43737"/>
                      <a:pt x="1037852" y="39629"/>
                    </a:cubicBezTo>
                    <a:cubicBezTo>
                      <a:pt x="1040751" y="35521"/>
                      <a:pt x="1044859" y="33588"/>
                      <a:pt x="1050175" y="33588"/>
                    </a:cubicBezTo>
                    <a:cubicBezTo>
                      <a:pt x="1055491" y="33588"/>
                      <a:pt x="1059599" y="35521"/>
                      <a:pt x="1062499" y="39629"/>
                    </a:cubicBezTo>
                    <a:cubicBezTo>
                      <a:pt x="1065399" y="43737"/>
                      <a:pt x="1066849" y="49053"/>
                      <a:pt x="1066849" y="55819"/>
                    </a:cubicBezTo>
                    <a:cubicBezTo>
                      <a:pt x="1066365" y="62827"/>
                      <a:pt x="1064915" y="68143"/>
                      <a:pt x="1062016" y="72251"/>
                    </a:cubicBezTo>
                    <a:moveTo>
                      <a:pt x="1075306" y="44462"/>
                    </a:moveTo>
                    <a:cubicBezTo>
                      <a:pt x="1074098" y="40837"/>
                      <a:pt x="1072406" y="37938"/>
                      <a:pt x="1070232" y="35280"/>
                    </a:cubicBezTo>
                    <a:cubicBezTo>
                      <a:pt x="1068057" y="32863"/>
                      <a:pt x="1065157" y="30930"/>
                      <a:pt x="1061774" y="29480"/>
                    </a:cubicBezTo>
                    <a:cubicBezTo>
                      <a:pt x="1058391" y="28030"/>
                      <a:pt x="1054525" y="27306"/>
                      <a:pt x="1050175" y="27306"/>
                    </a:cubicBezTo>
                    <a:cubicBezTo>
                      <a:pt x="1045826" y="27306"/>
                      <a:pt x="1041959" y="28030"/>
                      <a:pt x="1038576" y="29480"/>
                    </a:cubicBezTo>
                    <a:cubicBezTo>
                      <a:pt x="1035193" y="30930"/>
                      <a:pt x="1032294" y="32863"/>
                      <a:pt x="1030119" y="35280"/>
                    </a:cubicBezTo>
                    <a:cubicBezTo>
                      <a:pt x="1027703" y="37696"/>
                      <a:pt x="1026011" y="40837"/>
                      <a:pt x="1024803" y="44462"/>
                    </a:cubicBezTo>
                    <a:cubicBezTo>
                      <a:pt x="1023595" y="48087"/>
                      <a:pt x="1023111" y="51953"/>
                      <a:pt x="1023111" y="56303"/>
                    </a:cubicBezTo>
                    <a:cubicBezTo>
                      <a:pt x="1023111" y="60894"/>
                      <a:pt x="1023836" y="65002"/>
                      <a:pt x="1025286" y="68626"/>
                    </a:cubicBezTo>
                    <a:cubicBezTo>
                      <a:pt x="1026736" y="72251"/>
                      <a:pt x="1028669" y="75392"/>
                      <a:pt x="1031086" y="77809"/>
                    </a:cubicBezTo>
                    <a:cubicBezTo>
                      <a:pt x="1033502" y="80467"/>
                      <a:pt x="1036402" y="82400"/>
                      <a:pt x="1039785" y="83608"/>
                    </a:cubicBezTo>
                    <a:cubicBezTo>
                      <a:pt x="1043168" y="85058"/>
                      <a:pt x="1046551" y="85783"/>
                      <a:pt x="1050417" y="85783"/>
                    </a:cubicBezTo>
                    <a:cubicBezTo>
                      <a:pt x="1054283" y="85783"/>
                      <a:pt x="1057666" y="85058"/>
                      <a:pt x="1061049" y="83608"/>
                    </a:cubicBezTo>
                    <a:cubicBezTo>
                      <a:pt x="1064432" y="82158"/>
                      <a:pt x="1067332" y="80225"/>
                      <a:pt x="1069748" y="77809"/>
                    </a:cubicBezTo>
                    <a:cubicBezTo>
                      <a:pt x="1072165" y="75151"/>
                      <a:pt x="1074098" y="72251"/>
                      <a:pt x="1075548" y="68626"/>
                    </a:cubicBezTo>
                    <a:cubicBezTo>
                      <a:pt x="1076998" y="65002"/>
                      <a:pt x="1077722" y="60894"/>
                      <a:pt x="1077722" y="56303"/>
                    </a:cubicBezTo>
                    <a:cubicBezTo>
                      <a:pt x="1076998" y="51953"/>
                      <a:pt x="1076514" y="48087"/>
                      <a:pt x="1075306" y="44462"/>
                    </a:cubicBezTo>
                    <a:moveTo>
                      <a:pt x="998464" y="84816"/>
                    </a:moveTo>
                    <a:lnTo>
                      <a:pt x="1007888" y="83850"/>
                    </a:lnTo>
                    <a:cubicBezTo>
                      <a:pt x="1007888" y="83366"/>
                      <a:pt x="1007646" y="82641"/>
                      <a:pt x="1007646" y="81675"/>
                    </a:cubicBezTo>
                    <a:cubicBezTo>
                      <a:pt x="1007405" y="80708"/>
                      <a:pt x="1007405" y="79500"/>
                      <a:pt x="1007163" y="78050"/>
                    </a:cubicBezTo>
                    <a:cubicBezTo>
                      <a:pt x="1006921" y="76842"/>
                      <a:pt x="1006921" y="75392"/>
                      <a:pt x="1006921" y="73942"/>
                    </a:cubicBezTo>
                    <a:cubicBezTo>
                      <a:pt x="1006921" y="72493"/>
                      <a:pt x="1006680" y="71043"/>
                      <a:pt x="1006680" y="69834"/>
                    </a:cubicBezTo>
                    <a:lnTo>
                      <a:pt x="1006680" y="483"/>
                    </a:lnTo>
                    <a:lnTo>
                      <a:pt x="997497" y="483"/>
                    </a:lnTo>
                    <a:lnTo>
                      <a:pt x="997497" y="36730"/>
                    </a:lnTo>
                    <a:cubicBezTo>
                      <a:pt x="996048" y="34071"/>
                      <a:pt x="993873" y="31897"/>
                      <a:pt x="990973" y="29964"/>
                    </a:cubicBezTo>
                    <a:cubicBezTo>
                      <a:pt x="988073" y="28030"/>
                      <a:pt x="984449" y="27064"/>
                      <a:pt x="980341" y="27064"/>
                    </a:cubicBezTo>
                    <a:cubicBezTo>
                      <a:pt x="976958" y="27064"/>
                      <a:pt x="973575" y="27789"/>
                      <a:pt x="970675" y="28997"/>
                    </a:cubicBezTo>
                    <a:cubicBezTo>
                      <a:pt x="967534" y="30205"/>
                      <a:pt x="965117" y="32138"/>
                      <a:pt x="962701" y="34555"/>
                    </a:cubicBezTo>
                    <a:cubicBezTo>
                      <a:pt x="960526" y="36971"/>
                      <a:pt x="958593" y="40113"/>
                      <a:pt x="957385" y="43737"/>
                    </a:cubicBezTo>
                    <a:cubicBezTo>
                      <a:pt x="955935" y="47362"/>
                      <a:pt x="955452" y="51711"/>
                      <a:pt x="955452" y="56544"/>
                    </a:cubicBezTo>
                    <a:cubicBezTo>
                      <a:pt x="955452" y="60410"/>
                      <a:pt x="955935" y="64277"/>
                      <a:pt x="956902" y="67660"/>
                    </a:cubicBezTo>
                    <a:cubicBezTo>
                      <a:pt x="957868" y="71043"/>
                      <a:pt x="959318" y="74184"/>
                      <a:pt x="961251" y="76842"/>
                    </a:cubicBezTo>
                    <a:cubicBezTo>
                      <a:pt x="963184" y="79500"/>
                      <a:pt x="965842" y="81433"/>
                      <a:pt x="968742" y="83125"/>
                    </a:cubicBezTo>
                    <a:cubicBezTo>
                      <a:pt x="971883" y="84575"/>
                      <a:pt x="975508" y="85300"/>
                      <a:pt x="979616" y="85300"/>
                    </a:cubicBezTo>
                    <a:cubicBezTo>
                      <a:pt x="982274" y="85300"/>
                      <a:pt x="984690" y="84816"/>
                      <a:pt x="986623" y="84091"/>
                    </a:cubicBezTo>
                    <a:cubicBezTo>
                      <a:pt x="988557" y="83366"/>
                      <a:pt x="990248" y="82400"/>
                      <a:pt x="991698" y="81433"/>
                    </a:cubicBezTo>
                    <a:cubicBezTo>
                      <a:pt x="993148" y="80467"/>
                      <a:pt x="994114" y="79259"/>
                      <a:pt x="995081" y="78050"/>
                    </a:cubicBezTo>
                    <a:cubicBezTo>
                      <a:pt x="995806" y="76842"/>
                      <a:pt x="996531" y="75875"/>
                      <a:pt x="997014" y="74909"/>
                    </a:cubicBezTo>
                    <a:lnTo>
                      <a:pt x="998464" y="84816"/>
                    </a:lnTo>
                    <a:close/>
                    <a:moveTo>
                      <a:pt x="996048" y="67660"/>
                    </a:moveTo>
                    <a:cubicBezTo>
                      <a:pt x="994839" y="70559"/>
                      <a:pt x="993148" y="72976"/>
                      <a:pt x="991456" y="74667"/>
                    </a:cubicBezTo>
                    <a:cubicBezTo>
                      <a:pt x="989765" y="76359"/>
                      <a:pt x="987832" y="77325"/>
                      <a:pt x="985657" y="78050"/>
                    </a:cubicBezTo>
                    <a:cubicBezTo>
                      <a:pt x="983482" y="78775"/>
                      <a:pt x="982032" y="78775"/>
                      <a:pt x="980582" y="78775"/>
                    </a:cubicBezTo>
                    <a:cubicBezTo>
                      <a:pt x="978166" y="78775"/>
                      <a:pt x="975991" y="78292"/>
                      <a:pt x="974058" y="77084"/>
                    </a:cubicBezTo>
                    <a:cubicBezTo>
                      <a:pt x="972125" y="75875"/>
                      <a:pt x="970675" y="74426"/>
                      <a:pt x="969467" y="72493"/>
                    </a:cubicBezTo>
                    <a:cubicBezTo>
                      <a:pt x="968259" y="70559"/>
                      <a:pt x="967292" y="68143"/>
                      <a:pt x="966809" y="65243"/>
                    </a:cubicBezTo>
                    <a:cubicBezTo>
                      <a:pt x="966326" y="62585"/>
                      <a:pt x="965842" y="59444"/>
                      <a:pt x="965842" y="56303"/>
                    </a:cubicBezTo>
                    <a:cubicBezTo>
                      <a:pt x="965842" y="53161"/>
                      <a:pt x="966326" y="50020"/>
                      <a:pt x="967051" y="47362"/>
                    </a:cubicBezTo>
                    <a:cubicBezTo>
                      <a:pt x="967775" y="44704"/>
                      <a:pt x="968984" y="42287"/>
                      <a:pt x="970192" y="40354"/>
                    </a:cubicBezTo>
                    <a:cubicBezTo>
                      <a:pt x="971642" y="38421"/>
                      <a:pt x="973333" y="36971"/>
                      <a:pt x="975266" y="36005"/>
                    </a:cubicBezTo>
                    <a:cubicBezTo>
                      <a:pt x="977199" y="35038"/>
                      <a:pt x="979374" y="34555"/>
                      <a:pt x="981549" y="34555"/>
                    </a:cubicBezTo>
                    <a:cubicBezTo>
                      <a:pt x="983724" y="34555"/>
                      <a:pt x="985899" y="35038"/>
                      <a:pt x="987832" y="35763"/>
                    </a:cubicBezTo>
                    <a:cubicBezTo>
                      <a:pt x="989765" y="36488"/>
                      <a:pt x="991456" y="37938"/>
                      <a:pt x="992906" y="39629"/>
                    </a:cubicBezTo>
                    <a:cubicBezTo>
                      <a:pt x="994356" y="41321"/>
                      <a:pt x="995564" y="43496"/>
                      <a:pt x="996531" y="46395"/>
                    </a:cubicBezTo>
                    <a:cubicBezTo>
                      <a:pt x="997497" y="49053"/>
                      <a:pt x="997739" y="52195"/>
                      <a:pt x="997739" y="56061"/>
                    </a:cubicBezTo>
                    <a:cubicBezTo>
                      <a:pt x="997981" y="60652"/>
                      <a:pt x="997256" y="64760"/>
                      <a:pt x="996048" y="67660"/>
                    </a:cubicBezTo>
                    <a:moveTo>
                      <a:pt x="938537" y="725"/>
                    </a:moveTo>
                    <a:lnTo>
                      <a:pt x="928629" y="725"/>
                    </a:lnTo>
                    <a:lnTo>
                      <a:pt x="928629" y="84333"/>
                    </a:lnTo>
                    <a:lnTo>
                      <a:pt x="938537" y="84333"/>
                    </a:lnTo>
                    <a:lnTo>
                      <a:pt x="938537" y="725"/>
                    </a:lnTo>
                    <a:close/>
                    <a:moveTo>
                      <a:pt x="897699" y="38179"/>
                    </a:moveTo>
                    <a:cubicBezTo>
                      <a:pt x="899874" y="41079"/>
                      <a:pt x="900841" y="45187"/>
                      <a:pt x="900841" y="50262"/>
                    </a:cubicBezTo>
                    <a:lnTo>
                      <a:pt x="900841" y="52195"/>
                    </a:lnTo>
                    <a:lnTo>
                      <a:pt x="873535" y="52195"/>
                    </a:lnTo>
                    <a:cubicBezTo>
                      <a:pt x="873777" y="49778"/>
                      <a:pt x="874502" y="47362"/>
                      <a:pt x="875227" y="45187"/>
                    </a:cubicBezTo>
                    <a:cubicBezTo>
                      <a:pt x="875952" y="43012"/>
                      <a:pt x="877160" y="41079"/>
                      <a:pt x="878368" y="39388"/>
                    </a:cubicBezTo>
                    <a:cubicBezTo>
                      <a:pt x="879576" y="37696"/>
                      <a:pt x="881268" y="36246"/>
                      <a:pt x="882959" y="35280"/>
                    </a:cubicBezTo>
                    <a:cubicBezTo>
                      <a:pt x="884651" y="34313"/>
                      <a:pt x="886825" y="33830"/>
                      <a:pt x="889000" y="33830"/>
                    </a:cubicBezTo>
                    <a:cubicBezTo>
                      <a:pt x="892866" y="33588"/>
                      <a:pt x="895766" y="35038"/>
                      <a:pt x="897699" y="38179"/>
                    </a:cubicBezTo>
                    <a:moveTo>
                      <a:pt x="910748" y="58236"/>
                    </a:moveTo>
                    <a:lnTo>
                      <a:pt x="910748" y="52678"/>
                    </a:lnTo>
                    <a:cubicBezTo>
                      <a:pt x="910748" y="49537"/>
                      <a:pt x="910506" y="46395"/>
                      <a:pt x="909781" y="43496"/>
                    </a:cubicBezTo>
                    <a:cubicBezTo>
                      <a:pt x="909056" y="40354"/>
                      <a:pt x="907848" y="37696"/>
                      <a:pt x="906157" y="35280"/>
                    </a:cubicBezTo>
                    <a:cubicBezTo>
                      <a:pt x="904465" y="32863"/>
                      <a:pt x="902290" y="30930"/>
                      <a:pt x="899391" y="29480"/>
                    </a:cubicBezTo>
                    <a:cubicBezTo>
                      <a:pt x="896491" y="28030"/>
                      <a:pt x="893108" y="27306"/>
                      <a:pt x="888759" y="27306"/>
                    </a:cubicBezTo>
                    <a:cubicBezTo>
                      <a:pt x="885134" y="27306"/>
                      <a:pt x="881993" y="28030"/>
                      <a:pt x="878851" y="29480"/>
                    </a:cubicBezTo>
                    <a:cubicBezTo>
                      <a:pt x="875710" y="30930"/>
                      <a:pt x="873052" y="32863"/>
                      <a:pt x="870877" y="35521"/>
                    </a:cubicBezTo>
                    <a:cubicBezTo>
                      <a:pt x="868702" y="38179"/>
                      <a:pt x="866769" y="41079"/>
                      <a:pt x="865561" y="44704"/>
                    </a:cubicBezTo>
                    <a:cubicBezTo>
                      <a:pt x="864353" y="48328"/>
                      <a:pt x="863628" y="52195"/>
                      <a:pt x="863628" y="56544"/>
                    </a:cubicBezTo>
                    <a:cubicBezTo>
                      <a:pt x="863628" y="66210"/>
                      <a:pt x="865803" y="73459"/>
                      <a:pt x="870394" y="78292"/>
                    </a:cubicBezTo>
                    <a:cubicBezTo>
                      <a:pt x="874985" y="83125"/>
                      <a:pt x="881509" y="85783"/>
                      <a:pt x="890208" y="85783"/>
                    </a:cubicBezTo>
                    <a:cubicBezTo>
                      <a:pt x="894800" y="85783"/>
                      <a:pt x="898666" y="84816"/>
                      <a:pt x="902290" y="83125"/>
                    </a:cubicBezTo>
                    <a:cubicBezTo>
                      <a:pt x="905673" y="81192"/>
                      <a:pt x="909056" y="78534"/>
                      <a:pt x="911956" y="75151"/>
                    </a:cubicBezTo>
                    <a:lnTo>
                      <a:pt x="908090" y="71043"/>
                    </a:lnTo>
                    <a:cubicBezTo>
                      <a:pt x="904465" y="74426"/>
                      <a:pt x="901324" y="76359"/>
                      <a:pt x="898666" y="77567"/>
                    </a:cubicBezTo>
                    <a:cubicBezTo>
                      <a:pt x="896008" y="78534"/>
                      <a:pt x="893350" y="79017"/>
                      <a:pt x="890933" y="79017"/>
                    </a:cubicBezTo>
                    <a:cubicBezTo>
                      <a:pt x="885376" y="79017"/>
                      <a:pt x="881268" y="77325"/>
                      <a:pt x="878368" y="73701"/>
                    </a:cubicBezTo>
                    <a:cubicBezTo>
                      <a:pt x="875468" y="70076"/>
                      <a:pt x="874018" y="65002"/>
                      <a:pt x="873777" y="58477"/>
                    </a:cubicBezTo>
                    <a:lnTo>
                      <a:pt x="910748" y="58477"/>
                    </a:lnTo>
                    <a:close/>
                    <a:moveTo>
                      <a:pt x="848404" y="61377"/>
                    </a:moveTo>
                    <a:cubicBezTo>
                      <a:pt x="847438" y="59444"/>
                      <a:pt x="845988" y="57994"/>
                      <a:pt x="844296" y="56544"/>
                    </a:cubicBezTo>
                    <a:cubicBezTo>
                      <a:pt x="842605" y="55094"/>
                      <a:pt x="840913" y="54128"/>
                      <a:pt x="838980" y="53403"/>
                    </a:cubicBezTo>
                    <a:cubicBezTo>
                      <a:pt x="837047" y="52678"/>
                      <a:pt x="835114" y="51953"/>
                      <a:pt x="833181" y="51470"/>
                    </a:cubicBezTo>
                    <a:cubicBezTo>
                      <a:pt x="829798" y="50503"/>
                      <a:pt x="826898" y="49295"/>
                      <a:pt x="824723" y="47603"/>
                    </a:cubicBezTo>
                    <a:cubicBezTo>
                      <a:pt x="822549" y="45912"/>
                      <a:pt x="821582" y="43737"/>
                      <a:pt x="821582" y="40837"/>
                    </a:cubicBezTo>
                    <a:cubicBezTo>
                      <a:pt x="821582" y="38663"/>
                      <a:pt x="822549" y="36730"/>
                      <a:pt x="824482" y="35280"/>
                    </a:cubicBezTo>
                    <a:cubicBezTo>
                      <a:pt x="826415" y="33830"/>
                      <a:pt x="828831" y="33105"/>
                      <a:pt x="831731" y="33105"/>
                    </a:cubicBezTo>
                    <a:cubicBezTo>
                      <a:pt x="834872" y="33105"/>
                      <a:pt x="837289" y="33588"/>
                      <a:pt x="838980" y="34796"/>
                    </a:cubicBezTo>
                    <a:cubicBezTo>
                      <a:pt x="840672" y="36005"/>
                      <a:pt x="842122" y="37213"/>
                      <a:pt x="843572" y="38421"/>
                    </a:cubicBezTo>
                    <a:lnTo>
                      <a:pt x="848404" y="32380"/>
                    </a:lnTo>
                    <a:cubicBezTo>
                      <a:pt x="846955" y="31172"/>
                      <a:pt x="845021" y="29964"/>
                      <a:pt x="842605" y="28997"/>
                    </a:cubicBezTo>
                    <a:cubicBezTo>
                      <a:pt x="840189" y="28030"/>
                      <a:pt x="836564" y="27306"/>
                      <a:pt x="832214" y="27306"/>
                    </a:cubicBezTo>
                    <a:cubicBezTo>
                      <a:pt x="829556" y="27306"/>
                      <a:pt x="827140" y="27547"/>
                      <a:pt x="824723" y="28272"/>
                    </a:cubicBezTo>
                    <a:cubicBezTo>
                      <a:pt x="822307" y="28997"/>
                      <a:pt x="820374" y="29722"/>
                      <a:pt x="818441" y="31172"/>
                    </a:cubicBezTo>
                    <a:cubicBezTo>
                      <a:pt x="816749" y="32380"/>
                      <a:pt x="815299" y="34071"/>
                      <a:pt x="814091" y="36005"/>
                    </a:cubicBezTo>
                    <a:cubicBezTo>
                      <a:pt x="812883" y="37938"/>
                      <a:pt x="812400" y="40113"/>
                      <a:pt x="812400" y="42771"/>
                    </a:cubicBezTo>
                    <a:cubicBezTo>
                      <a:pt x="812400" y="45670"/>
                      <a:pt x="812883" y="48087"/>
                      <a:pt x="813850" y="50020"/>
                    </a:cubicBezTo>
                    <a:cubicBezTo>
                      <a:pt x="814816" y="51953"/>
                      <a:pt x="816266" y="53644"/>
                      <a:pt x="817716" y="54853"/>
                    </a:cubicBezTo>
                    <a:cubicBezTo>
                      <a:pt x="819407" y="56061"/>
                      <a:pt x="821099" y="57269"/>
                      <a:pt x="822790" y="57752"/>
                    </a:cubicBezTo>
                    <a:cubicBezTo>
                      <a:pt x="824723" y="58477"/>
                      <a:pt x="826415" y="58961"/>
                      <a:pt x="828106" y="59686"/>
                    </a:cubicBezTo>
                    <a:cubicBezTo>
                      <a:pt x="831731" y="60652"/>
                      <a:pt x="834389" y="61860"/>
                      <a:pt x="836564" y="63310"/>
                    </a:cubicBezTo>
                    <a:cubicBezTo>
                      <a:pt x="838739" y="64760"/>
                      <a:pt x="839705" y="67176"/>
                      <a:pt x="839705" y="70559"/>
                    </a:cubicBezTo>
                    <a:cubicBezTo>
                      <a:pt x="839705" y="73459"/>
                      <a:pt x="838739" y="75634"/>
                      <a:pt x="837047" y="77325"/>
                    </a:cubicBezTo>
                    <a:cubicBezTo>
                      <a:pt x="835356" y="78775"/>
                      <a:pt x="832939" y="79742"/>
                      <a:pt x="829556" y="79742"/>
                    </a:cubicBezTo>
                    <a:cubicBezTo>
                      <a:pt x="827865" y="79742"/>
                      <a:pt x="826415" y="79500"/>
                      <a:pt x="824723" y="79017"/>
                    </a:cubicBezTo>
                    <a:cubicBezTo>
                      <a:pt x="823274" y="78534"/>
                      <a:pt x="821824" y="77809"/>
                      <a:pt x="820616" y="76842"/>
                    </a:cubicBezTo>
                    <a:cubicBezTo>
                      <a:pt x="819407" y="76117"/>
                      <a:pt x="818199" y="75151"/>
                      <a:pt x="817233" y="74184"/>
                    </a:cubicBezTo>
                    <a:cubicBezTo>
                      <a:pt x="816266" y="73217"/>
                      <a:pt x="815541" y="72493"/>
                      <a:pt x="814816" y="71768"/>
                    </a:cubicBezTo>
                    <a:lnTo>
                      <a:pt x="809983" y="79500"/>
                    </a:lnTo>
                    <a:cubicBezTo>
                      <a:pt x="815299" y="83608"/>
                      <a:pt x="821582" y="85783"/>
                      <a:pt x="829073" y="85783"/>
                    </a:cubicBezTo>
                    <a:cubicBezTo>
                      <a:pt x="831731" y="85783"/>
                      <a:pt x="834389" y="85300"/>
                      <a:pt x="836806" y="84575"/>
                    </a:cubicBezTo>
                    <a:cubicBezTo>
                      <a:pt x="839222" y="83850"/>
                      <a:pt x="841397" y="82641"/>
                      <a:pt x="843088" y="81192"/>
                    </a:cubicBezTo>
                    <a:cubicBezTo>
                      <a:pt x="844780" y="79742"/>
                      <a:pt x="846230" y="77809"/>
                      <a:pt x="847438" y="75634"/>
                    </a:cubicBezTo>
                    <a:cubicBezTo>
                      <a:pt x="848404" y="73459"/>
                      <a:pt x="849129" y="71043"/>
                      <a:pt x="849129" y="68143"/>
                    </a:cubicBezTo>
                    <a:cubicBezTo>
                      <a:pt x="849854" y="65485"/>
                      <a:pt x="849371" y="63310"/>
                      <a:pt x="848404" y="61377"/>
                    </a:cubicBezTo>
                    <a:moveTo>
                      <a:pt x="796693" y="61377"/>
                    </a:moveTo>
                    <a:cubicBezTo>
                      <a:pt x="795726" y="59444"/>
                      <a:pt x="794277" y="57994"/>
                      <a:pt x="792585" y="56544"/>
                    </a:cubicBezTo>
                    <a:cubicBezTo>
                      <a:pt x="790894" y="55094"/>
                      <a:pt x="789202" y="54128"/>
                      <a:pt x="787269" y="53403"/>
                    </a:cubicBezTo>
                    <a:cubicBezTo>
                      <a:pt x="785336" y="52678"/>
                      <a:pt x="783403" y="51953"/>
                      <a:pt x="781470" y="51470"/>
                    </a:cubicBezTo>
                    <a:cubicBezTo>
                      <a:pt x="778087" y="50503"/>
                      <a:pt x="775187" y="49295"/>
                      <a:pt x="773012" y="47603"/>
                    </a:cubicBezTo>
                    <a:cubicBezTo>
                      <a:pt x="770837" y="45912"/>
                      <a:pt x="769871" y="43737"/>
                      <a:pt x="769871" y="40837"/>
                    </a:cubicBezTo>
                    <a:cubicBezTo>
                      <a:pt x="769871" y="38663"/>
                      <a:pt x="770837" y="36730"/>
                      <a:pt x="772770" y="35280"/>
                    </a:cubicBezTo>
                    <a:cubicBezTo>
                      <a:pt x="774704" y="33830"/>
                      <a:pt x="777120" y="33105"/>
                      <a:pt x="780020" y="33105"/>
                    </a:cubicBezTo>
                    <a:cubicBezTo>
                      <a:pt x="783161" y="33105"/>
                      <a:pt x="785578" y="33588"/>
                      <a:pt x="787269" y="34796"/>
                    </a:cubicBezTo>
                    <a:cubicBezTo>
                      <a:pt x="788960" y="36005"/>
                      <a:pt x="790410" y="37213"/>
                      <a:pt x="791860" y="38421"/>
                    </a:cubicBezTo>
                    <a:lnTo>
                      <a:pt x="796693" y="32380"/>
                    </a:lnTo>
                    <a:cubicBezTo>
                      <a:pt x="795243" y="31172"/>
                      <a:pt x="793310" y="29964"/>
                      <a:pt x="790894" y="28997"/>
                    </a:cubicBezTo>
                    <a:cubicBezTo>
                      <a:pt x="788236" y="27789"/>
                      <a:pt x="784853" y="27306"/>
                      <a:pt x="780503" y="27306"/>
                    </a:cubicBezTo>
                    <a:cubicBezTo>
                      <a:pt x="777845" y="27306"/>
                      <a:pt x="775429" y="27547"/>
                      <a:pt x="773012" y="28272"/>
                    </a:cubicBezTo>
                    <a:cubicBezTo>
                      <a:pt x="770596" y="28997"/>
                      <a:pt x="768663" y="29722"/>
                      <a:pt x="766729" y="31172"/>
                    </a:cubicBezTo>
                    <a:cubicBezTo>
                      <a:pt x="765038" y="32380"/>
                      <a:pt x="763346" y="34071"/>
                      <a:pt x="762380" y="36005"/>
                    </a:cubicBezTo>
                    <a:cubicBezTo>
                      <a:pt x="761172" y="37938"/>
                      <a:pt x="760688" y="40113"/>
                      <a:pt x="760688" y="42771"/>
                    </a:cubicBezTo>
                    <a:cubicBezTo>
                      <a:pt x="760688" y="45670"/>
                      <a:pt x="761172" y="48087"/>
                      <a:pt x="762138" y="50020"/>
                    </a:cubicBezTo>
                    <a:cubicBezTo>
                      <a:pt x="763105" y="51953"/>
                      <a:pt x="764555" y="53644"/>
                      <a:pt x="766005" y="54853"/>
                    </a:cubicBezTo>
                    <a:cubicBezTo>
                      <a:pt x="767696" y="56061"/>
                      <a:pt x="769387" y="57269"/>
                      <a:pt x="771079" y="57752"/>
                    </a:cubicBezTo>
                    <a:cubicBezTo>
                      <a:pt x="773012" y="58477"/>
                      <a:pt x="774704" y="58961"/>
                      <a:pt x="776395" y="59686"/>
                    </a:cubicBezTo>
                    <a:cubicBezTo>
                      <a:pt x="780020" y="60652"/>
                      <a:pt x="782678" y="61860"/>
                      <a:pt x="784853" y="63310"/>
                    </a:cubicBezTo>
                    <a:cubicBezTo>
                      <a:pt x="787027" y="64760"/>
                      <a:pt x="787994" y="67176"/>
                      <a:pt x="787994" y="70559"/>
                    </a:cubicBezTo>
                    <a:cubicBezTo>
                      <a:pt x="787994" y="73459"/>
                      <a:pt x="787027" y="75634"/>
                      <a:pt x="785336" y="77325"/>
                    </a:cubicBezTo>
                    <a:cubicBezTo>
                      <a:pt x="783644" y="78775"/>
                      <a:pt x="781228" y="79742"/>
                      <a:pt x="777845" y="79742"/>
                    </a:cubicBezTo>
                    <a:cubicBezTo>
                      <a:pt x="776154" y="79742"/>
                      <a:pt x="774704" y="79500"/>
                      <a:pt x="773012" y="79017"/>
                    </a:cubicBezTo>
                    <a:cubicBezTo>
                      <a:pt x="771562" y="78534"/>
                      <a:pt x="770112" y="77809"/>
                      <a:pt x="768904" y="76842"/>
                    </a:cubicBezTo>
                    <a:cubicBezTo>
                      <a:pt x="767696" y="76117"/>
                      <a:pt x="766488" y="75151"/>
                      <a:pt x="765521" y="74184"/>
                    </a:cubicBezTo>
                    <a:cubicBezTo>
                      <a:pt x="764555" y="73217"/>
                      <a:pt x="763830" y="72493"/>
                      <a:pt x="763105" y="71768"/>
                    </a:cubicBezTo>
                    <a:lnTo>
                      <a:pt x="758272" y="79500"/>
                    </a:lnTo>
                    <a:cubicBezTo>
                      <a:pt x="763588" y="83608"/>
                      <a:pt x="769871" y="85783"/>
                      <a:pt x="777362" y="85783"/>
                    </a:cubicBezTo>
                    <a:cubicBezTo>
                      <a:pt x="780261" y="85783"/>
                      <a:pt x="782678" y="85300"/>
                      <a:pt x="785094" y="84575"/>
                    </a:cubicBezTo>
                    <a:cubicBezTo>
                      <a:pt x="787511" y="83850"/>
                      <a:pt x="789685" y="82641"/>
                      <a:pt x="791377" y="81192"/>
                    </a:cubicBezTo>
                    <a:cubicBezTo>
                      <a:pt x="793068" y="79742"/>
                      <a:pt x="794518" y="77809"/>
                      <a:pt x="795726" y="75634"/>
                    </a:cubicBezTo>
                    <a:cubicBezTo>
                      <a:pt x="796693" y="73459"/>
                      <a:pt x="797418" y="71043"/>
                      <a:pt x="797418" y="68143"/>
                    </a:cubicBezTo>
                    <a:cubicBezTo>
                      <a:pt x="798385" y="65485"/>
                      <a:pt x="797660" y="63310"/>
                      <a:pt x="796693" y="61377"/>
                    </a:cubicBezTo>
                    <a:moveTo>
                      <a:pt x="711393" y="6041"/>
                    </a:moveTo>
                    <a:cubicBezTo>
                      <a:pt x="710185" y="4833"/>
                      <a:pt x="708977" y="4350"/>
                      <a:pt x="707286" y="4350"/>
                    </a:cubicBezTo>
                    <a:cubicBezTo>
                      <a:pt x="705594" y="4350"/>
                      <a:pt x="704386" y="4833"/>
                      <a:pt x="703178" y="6041"/>
                    </a:cubicBezTo>
                    <a:cubicBezTo>
                      <a:pt x="701969" y="7249"/>
                      <a:pt x="701486" y="8457"/>
                      <a:pt x="701486" y="9907"/>
                    </a:cubicBezTo>
                    <a:cubicBezTo>
                      <a:pt x="701486" y="11357"/>
                      <a:pt x="701969" y="12807"/>
                      <a:pt x="703178" y="13774"/>
                    </a:cubicBezTo>
                    <a:cubicBezTo>
                      <a:pt x="704386" y="14982"/>
                      <a:pt x="705594" y="15465"/>
                      <a:pt x="707286" y="15465"/>
                    </a:cubicBezTo>
                    <a:cubicBezTo>
                      <a:pt x="708977" y="15465"/>
                      <a:pt x="710427" y="14982"/>
                      <a:pt x="711393" y="13774"/>
                    </a:cubicBezTo>
                    <a:cubicBezTo>
                      <a:pt x="712602" y="12565"/>
                      <a:pt x="713085" y="11357"/>
                      <a:pt x="713085" y="9907"/>
                    </a:cubicBezTo>
                    <a:cubicBezTo>
                      <a:pt x="713085" y="8457"/>
                      <a:pt x="712602" y="7249"/>
                      <a:pt x="711393" y="6041"/>
                    </a:cubicBezTo>
                    <a:moveTo>
                      <a:pt x="734833" y="6041"/>
                    </a:moveTo>
                    <a:cubicBezTo>
                      <a:pt x="733625" y="4833"/>
                      <a:pt x="732416" y="4350"/>
                      <a:pt x="730725" y="4350"/>
                    </a:cubicBezTo>
                    <a:cubicBezTo>
                      <a:pt x="729033" y="4350"/>
                      <a:pt x="727583" y="4833"/>
                      <a:pt x="726617" y="6041"/>
                    </a:cubicBezTo>
                    <a:cubicBezTo>
                      <a:pt x="725409" y="7249"/>
                      <a:pt x="724925" y="8457"/>
                      <a:pt x="724925" y="9907"/>
                    </a:cubicBezTo>
                    <a:cubicBezTo>
                      <a:pt x="724925" y="11357"/>
                      <a:pt x="725409" y="12807"/>
                      <a:pt x="726617" y="13774"/>
                    </a:cubicBezTo>
                    <a:cubicBezTo>
                      <a:pt x="727825" y="14982"/>
                      <a:pt x="729033" y="15465"/>
                      <a:pt x="730725" y="15465"/>
                    </a:cubicBezTo>
                    <a:cubicBezTo>
                      <a:pt x="732416" y="15465"/>
                      <a:pt x="733625" y="14982"/>
                      <a:pt x="734833" y="13774"/>
                    </a:cubicBezTo>
                    <a:cubicBezTo>
                      <a:pt x="736041" y="12565"/>
                      <a:pt x="736524" y="11357"/>
                      <a:pt x="736524" y="9907"/>
                    </a:cubicBezTo>
                    <a:cubicBezTo>
                      <a:pt x="736524" y="8457"/>
                      <a:pt x="735799" y="7249"/>
                      <a:pt x="734833" y="6041"/>
                    </a:cubicBezTo>
                    <a:moveTo>
                      <a:pt x="695445" y="28997"/>
                    </a:moveTo>
                    <a:lnTo>
                      <a:pt x="695445" y="63552"/>
                    </a:lnTo>
                    <a:cubicBezTo>
                      <a:pt x="695445" y="66451"/>
                      <a:pt x="695687" y="69351"/>
                      <a:pt x="695928" y="72009"/>
                    </a:cubicBezTo>
                    <a:cubicBezTo>
                      <a:pt x="696170" y="74667"/>
                      <a:pt x="696895" y="77084"/>
                      <a:pt x="698103" y="79017"/>
                    </a:cubicBezTo>
                    <a:cubicBezTo>
                      <a:pt x="699311" y="80950"/>
                      <a:pt x="701245" y="82641"/>
                      <a:pt x="703903" y="83850"/>
                    </a:cubicBezTo>
                    <a:cubicBezTo>
                      <a:pt x="706561" y="85058"/>
                      <a:pt x="709944" y="85783"/>
                      <a:pt x="714535" y="85783"/>
                    </a:cubicBezTo>
                    <a:cubicBezTo>
                      <a:pt x="717435" y="85783"/>
                      <a:pt x="719851" y="85300"/>
                      <a:pt x="722026" y="84575"/>
                    </a:cubicBezTo>
                    <a:cubicBezTo>
                      <a:pt x="724201" y="83608"/>
                      <a:pt x="725892" y="82641"/>
                      <a:pt x="727342" y="81433"/>
                    </a:cubicBezTo>
                    <a:cubicBezTo>
                      <a:pt x="728792" y="80225"/>
                      <a:pt x="730000" y="79017"/>
                      <a:pt x="730725" y="77809"/>
                    </a:cubicBezTo>
                    <a:cubicBezTo>
                      <a:pt x="731450" y="76600"/>
                      <a:pt x="732175" y="75875"/>
                      <a:pt x="732658" y="75151"/>
                    </a:cubicBezTo>
                    <a:lnTo>
                      <a:pt x="733866" y="84575"/>
                    </a:lnTo>
                    <a:lnTo>
                      <a:pt x="743290" y="83608"/>
                    </a:lnTo>
                    <a:cubicBezTo>
                      <a:pt x="743290" y="83125"/>
                      <a:pt x="743049" y="82400"/>
                      <a:pt x="743049" y="81433"/>
                    </a:cubicBezTo>
                    <a:cubicBezTo>
                      <a:pt x="742807" y="80467"/>
                      <a:pt x="742807" y="79259"/>
                      <a:pt x="742565" y="77809"/>
                    </a:cubicBezTo>
                    <a:cubicBezTo>
                      <a:pt x="742324" y="76600"/>
                      <a:pt x="742324" y="75151"/>
                      <a:pt x="742324" y="73701"/>
                    </a:cubicBezTo>
                    <a:cubicBezTo>
                      <a:pt x="742324" y="72251"/>
                      <a:pt x="742082" y="70801"/>
                      <a:pt x="742082" y="69593"/>
                    </a:cubicBezTo>
                    <a:lnTo>
                      <a:pt x="742082" y="28755"/>
                    </a:lnTo>
                    <a:lnTo>
                      <a:pt x="732175" y="28755"/>
                    </a:lnTo>
                    <a:lnTo>
                      <a:pt x="732175" y="59686"/>
                    </a:lnTo>
                    <a:cubicBezTo>
                      <a:pt x="732175" y="62102"/>
                      <a:pt x="731691" y="64518"/>
                      <a:pt x="730966" y="66935"/>
                    </a:cubicBezTo>
                    <a:cubicBezTo>
                      <a:pt x="730242" y="69110"/>
                      <a:pt x="729033" y="71284"/>
                      <a:pt x="727583" y="72734"/>
                    </a:cubicBezTo>
                    <a:cubicBezTo>
                      <a:pt x="726134" y="74426"/>
                      <a:pt x="724442" y="75634"/>
                      <a:pt x="722751" y="76600"/>
                    </a:cubicBezTo>
                    <a:cubicBezTo>
                      <a:pt x="720817" y="77567"/>
                      <a:pt x="718884" y="78050"/>
                      <a:pt x="716468" y="78050"/>
                    </a:cubicBezTo>
                    <a:cubicBezTo>
                      <a:pt x="714052" y="78050"/>
                      <a:pt x="711877" y="77809"/>
                      <a:pt x="710427" y="77084"/>
                    </a:cubicBezTo>
                    <a:cubicBezTo>
                      <a:pt x="708977" y="76359"/>
                      <a:pt x="707769" y="75634"/>
                      <a:pt x="706802" y="74184"/>
                    </a:cubicBezTo>
                    <a:cubicBezTo>
                      <a:pt x="706077" y="72976"/>
                      <a:pt x="705594" y="71284"/>
                      <a:pt x="705111" y="69593"/>
                    </a:cubicBezTo>
                    <a:cubicBezTo>
                      <a:pt x="704869" y="67660"/>
                      <a:pt x="704628" y="65727"/>
                      <a:pt x="704628" y="63310"/>
                    </a:cubicBezTo>
                    <a:lnTo>
                      <a:pt x="704628" y="28755"/>
                    </a:lnTo>
                    <a:lnTo>
                      <a:pt x="695445" y="28755"/>
                    </a:lnTo>
                    <a:close/>
                    <a:moveTo>
                      <a:pt x="664515" y="60894"/>
                    </a:moveTo>
                    <a:cubicBezTo>
                      <a:pt x="662823" y="65243"/>
                      <a:pt x="660649" y="68626"/>
                      <a:pt x="657991" y="71284"/>
                    </a:cubicBezTo>
                    <a:cubicBezTo>
                      <a:pt x="655091" y="73701"/>
                      <a:pt x="651950" y="75634"/>
                      <a:pt x="648325" y="76600"/>
                    </a:cubicBezTo>
                    <a:cubicBezTo>
                      <a:pt x="644700" y="77567"/>
                      <a:pt x="640834" y="78050"/>
                      <a:pt x="636726" y="78050"/>
                    </a:cubicBezTo>
                    <a:cubicBezTo>
                      <a:pt x="635035" y="78050"/>
                      <a:pt x="633585" y="78050"/>
                      <a:pt x="631893" y="77809"/>
                    </a:cubicBezTo>
                    <a:cubicBezTo>
                      <a:pt x="630202" y="77809"/>
                      <a:pt x="628510" y="77567"/>
                      <a:pt x="626577" y="77325"/>
                    </a:cubicBezTo>
                    <a:lnTo>
                      <a:pt x="626577" y="10874"/>
                    </a:lnTo>
                    <a:cubicBezTo>
                      <a:pt x="628027" y="10874"/>
                      <a:pt x="629477" y="10632"/>
                      <a:pt x="630927" y="10632"/>
                    </a:cubicBezTo>
                    <a:lnTo>
                      <a:pt x="635276" y="10632"/>
                    </a:lnTo>
                    <a:cubicBezTo>
                      <a:pt x="646392" y="10632"/>
                      <a:pt x="654366" y="13290"/>
                      <a:pt x="659440" y="18848"/>
                    </a:cubicBezTo>
                    <a:cubicBezTo>
                      <a:pt x="664515" y="24406"/>
                      <a:pt x="666931" y="33588"/>
                      <a:pt x="666931" y="44220"/>
                    </a:cubicBezTo>
                    <a:cubicBezTo>
                      <a:pt x="666931" y="50986"/>
                      <a:pt x="666206" y="56544"/>
                      <a:pt x="664515" y="60894"/>
                    </a:cubicBezTo>
                    <a:moveTo>
                      <a:pt x="675389" y="25856"/>
                    </a:moveTo>
                    <a:cubicBezTo>
                      <a:pt x="673456" y="21023"/>
                      <a:pt x="670798" y="16915"/>
                      <a:pt x="667173" y="13774"/>
                    </a:cubicBezTo>
                    <a:cubicBezTo>
                      <a:pt x="663548" y="10632"/>
                      <a:pt x="659440" y="8216"/>
                      <a:pt x="654366" y="6524"/>
                    </a:cubicBezTo>
                    <a:cubicBezTo>
                      <a:pt x="649292" y="4833"/>
                      <a:pt x="643734" y="4108"/>
                      <a:pt x="637451" y="4108"/>
                    </a:cubicBezTo>
                    <a:cubicBezTo>
                      <a:pt x="634793" y="4108"/>
                      <a:pt x="632860" y="4108"/>
                      <a:pt x="631168" y="4108"/>
                    </a:cubicBezTo>
                    <a:cubicBezTo>
                      <a:pt x="629719" y="4108"/>
                      <a:pt x="628269" y="4108"/>
                      <a:pt x="627060" y="4350"/>
                    </a:cubicBezTo>
                    <a:cubicBezTo>
                      <a:pt x="625852" y="4350"/>
                      <a:pt x="624402" y="4350"/>
                      <a:pt x="622953" y="4350"/>
                    </a:cubicBezTo>
                    <a:cubicBezTo>
                      <a:pt x="621503" y="4350"/>
                      <a:pt x="619328" y="4350"/>
                      <a:pt x="616670" y="4591"/>
                    </a:cubicBezTo>
                    <a:lnTo>
                      <a:pt x="616670" y="84091"/>
                    </a:lnTo>
                    <a:cubicBezTo>
                      <a:pt x="619086" y="84091"/>
                      <a:pt x="622228" y="84091"/>
                      <a:pt x="625611" y="84333"/>
                    </a:cubicBezTo>
                    <a:cubicBezTo>
                      <a:pt x="629235" y="84333"/>
                      <a:pt x="633102" y="84575"/>
                      <a:pt x="637209" y="84575"/>
                    </a:cubicBezTo>
                    <a:cubicBezTo>
                      <a:pt x="641317" y="84575"/>
                      <a:pt x="645909" y="84091"/>
                      <a:pt x="650741" y="82883"/>
                    </a:cubicBezTo>
                    <a:cubicBezTo>
                      <a:pt x="655574" y="81675"/>
                      <a:pt x="659924" y="79742"/>
                      <a:pt x="664032" y="76842"/>
                    </a:cubicBezTo>
                    <a:cubicBezTo>
                      <a:pt x="668140" y="73942"/>
                      <a:pt x="671523" y="69834"/>
                      <a:pt x="674181" y="64518"/>
                    </a:cubicBezTo>
                    <a:cubicBezTo>
                      <a:pt x="676839" y="59202"/>
                      <a:pt x="678289" y="52436"/>
                      <a:pt x="678289" y="43979"/>
                    </a:cubicBezTo>
                    <a:cubicBezTo>
                      <a:pt x="678289" y="37454"/>
                      <a:pt x="677322" y="30689"/>
                      <a:pt x="675389" y="25856"/>
                    </a:cubicBezTo>
                    <a:moveTo>
                      <a:pt x="562059" y="77325"/>
                    </a:moveTo>
                    <a:cubicBezTo>
                      <a:pt x="560851" y="77809"/>
                      <a:pt x="559884" y="78292"/>
                      <a:pt x="558918" y="78534"/>
                    </a:cubicBezTo>
                    <a:cubicBezTo>
                      <a:pt x="557951" y="78775"/>
                      <a:pt x="556984" y="79017"/>
                      <a:pt x="555776" y="79017"/>
                    </a:cubicBezTo>
                    <a:cubicBezTo>
                      <a:pt x="555051" y="79017"/>
                      <a:pt x="554326" y="78775"/>
                      <a:pt x="553360" y="78534"/>
                    </a:cubicBezTo>
                    <a:cubicBezTo>
                      <a:pt x="552393" y="78292"/>
                      <a:pt x="551668" y="78050"/>
                      <a:pt x="551185" y="77567"/>
                    </a:cubicBezTo>
                    <a:cubicBezTo>
                      <a:pt x="549977" y="76600"/>
                      <a:pt x="549252" y="75634"/>
                      <a:pt x="549010" y="74184"/>
                    </a:cubicBezTo>
                    <a:cubicBezTo>
                      <a:pt x="548769" y="72734"/>
                      <a:pt x="548769" y="70801"/>
                      <a:pt x="548769" y="67901"/>
                    </a:cubicBezTo>
                    <a:lnTo>
                      <a:pt x="548769" y="35280"/>
                    </a:lnTo>
                    <a:lnTo>
                      <a:pt x="561817" y="35280"/>
                    </a:lnTo>
                    <a:lnTo>
                      <a:pt x="561817" y="28997"/>
                    </a:lnTo>
                    <a:lnTo>
                      <a:pt x="548769" y="28997"/>
                    </a:lnTo>
                    <a:lnTo>
                      <a:pt x="548769" y="12807"/>
                    </a:lnTo>
                    <a:lnTo>
                      <a:pt x="539103" y="14982"/>
                    </a:lnTo>
                    <a:lnTo>
                      <a:pt x="539103" y="28997"/>
                    </a:lnTo>
                    <a:lnTo>
                      <a:pt x="529679" y="28997"/>
                    </a:lnTo>
                    <a:lnTo>
                      <a:pt x="529679" y="35280"/>
                    </a:lnTo>
                    <a:lnTo>
                      <a:pt x="539103" y="35280"/>
                    </a:lnTo>
                    <a:lnTo>
                      <a:pt x="539103" y="68868"/>
                    </a:lnTo>
                    <a:cubicBezTo>
                      <a:pt x="539103" y="71768"/>
                      <a:pt x="539103" y="74184"/>
                      <a:pt x="539345" y="76117"/>
                    </a:cubicBezTo>
                    <a:cubicBezTo>
                      <a:pt x="539586" y="78050"/>
                      <a:pt x="540311" y="79983"/>
                      <a:pt x="541278" y="81433"/>
                    </a:cubicBezTo>
                    <a:cubicBezTo>
                      <a:pt x="542486" y="83125"/>
                      <a:pt x="543936" y="84091"/>
                      <a:pt x="545869" y="84816"/>
                    </a:cubicBezTo>
                    <a:cubicBezTo>
                      <a:pt x="547802" y="85541"/>
                      <a:pt x="549735" y="85783"/>
                      <a:pt x="551910" y="85783"/>
                    </a:cubicBezTo>
                    <a:cubicBezTo>
                      <a:pt x="554085" y="85783"/>
                      <a:pt x="556259" y="85541"/>
                      <a:pt x="558434" y="84816"/>
                    </a:cubicBezTo>
                    <a:cubicBezTo>
                      <a:pt x="560609" y="84091"/>
                      <a:pt x="562300" y="83125"/>
                      <a:pt x="563992" y="82158"/>
                    </a:cubicBezTo>
                    <a:lnTo>
                      <a:pt x="562059" y="77325"/>
                    </a:lnTo>
                    <a:close/>
                    <a:moveTo>
                      <a:pt x="487392" y="6041"/>
                    </a:moveTo>
                    <a:cubicBezTo>
                      <a:pt x="486183" y="4833"/>
                      <a:pt x="484975" y="4350"/>
                      <a:pt x="483284" y="4350"/>
                    </a:cubicBezTo>
                    <a:cubicBezTo>
                      <a:pt x="481592" y="4350"/>
                      <a:pt x="480384" y="4833"/>
                      <a:pt x="479176" y="6041"/>
                    </a:cubicBezTo>
                    <a:cubicBezTo>
                      <a:pt x="477967" y="7249"/>
                      <a:pt x="477484" y="8457"/>
                      <a:pt x="477484" y="9907"/>
                    </a:cubicBezTo>
                    <a:cubicBezTo>
                      <a:pt x="477484" y="11357"/>
                      <a:pt x="477967" y="12807"/>
                      <a:pt x="479176" y="13774"/>
                    </a:cubicBezTo>
                    <a:cubicBezTo>
                      <a:pt x="480384" y="14982"/>
                      <a:pt x="481592" y="15465"/>
                      <a:pt x="483284" y="15465"/>
                    </a:cubicBezTo>
                    <a:cubicBezTo>
                      <a:pt x="484975" y="15465"/>
                      <a:pt x="486425" y="14982"/>
                      <a:pt x="487392" y="13774"/>
                    </a:cubicBezTo>
                    <a:cubicBezTo>
                      <a:pt x="488600" y="12565"/>
                      <a:pt x="489083" y="11357"/>
                      <a:pt x="489083" y="9907"/>
                    </a:cubicBezTo>
                    <a:cubicBezTo>
                      <a:pt x="488841" y="8457"/>
                      <a:pt x="488358" y="7249"/>
                      <a:pt x="487392" y="6041"/>
                    </a:cubicBezTo>
                    <a:moveTo>
                      <a:pt x="510589" y="6041"/>
                    </a:moveTo>
                    <a:cubicBezTo>
                      <a:pt x="509381" y="4833"/>
                      <a:pt x="508173" y="4350"/>
                      <a:pt x="506481" y="4350"/>
                    </a:cubicBezTo>
                    <a:cubicBezTo>
                      <a:pt x="504790" y="4350"/>
                      <a:pt x="503340" y="4833"/>
                      <a:pt x="502373" y="6041"/>
                    </a:cubicBezTo>
                    <a:cubicBezTo>
                      <a:pt x="501165" y="7249"/>
                      <a:pt x="500682" y="8457"/>
                      <a:pt x="500682" y="9907"/>
                    </a:cubicBezTo>
                    <a:cubicBezTo>
                      <a:pt x="500682" y="11357"/>
                      <a:pt x="501165" y="12807"/>
                      <a:pt x="502373" y="13774"/>
                    </a:cubicBezTo>
                    <a:cubicBezTo>
                      <a:pt x="503582" y="14982"/>
                      <a:pt x="504790" y="15465"/>
                      <a:pt x="506481" y="15465"/>
                    </a:cubicBezTo>
                    <a:cubicBezTo>
                      <a:pt x="508173" y="15465"/>
                      <a:pt x="509381" y="14982"/>
                      <a:pt x="510589" y="13774"/>
                    </a:cubicBezTo>
                    <a:cubicBezTo>
                      <a:pt x="511797" y="12565"/>
                      <a:pt x="512281" y="11357"/>
                      <a:pt x="512281" y="9907"/>
                    </a:cubicBezTo>
                    <a:cubicBezTo>
                      <a:pt x="512281" y="8457"/>
                      <a:pt x="511797" y="7249"/>
                      <a:pt x="510589" y="6041"/>
                    </a:cubicBezTo>
                    <a:moveTo>
                      <a:pt x="504548" y="62827"/>
                    </a:moveTo>
                    <a:cubicBezTo>
                      <a:pt x="504548" y="64518"/>
                      <a:pt x="504306" y="65968"/>
                      <a:pt x="504306" y="67660"/>
                    </a:cubicBezTo>
                    <a:cubicBezTo>
                      <a:pt x="504065" y="69834"/>
                      <a:pt x="503340" y="71526"/>
                      <a:pt x="502373" y="72976"/>
                    </a:cubicBezTo>
                    <a:cubicBezTo>
                      <a:pt x="501407" y="74426"/>
                      <a:pt x="500199" y="75634"/>
                      <a:pt x="498990" y="76600"/>
                    </a:cubicBezTo>
                    <a:cubicBezTo>
                      <a:pt x="497782" y="77567"/>
                      <a:pt x="496332" y="78050"/>
                      <a:pt x="495124" y="78534"/>
                    </a:cubicBezTo>
                    <a:cubicBezTo>
                      <a:pt x="493916" y="79017"/>
                      <a:pt x="492708" y="79017"/>
                      <a:pt x="491741" y="79017"/>
                    </a:cubicBezTo>
                    <a:cubicBezTo>
                      <a:pt x="490533" y="79017"/>
                      <a:pt x="489325" y="78775"/>
                      <a:pt x="488116" y="78534"/>
                    </a:cubicBezTo>
                    <a:cubicBezTo>
                      <a:pt x="486908" y="78292"/>
                      <a:pt x="485942" y="77567"/>
                      <a:pt x="484975" y="76842"/>
                    </a:cubicBezTo>
                    <a:cubicBezTo>
                      <a:pt x="484009" y="76117"/>
                      <a:pt x="483284" y="75151"/>
                      <a:pt x="482800" y="73942"/>
                    </a:cubicBezTo>
                    <a:cubicBezTo>
                      <a:pt x="482317" y="72734"/>
                      <a:pt x="482075" y="71284"/>
                      <a:pt x="482075" y="69351"/>
                    </a:cubicBezTo>
                    <a:cubicBezTo>
                      <a:pt x="482075" y="67418"/>
                      <a:pt x="482559" y="65968"/>
                      <a:pt x="483284" y="64760"/>
                    </a:cubicBezTo>
                    <a:cubicBezTo>
                      <a:pt x="484009" y="63552"/>
                      <a:pt x="484975" y="62585"/>
                      <a:pt x="486183" y="61619"/>
                    </a:cubicBezTo>
                    <a:cubicBezTo>
                      <a:pt x="487392" y="60894"/>
                      <a:pt x="488358" y="60169"/>
                      <a:pt x="489566" y="59686"/>
                    </a:cubicBezTo>
                    <a:cubicBezTo>
                      <a:pt x="490775" y="59202"/>
                      <a:pt x="491741" y="58961"/>
                      <a:pt x="492708" y="58719"/>
                    </a:cubicBezTo>
                    <a:cubicBezTo>
                      <a:pt x="493674" y="58477"/>
                      <a:pt x="494882" y="58236"/>
                      <a:pt x="496091" y="58236"/>
                    </a:cubicBezTo>
                    <a:cubicBezTo>
                      <a:pt x="497299" y="58236"/>
                      <a:pt x="498507" y="57994"/>
                      <a:pt x="499715" y="57994"/>
                    </a:cubicBezTo>
                    <a:cubicBezTo>
                      <a:pt x="500923" y="57994"/>
                      <a:pt x="501890" y="57752"/>
                      <a:pt x="502857" y="57752"/>
                    </a:cubicBezTo>
                    <a:lnTo>
                      <a:pt x="505031" y="57752"/>
                    </a:lnTo>
                    <a:cubicBezTo>
                      <a:pt x="504548" y="59444"/>
                      <a:pt x="504548" y="61135"/>
                      <a:pt x="504548" y="62827"/>
                    </a:cubicBezTo>
                    <a:moveTo>
                      <a:pt x="522188" y="78292"/>
                    </a:moveTo>
                    <a:cubicBezTo>
                      <a:pt x="520738" y="78775"/>
                      <a:pt x="519288" y="79017"/>
                      <a:pt x="517838" y="79017"/>
                    </a:cubicBezTo>
                    <a:cubicBezTo>
                      <a:pt x="516630" y="79017"/>
                      <a:pt x="515664" y="78534"/>
                      <a:pt x="514939" y="77809"/>
                    </a:cubicBezTo>
                    <a:cubicBezTo>
                      <a:pt x="514214" y="77084"/>
                      <a:pt x="513972" y="75392"/>
                      <a:pt x="513972" y="72734"/>
                    </a:cubicBezTo>
                    <a:lnTo>
                      <a:pt x="513972" y="43496"/>
                    </a:lnTo>
                    <a:cubicBezTo>
                      <a:pt x="513972" y="42529"/>
                      <a:pt x="513972" y="41562"/>
                      <a:pt x="513972" y="40354"/>
                    </a:cubicBezTo>
                    <a:cubicBezTo>
                      <a:pt x="513972" y="39146"/>
                      <a:pt x="513730" y="38179"/>
                      <a:pt x="513489" y="36971"/>
                    </a:cubicBezTo>
                    <a:cubicBezTo>
                      <a:pt x="513247" y="35763"/>
                      <a:pt x="512764" y="34796"/>
                      <a:pt x="512281" y="33830"/>
                    </a:cubicBezTo>
                    <a:cubicBezTo>
                      <a:pt x="511797" y="32863"/>
                      <a:pt x="510831" y="31897"/>
                      <a:pt x="509864" y="31172"/>
                    </a:cubicBezTo>
                    <a:cubicBezTo>
                      <a:pt x="507689" y="29480"/>
                      <a:pt x="505273" y="28514"/>
                      <a:pt x="502615" y="27789"/>
                    </a:cubicBezTo>
                    <a:cubicBezTo>
                      <a:pt x="499957" y="27306"/>
                      <a:pt x="497540" y="27064"/>
                      <a:pt x="494882" y="27064"/>
                    </a:cubicBezTo>
                    <a:cubicBezTo>
                      <a:pt x="492708" y="27064"/>
                      <a:pt x="490291" y="27306"/>
                      <a:pt x="488116" y="27789"/>
                    </a:cubicBezTo>
                    <a:cubicBezTo>
                      <a:pt x="485942" y="28272"/>
                      <a:pt x="483767" y="28997"/>
                      <a:pt x="482075" y="29964"/>
                    </a:cubicBezTo>
                    <a:cubicBezTo>
                      <a:pt x="480142" y="30930"/>
                      <a:pt x="478692" y="32380"/>
                      <a:pt x="477243" y="33830"/>
                    </a:cubicBezTo>
                    <a:cubicBezTo>
                      <a:pt x="475793" y="35280"/>
                      <a:pt x="475068" y="37454"/>
                      <a:pt x="474584" y="40113"/>
                    </a:cubicBezTo>
                    <a:lnTo>
                      <a:pt x="482317" y="42529"/>
                    </a:lnTo>
                    <a:cubicBezTo>
                      <a:pt x="482559" y="41321"/>
                      <a:pt x="482800" y="40113"/>
                      <a:pt x="483284" y="38904"/>
                    </a:cubicBezTo>
                    <a:cubicBezTo>
                      <a:pt x="483767" y="37938"/>
                      <a:pt x="484250" y="36730"/>
                      <a:pt x="485217" y="36005"/>
                    </a:cubicBezTo>
                    <a:cubicBezTo>
                      <a:pt x="486183" y="35038"/>
                      <a:pt x="487150" y="34555"/>
                      <a:pt x="488600" y="33830"/>
                    </a:cubicBezTo>
                    <a:cubicBezTo>
                      <a:pt x="490050" y="33347"/>
                      <a:pt x="491741" y="33105"/>
                      <a:pt x="493916" y="33105"/>
                    </a:cubicBezTo>
                    <a:cubicBezTo>
                      <a:pt x="495124" y="33105"/>
                      <a:pt x="496332" y="33105"/>
                      <a:pt x="497299" y="33347"/>
                    </a:cubicBezTo>
                    <a:cubicBezTo>
                      <a:pt x="498507" y="33588"/>
                      <a:pt x="499474" y="33830"/>
                      <a:pt x="500440" y="34313"/>
                    </a:cubicBezTo>
                    <a:cubicBezTo>
                      <a:pt x="501890" y="35038"/>
                      <a:pt x="502857" y="36005"/>
                      <a:pt x="503582" y="37213"/>
                    </a:cubicBezTo>
                    <a:cubicBezTo>
                      <a:pt x="504065" y="38421"/>
                      <a:pt x="504548" y="40113"/>
                      <a:pt x="504548" y="42287"/>
                    </a:cubicBezTo>
                    <a:lnTo>
                      <a:pt x="504548" y="51711"/>
                    </a:lnTo>
                    <a:cubicBezTo>
                      <a:pt x="501648" y="51711"/>
                      <a:pt x="499232" y="51711"/>
                      <a:pt x="497057" y="51953"/>
                    </a:cubicBezTo>
                    <a:cubicBezTo>
                      <a:pt x="494882" y="51953"/>
                      <a:pt x="492949" y="52195"/>
                      <a:pt x="491016" y="52436"/>
                    </a:cubicBezTo>
                    <a:cubicBezTo>
                      <a:pt x="488358" y="52920"/>
                      <a:pt x="485942" y="53644"/>
                      <a:pt x="483525" y="54369"/>
                    </a:cubicBezTo>
                    <a:cubicBezTo>
                      <a:pt x="481350" y="55336"/>
                      <a:pt x="479176" y="56544"/>
                      <a:pt x="477484" y="57994"/>
                    </a:cubicBezTo>
                    <a:cubicBezTo>
                      <a:pt x="475793" y="59444"/>
                      <a:pt x="474584" y="61135"/>
                      <a:pt x="473618" y="63310"/>
                    </a:cubicBezTo>
                    <a:cubicBezTo>
                      <a:pt x="472651" y="65243"/>
                      <a:pt x="472168" y="67660"/>
                      <a:pt x="472168" y="70076"/>
                    </a:cubicBezTo>
                    <a:cubicBezTo>
                      <a:pt x="472168" y="72493"/>
                      <a:pt x="472651" y="74909"/>
                      <a:pt x="473618" y="76842"/>
                    </a:cubicBezTo>
                    <a:cubicBezTo>
                      <a:pt x="474584" y="78775"/>
                      <a:pt x="475793" y="80467"/>
                      <a:pt x="477243" y="81675"/>
                    </a:cubicBezTo>
                    <a:cubicBezTo>
                      <a:pt x="478692" y="82883"/>
                      <a:pt x="480384" y="83850"/>
                      <a:pt x="482317" y="84575"/>
                    </a:cubicBezTo>
                    <a:cubicBezTo>
                      <a:pt x="484250" y="85300"/>
                      <a:pt x="485942" y="85541"/>
                      <a:pt x="488116" y="85541"/>
                    </a:cubicBezTo>
                    <a:cubicBezTo>
                      <a:pt x="492708" y="85541"/>
                      <a:pt x="496332" y="84575"/>
                      <a:pt x="499232" y="82641"/>
                    </a:cubicBezTo>
                    <a:cubicBezTo>
                      <a:pt x="502132" y="80708"/>
                      <a:pt x="504065" y="78292"/>
                      <a:pt x="505031" y="75634"/>
                    </a:cubicBezTo>
                    <a:cubicBezTo>
                      <a:pt x="505273" y="78050"/>
                      <a:pt x="506240" y="80225"/>
                      <a:pt x="507689" y="82158"/>
                    </a:cubicBezTo>
                    <a:cubicBezTo>
                      <a:pt x="509139" y="84091"/>
                      <a:pt x="511314" y="84816"/>
                      <a:pt x="514214" y="84816"/>
                    </a:cubicBezTo>
                    <a:cubicBezTo>
                      <a:pt x="515905" y="84816"/>
                      <a:pt x="517597" y="84575"/>
                      <a:pt x="519047" y="84333"/>
                    </a:cubicBezTo>
                    <a:cubicBezTo>
                      <a:pt x="520496" y="84091"/>
                      <a:pt x="521705" y="83850"/>
                      <a:pt x="522430" y="83608"/>
                    </a:cubicBezTo>
                    <a:lnTo>
                      <a:pt x="522430" y="78292"/>
                    </a:lnTo>
                    <a:close/>
                    <a:moveTo>
                      <a:pt x="458636" y="77325"/>
                    </a:moveTo>
                    <a:cubicBezTo>
                      <a:pt x="457428" y="77809"/>
                      <a:pt x="456461" y="78292"/>
                      <a:pt x="455495" y="78534"/>
                    </a:cubicBezTo>
                    <a:cubicBezTo>
                      <a:pt x="454528" y="78775"/>
                      <a:pt x="453562" y="79017"/>
                      <a:pt x="452353" y="79017"/>
                    </a:cubicBezTo>
                    <a:cubicBezTo>
                      <a:pt x="451629" y="79017"/>
                      <a:pt x="450904" y="78775"/>
                      <a:pt x="449937" y="78534"/>
                    </a:cubicBezTo>
                    <a:cubicBezTo>
                      <a:pt x="448970" y="78292"/>
                      <a:pt x="448246" y="78050"/>
                      <a:pt x="447762" y="77567"/>
                    </a:cubicBezTo>
                    <a:cubicBezTo>
                      <a:pt x="446554" y="76600"/>
                      <a:pt x="445829" y="75634"/>
                      <a:pt x="445587" y="74184"/>
                    </a:cubicBezTo>
                    <a:cubicBezTo>
                      <a:pt x="445346" y="72734"/>
                      <a:pt x="445346" y="70801"/>
                      <a:pt x="445346" y="67901"/>
                    </a:cubicBezTo>
                    <a:lnTo>
                      <a:pt x="445346" y="35280"/>
                    </a:lnTo>
                    <a:lnTo>
                      <a:pt x="458394" y="35280"/>
                    </a:lnTo>
                    <a:lnTo>
                      <a:pt x="458394" y="28997"/>
                    </a:lnTo>
                    <a:lnTo>
                      <a:pt x="445346" y="28997"/>
                    </a:lnTo>
                    <a:lnTo>
                      <a:pt x="445346" y="12807"/>
                    </a:lnTo>
                    <a:lnTo>
                      <a:pt x="435680" y="14982"/>
                    </a:lnTo>
                    <a:lnTo>
                      <a:pt x="435680" y="28997"/>
                    </a:lnTo>
                    <a:lnTo>
                      <a:pt x="426256" y="28997"/>
                    </a:lnTo>
                    <a:lnTo>
                      <a:pt x="426256" y="35280"/>
                    </a:lnTo>
                    <a:lnTo>
                      <a:pt x="435680" y="35280"/>
                    </a:lnTo>
                    <a:lnTo>
                      <a:pt x="435680" y="68868"/>
                    </a:lnTo>
                    <a:cubicBezTo>
                      <a:pt x="435680" y="71768"/>
                      <a:pt x="435680" y="74184"/>
                      <a:pt x="435922" y="76117"/>
                    </a:cubicBezTo>
                    <a:cubicBezTo>
                      <a:pt x="436163" y="78050"/>
                      <a:pt x="436888" y="79983"/>
                      <a:pt x="437855" y="81433"/>
                    </a:cubicBezTo>
                    <a:cubicBezTo>
                      <a:pt x="439063" y="83125"/>
                      <a:pt x="440513" y="84091"/>
                      <a:pt x="442446" y="84816"/>
                    </a:cubicBezTo>
                    <a:cubicBezTo>
                      <a:pt x="444379" y="85541"/>
                      <a:pt x="446312" y="85783"/>
                      <a:pt x="448487" y="85783"/>
                    </a:cubicBezTo>
                    <a:cubicBezTo>
                      <a:pt x="450662" y="85783"/>
                      <a:pt x="452837" y="85541"/>
                      <a:pt x="455012" y="84816"/>
                    </a:cubicBezTo>
                    <a:cubicBezTo>
                      <a:pt x="457186" y="84091"/>
                      <a:pt x="458878" y="83125"/>
                      <a:pt x="460569" y="82158"/>
                    </a:cubicBezTo>
                    <a:lnTo>
                      <a:pt x="458636" y="77325"/>
                    </a:lnTo>
                    <a:close/>
                    <a:moveTo>
                      <a:pt x="409825" y="28997"/>
                    </a:moveTo>
                    <a:lnTo>
                      <a:pt x="399676" y="28997"/>
                    </a:lnTo>
                    <a:lnTo>
                      <a:pt x="399676" y="84091"/>
                    </a:lnTo>
                    <a:lnTo>
                      <a:pt x="409825" y="84091"/>
                    </a:lnTo>
                    <a:lnTo>
                      <a:pt x="409825" y="28997"/>
                    </a:lnTo>
                    <a:close/>
                    <a:moveTo>
                      <a:pt x="409341" y="2416"/>
                    </a:moveTo>
                    <a:cubicBezTo>
                      <a:pt x="408133" y="1208"/>
                      <a:pt x="406683" y="483"/>
                      <a:pt x="404992" y="483"/>
                    </a:cubicBezTo>
                    <a:cubicBezTo>
                      <a:pt x="403300" y="483"/>
                      <a:pt x="401609" y="1208"/>
                      <a:pt x="400400" y="2416"/>
                    </a:cubicBezTo>
                    <a:cubicBezTo>
                      <a:pt x="399192" y="3625"/>
                      <a:pt x="398467" y="5316"/>
                      <a:pt x="398467" y="6766"/>
                    </a:cubicBezTo>
                    <a:cubicBezTo>
                      <a:pt x="398467" y="8457"/>
                      <a:pt x="399192" y="9907"/>
                      <a:pt x="400400" y="11116"/>
                    </a:cubicBezTo>
                    <a:cubicBezTo>
                      <a:pt x="401609" y="12324"/>
                      <a:pt x="403059" y="13049"/>
                      <a:pt x="404992" y="13049"/>
                    </a:cubicBezTo>
                    <a:cubicBezTo>
                      <a:pt x="406683" y="13049"/>
                      <a:pt x="408133" y="12324"/>
                      <a:pt x="409341" y="11116"/>
                    </a:cubicBezTo>
                    <a:cubicBezTo>
                      <a:pt x="410549" y="9907"/>
                      <a:pt x="411274" y="8457"/>
                      <a:pt x="411274" y="6766"/>
                    </a:cubicBezTo>
                    <a:cubicBezTo>
                      <a:pt x="411274" y="5074"/>
                      <a:pt x="410549" y="3625"/>
                      <a:pt x="409341" y="2416"/>
                    </a:cubicBezTo>
                    <a:moveTo>
                      <a:pt x="379619" y="61377"/>
                    </a:moveTo>
                    <a:cubicBezTo>
                      <a:pt x="378653" y="59444"/>
                      <a:pt x="377203" y="57994"/>
                      <a:pt x="375511" y="56544"/>
                    </a:cubicBezTo>
                    <a:cubicBezTo>
                      <a:pt x="373820" y="55094"/>
                      <a:pt x="372128" y="54128"/>
                      <a:pt x="370195" y="53403"/>
                    </a:cubicBezTo>
                    <a:cubicBezTo>
                      <a:pt x="368262" y="52678"/>
                      <a:pt x="366329" y="51953"/>
                      <a:pt x="364396" y="51470"/>
                    </a:cubicBezTo>
                    <a:cubicBezTo>
                      <a:pt x="361013" y="50503"/>
                      <a:pt x="358113" y="49295"/>
                      <a:pt x="355938" y="47603"/>
                    </a:cubicBezTo>
                    <a:cubicBezTo>
                      <a:pt x="353764" y="45912"/>
                      <a:pt x="352797" y="43737"/>
                      <a:pt x="352797" y="40837"/>
                    </a:cubicBezTo>
                    <a:cubicBezTo>
                      <a:pt x="352797" y="38663"/>
                      <a:pt x="353764" y="36730"/>
                      <a:pt x="355697" y="35280"/>
                    </a:cubicBezTo>
                    <a:cubicBezTo>
                      <a:pt x="357630" y="33830"/>
                      <a:pt x="360046" y="33105"/>
                      <a:pt x="362946" y="33105"/>
                    </a:cubicBezTo>
                    <a:cubicBezTo>
                      <a:pt x="366087" y="33105"/>
                      <a:pt x="368504" y="33588"/>
                      <a:pt x="370195" y="34796"/>
                    </a:cubicBezTo>
                    <a:cubicBezTo>
                      <a:pt x="371887" y="36005"/>
                      <a:pt x="373337" y="37213"/>
                      <a:pt x="374786" y="38421"/>
                    </a:cubicBezTo>
                    <a:lnTo>
                      <a:pt x="379619" y="32380"/>
                    </a:lnTo>
                    <a:cubicBezTo>
                      <a:pt x="378169" y="31172"/>
                      <a:pt x="376236" y="29964"/>
                      <a:pt x="373820" y="28997"/>
                    </a:cubicBezTo>
                    <a:cubicBezTo>
                      <a:pt x="371162" y="27789"/>
                      <a:pt x="367779" y="27306"/>
                      <a:pt x="363429" y="27306"/>
                    </a:cubicBezTo>
                    <a:cubicBezTo>
                      <a:pt x="360771" y="27306"/>
                      <a:pt x="358355" y="27547"/>
                      <a:pt x="355938" y="28272"/>
                    </a:cubicBezTo>
                    <a:cubicBezTo>
                      <a:pt x="353522" y="28997"/>
                      <a:pt x="351589" y="29722"/>
                      <a:pt x="349656" y="31172"/>
                    </a:cubicBezTo>
                    <a:cubicBezTo>
                      <a:pt x="347964" y="32380"/>
                      <a:pt x="346514" y="34071"/>
                      <a:pt x="345306" y="36005"/>
                    </a:cubicBezTo>
                    <a:cubicBezTo>
                      <a:pt x="344098" y="37938"/>
                      <a:pt x="343615" y="40113"/>
                      <a:pt x="343615" y="42771"/>
                    </a:cubicBezTo>
                    <a:cubicBezTo>
                      <a:pt x="343615" y="45670"/>
                      <a:pt x="344098" y="48087"/>
                      <a:pt x="345065" y="50020"/>
                    </a:cubicBezTo>
                    <a:cubicBezTo>
                      <a:pt x="346031" y="51953"/>
                      <a:pt x="347481" y="53644"/>
                      <a:pt x="348931" y="54853"/>
                    </a:cubicBezTo>
                    <a:cubicBezTo>
                      <a:pt x="350622" y="56061"/>
                      <a:pt x="352314" y="57269"/>
                      <a:pt x="354005" y="57752"/>
                    </a:cubicBezTo>
                    <a:cubicBezTo>
                      <a:pt x="355938" y="58477"/>
                      <a:pt x="357630" y="58961"/>
                      <a:pt x="359321" y="59686"/>
                    </a:cubicBezTo>
                    <a:cubicBezTo>
                      <a:pt x="362946" y="60652"/>
                      <a:pt x="365604" y="61860"/>
                      <a:pt x="367779" y="63310"/>
                    </a:cubicBezTo>
                    <a:cubicBezTo>
                      <a:pt x="369954" y="64760"/>
                      <a:pt x="370920" y="67176"/>
                      <a:pt x="370920" y="70559"/>
                    </a:cubicBezTo>
                    <a:cubicBezTo>
                      <a:pt x="370920" y="73459"/>
                      <a:pt x="369954" y="75634"/>
                      <a:pt x="368262" y="77325"/>
                    </a:cubicBezTo>
                    <a:cubicBezTo>
                      <a:pt x="366571" y="78775"/>
                      <a:pt x="364154" y="79742"/>
                      <a:pt x="360771" y="79742"/>
                    </a:cubicBezTo>
                    <a:cubicBezTo>
                      <a:pt x="359080" y="79742"/>
                      <a:pt x="357630" y="79500"/>
                      <a:pt x="355938" y="79017"/>
                    </a:cubicBezTo>
                    <a:cubicBezTo>
                      <a:pt x="354489" y="78534"/>
                      <a:pt x="353039" y="77809"/>
                      <a:pt x="351830" y="76842"/>
                    </a:cubicBezTo>
                    <a:cubicBezTo>
                      <a:pt x="350622" y="76117"/>
                      <a:pt x="349414" y="75151"/>
                      <a:pt x="348447" y="74184"/>
                    </a:cubicBezTo>
                    <a:cubicBezTo>
                      <a:pt x="347481" y="73217"/>
                      <a:pt x="346756" y="72493"/>
                      <a:pt x="346031" y="71768"/>
                    </a:cubicBezTo>
                    <a:lnTo>
                      <a:pt x="341198" y="79500"/>
                    </a:lnTo>
                    <a:cubicBezTo>
                      <a:pt x="346514" y="83608"/>
                      <a:pt x="352797" y="85783"/>
                      <a:pt x="360288" y="85783"/>
                    </a:cubicBezTo>
                    <a:cubicBezTo>
                      <a:pt x="363188" y="85783"/>
                      <a:pt x="365604" y="85300"/>
                      <a:pt x="368020" y="84575"/>
                    </a:cubicBezTo>
                    <a:cubicBezTo>
                      <a:pt x="370437" y="83850"/>
                      <a:pt x="372612" y="82641"/>
                      <a:pt x="374303" y="81192"/>
                    </a:cubicBezTo>
                    <a:cubicBezTo>
                      <a:pt x="375995" y="79742"/>
                      <a:pt x="377444" y="77809"/>
                      <a:pt x="378411" y="75634"/>
                    </a:cubicBezTo>
                    <a:cubicBezTo>
                      <a:pt x="379378" y="73459"/>
                      <a:pt x="380103" y="71043"/>
                      <a:pt x="380103" y="68143"/>
                    </a:cubicBezTo>
                    <a:cubicBezTo>
                      <a:pt x="381069" y="65485"/>
                      <a:pt x="380586" y="63310"/>
                      <a:pt x="379619" y="61377"/>
                    </a:cubicBezTo>
                    <a:moveTo>
                      <a:pt x="298428" y="84091"/>
                    </a:moveTo>
                    <a:lnTo>
                      <a:pt x="307852" y="84091"/>
                    </a:lnTo>
                    <a:lnTo>
                      <a:pt x="307852" y="57511"/>
                    </a:lnTo>
                    <a:cubicBezTo>
                      <a:pt x="307852" y="55578"/>
                      <a:pt x="307852" y="53886"/>
                      <a:pt x="308093" y="51953"/>
                    </a:cubicBezTo>
                    <a:cubicBezTo>
                      <a:pt x="308335" y="50020"/>
                      <a:pt x="308577" y="48328"/>
                      <a:pt x="308818" y="46637"/>
                    </a:cubicBezTo>
                    <a:cubicBezTo>
                      <a:pt x="309785" y="43254"/>
                      <a:pt x="310993" y="40354"/>
                      <a:pt x="312926" y="37938"/>
                    </a:cubicBezTo>
                    <a:cubicBezTo>
                      <a:pt x="314618" y="35521"/>
                      <a:pt x="316792" y="34555"/>
                      <a:pt x="318967" y="34555"/>
                    </a:cubicBezTo>
                    <a:cubicBezTo>
                      <a:pt x="322833" y="34555"/>
                      <a:pt x="324767" y="36488"/>
                      <a:pt x="325008" y="40596"/>
                    </a:cubicBezTo>
                    <a:lnTo>
                      <a:pt x="333224" y="37696"/>
                    </a:lnTo>
                    <a:cubicBezTo>
                      <a:pt x="333224" y="35763"/>
                      <a:pt x="332741" y="34313"/>
                      <a:pt x="332016" y="32863"/>
                    </a:cubicBezTo>
                    <a:cubicBezTo>
                      <a:pt x="331291" y="31413"/>
                      <a:pt x="330566" y="30447"/>
                      <a:pt x="329599" y="29722"/>
                    </a:cubicBezTo>
                    <a:cubicBezTo>
                      <a:pt x="328633" y="28997"/>
                      <a:pt x="327425" y="28272"/>
                      <a:pt x="326216" y="28030"/>
                    </a:cubicBezTo>
                    <a:cubicBezTo>
                      <a:pt x="325008" y="27547"/>
                      <a:pt x="323800" y="27547"/>
                      <a:pt x="322833" y="27547"/>
                    </a:cubicBezTo>
                    <a:cubicBezTo>
                      <a:pt x="319450" y="27547"/>
                      <a:pt x="316792" y="28514"/>
                      <a:pt x="314134" y="30205"/>
                    </a:cubicBezTo>
                    <a:cubicBezTo>
                      <a:pt x="311718" y="32138"/>
                      <a:pt x="309543" y="34555"/>
                      <a:pt x="307852" y="37696"/>
                    </a:cubicBezTo>
                    <a:lnTo>
                      <a:pt x="306643" y="28272"/>
                    </a:lnTo>
                    <a:lnTo>
                      <a:pt x="297219" y="29239"/>
                    </a:lnTo>
                    <a:cubicBezTo>
                      <a:pt x="297219" y="29722"/>
                      <a:pt x="297461" y="30447"/>
                      <a:pt x="297461" y="31413"/>
                    </a:cubicBezTo>
                    <a:cubicBezTo>
                      <a:pt x="297703" y="32380"/>
                      <a:pt x="297703" y="33588"/>
                      <a:pt x="297944" y="35038"/>
                    </a:cubicBezTo>
                    <a:cubicBezTo>
                      <a:pt x="298186" y="36488"/>
                      <a:pt x="298186" y="37696"/>
                      <a:pt x="298186" y="39146"/>
                    </a:cubicBezTo>
                    <a:cubicBezTo>
                      <a:pt x="298186" y="40596"/>
                      <a:pt x="298428" y="41804"/>
                      <a:pt x="298428" y="43254"/>
                    </a:cubicBezTo>
                    <a:lnTo>
                      <a:pt x="298428" y="84091"/>
                    </a:lnTo>
                    <a:close/>
                    <a:moveTo>
                      <a:pt x="267981" y="38179"/>
                    </a:moveTo>
                    <a:cubicBezTo>
                      <a:pt x="270156" y="41079"/>
                      <a:pt x="271122" y="45187"/>
                      <a:pt x="271122" y="50262"/>
                    </a:cubicBezTo>
                    <a:lnTo>
                      <a:pt x="271122" y="52195"/>
                    </a:lnTo>
                    <a:lnTo>
                      <a:pt x="243817" y="52195"/>
                    </a:lnTo>
                    <a:cubicBezTo>
                      <a:pt x="244058" y="49778"/>
                      <a:pt x="244783" y="47362"/>
                      <a:pt x="245508" y="45187"/>
                    </a:cubicBezTo>
                    <a:cubicBezTo>
                      <a:pt x="246233" y="43012"/>
                      <a:pt x="247441" y="41079"/>
                      <a:pt x="248649" y="39388"/>
                    </a:cubicBezTo>
                    <a:cubicBezTo>
                      <a:pt x="249858" y="37696"/>
                      <a:pt x="251549" y="36246"/>
                      <a:pt x="253241" y="35280"/>
                    </a:cubicBezTo>
                    <a:cubicBezTo>
                      <a:pt x="254932" y="34313"/>
                      <a:pt x="257107" y="33830"/>
                      <a:pt x="259282" y="33830"/>
                    </a:cubicBezTo>
                    <a:cubicBezTo>
                      <a:pt x="262906" y="33588"/>
                      <a:pt x="265806" y="35038"/>
                      <a:pt x="267981" y="38179"/>
                    </a:cubicBezTo>
                    <a:moveTo>
                      <a:pt x="281029" y="58236"/>
                    </a:moveTo>
                    <a:lnTo>
                      <a:pt x="281029" y="52678"/>
                    </a:lnTo>
                    <a:cubicBezTo>
                      <a:pt x="281029" y="49537"/>
                      <a:pt x="280788" y="46395"/>
                      <a:pt x="280063" y="43496"/>
                    </a:cubicBezTo>
                    <a:cubicBezTo>
                      <a:pt x="279338" y="40354"/>
                      <a:pt x="278130" y="37696"/>
                      <a:pt x="276438" y="35280"/>
                    </a:cubicBezTo>
                    <a:cubicBezTo>
                      <a:pt x="274747" y="32863"/>
                      <a:pt x="272572" y="30930"/>
                      <a:pt x="269672" y="29480"/>
                    </a:cubicBezTo>
                    <a:cubicBezTo>
                      <a:pt x="266773" y="28030"/>
                      <a:pt x="263390" y="27306"/>
                      <a:pt x="259040" y="27306"/>
                    </a:cubicBezTo>
                    <a:cubicBezTo>
                      <a:pt x="255415" y="27306"/>
                      <a:pt x="252274" y="28030"/>
                      <a:pt x="249133" y="29480"/>
                    </a:cubicBezTo>
                    <a:cubicBezTo>
                      <a:pt x="245991" y="30930"/>
                      <a:pt x="243333" y="32863"/>
                      <a:pt x="241159" y="35521"/>
                    </a:cubicBezTo>
                    <a:cubicBezTo>
                      <a:pt x="238984" y="38179"/>
                      <a:pt x="237051" y="41079"/>
                      <a:pt x="235842" y="44704"/>
                    </a:cubicBezTo>
                    <a:cubicBezTo>
                      <a:pt x="234634" y="48328"/>
                      <a:pt x="233909" y="52195"/>
                      <a:pt x="233909" y="56544"/>
                    </a:cubicBezTo>
                    <a:cubicBezTo>
                      <a:pt x="233909" y="66210"/>
                      <a:pt x="236084" y="73459"/>
                      <a:pt x="240675" y="78292"/>
                    </a:cubicBezTo>
                    <a:cubicBezTo>
                      <a:pt x="245025" y="83125"/>
                      <a:pt x="251791" y="85783"/>
                      <a:pt x="260490" y="85783"/>
                    </a:cubicBezTo>
                    <a:cubicBezTo>
                      <a:pt x="265081" y="85783"/>
                      <a:pt x="268947" y="84816"/>
                      <a:pt x="272572" y="83125"/>
                    </a:cubicBezTo>
                    <a:cubicBezTo>
                      <a:pt x="275955" y="81192"/>
                      <a:pt x="279338" y="78534"/>
                      <a:pt x="282238" y="75151"/>
                    </a:cubicBezTo>
                    <a:lnTo>
                      <a:pt x="278371" y="71043"/>
                    </a:lnTo>
                    <a:cubicBezTo>
                      <a:pt x="274747" y="74426"/>
                      <a:pt x="271605" y="76359"/>
                      <a:pt x="268947" y="77567"/>
                    </a:cubicBezTo>
                    <a:cubicBezTo>
                      <a:pt x="266289" y="78534"/>
                      <a:pt x="263631" y="79017"/>
                      <a:pt x="261215" y="79017"/>
                    </a:cubicBezTo>
                    <a:cubicBezTo>
                      <a:pt x="255657" y="79017"/>
                      <a:pt x="251549" y="77325"/>
                      <a:pt x="248649" y="73701"/>
                    </a:cubicBezTo>
                    <a:cubicBezTo>
                      <a:pt x="245750" y="70076"/>
                      <a:pt x="244300" y="65002"/>
                      <a:pt x="244058" y="58477"/>
                    </a:cubicBezTo>
                    <a:lnTo>
                      <a:pt x="281029" y="58477"/>
                    </a:lnTo>
                    <a:close/>
                    <a:moveTo>
                      <a:pt x="183648" y="28997"/>
                    </a:moveTo>
                    <a:lnTo>
                      <a:pt x="172774" y="28997"/>
                    </a:lnTo>
                    <a:lnTo>
                      <a:pt x="195247" y="85300"/>
                    </a:lnTo>
                    <a:lnTo>
                      <a:pt x="203221" y="85300"/>
                    </a:lnTo>
                    <a:lnTo>
                      <a:pt x="226418" y="28997"/>
                    </a:lnTo>
                    <a:lnTo>
                      <a:pt x="217236" y="28997"/>
                    </a:lnTo>
                    <a:lnTo>
                      <a:pt x="202496" y="67660"/>
                    </a:lnTo>
                    <a:cubicBezTo>
                      <a:pt x="201046" y="71526"/>
                      <a:pt x="200321" y="74426"/>
                      <a:pt x="200079" y="76359"/>
                    </a:cubicBezTo>
                    <a:cubicBezTo>
                      <a:pt x="199838" y="75392"/>
                      <a:pt x="199596" y="74184"/>
                      <a:pt x="199354" y="72734"/>
                    </a:cubicBezTo>
                    <a:cubicBezTo>
                      <a:pt x="199113" y="71284"/>
                      <a:pt x="198388" y="69351"/>
                      <a:pt x="197663" y="67176"/>
                    </a:cubicBezTo>
                    <a:lnTo>
                      <a:pt x="183648" y="28997"/>
                    </a:lnTo>
                    <a:close/>
                    <a:moveTo>
                      <a:pt x="159000" y="28997"/>
                    </a:moveTo>
                    <a:lnTo>
                      <a:pt x="148851" y="28997"/>
                    </a:lnTo>
                    <a:lnTo>
                      <a:pt x="148851" y="84091"/>
                    </a:lnTo>
                    <a:lnTo>
                      <a:pt x="159000" y="84091"/>
                    </a:lnTo>
                    <a:lnTo>
                      <a:pt x="159000" y="28997"/>
                    </a:lnTo>
                    <a:close/>
                    <a:moveTo>
                      <a:pt x="158517" y="2416"/>
                    </a:moveTo>
                    <a:cubicBezTo>
                      <a:pt x="157309" y="1208"/>
                      <a:pt x="155859" y="483"/>
                      <a:pt x="154167" y="483"/>
                    </a:cubicBezTo>
                    <a:cubicBezTo>
                      <a:pt x="152476" y="483"/>
                      <a:pt x="150784" y="1208"/>
                      <a:pt x="149576" y="2416"/>
                    </a:cubicBezTo>
                    <a:cubicBezTo>
                      <a:pt x="148368" y="3625"/>
                      <a:pt x="147643" y="5316"/>
                      <a:pt x="147643" y="6766"/>
                    </a:cubicBezTo>
                    <a:cubicBezTo>
                      <a:pt x="147643" y="8457"/>
                      <a:pt x="148368" y="9907"/>
                      <a:pt x="149576" y="11116"/>
                    </a:cubicBezTo>
                    <a:cubicBezTo>
                      <a:pt x="150784" y="12324"/>
                      <a:pt x="152476" y="13049"/>
                      <a:pt x="154167" y="13049"/>
                    </a:cubicBezTo>
                    <a:cubicBezTo>
                      <a:pt x="155859" y="13049"/>
                      <a:pt x="157309" y="12324"/>
                      <a:pt x="158517" y="11116"/>
                    </a:cubicBezTo>
                    <a:cubicBezTo>
                      <a:pt x="159725" y="9907"/>
                      <a:pt x="160450" y="8457"/>
                      <a:pt x="160450" y="6766"/>
                    </a:cubicBezTo>
                    <a:cubicBezTo>
                      <a:pt x="160450" y="5074"/>
                      <a:pt x="159725" y="3625"/>
                      <a:pt x="158517" y="2416"/>
                    </a:cubicBezTo>
                    <a:moveTo>
                      <a:pt x="128795" y="84091"/>
                    </a:moveTo>
                    <a:lnTo>
                      <a:pt x="128795" y="49537"/>
                    </a:lnTo>
                    <a:cubicBezTo>
                      <a:pt x="128795" y="46637"/>
                      <a:pt x="128553" y="43737"/>
                      <a:pt x="128312" y="41079"/>
                    </a:cubicBezTo>
                    <a:cubicBezTo>
                      <a:pt x="128070" y="38421"/>
                      <a:pt x="127345" y="36005"/>
                      <a:pt x="126137" y="34071"/>
                    </a:cubicBezTo>
                    <a:cubicBezTo>
                      <a:pt x="124929" y="32138"/>
                      <a:pt x="122996" y="30447"/>
                      <a:pt x="120338" y="29239"/>
                    </a:cubicBezTo>
                    <a:cubicBezTo>
                      <a:pt x="117680" y="28030"/>
                      <a:pt x="114297" y="27306"/>
                      <a:pt x="109705" y="27306"/>
                    </a:cubicBezTo>
                    <a:cubicBezTo>
                      <a:pt x="106806" y="27306"/>
                      <a:pt x="104389" y="27789"/>
                      <a:pt x="102214" y="28514"/>
                    </a:cubicBezTo>
                    <a:cubicBezTo>
                      <a:pt x="100040" y="29480"/>
                      <a:pt x="98348" y="30447"/>
                      <a:pt x="96898" y="31655"/>
                    </a:cubicBezTo>
                    <a:cubicBezTo>
                      <a:pt x="95449" y="32863"/>
                      <a:pt x="94240" y="34071"/>
                      <a:pt x="93274" y="35280"/>
                    </a:cubicBezTo>
                    <a:cubicBezTo>
                      <a:pt x="92307" y="36488"/>
                      <a:pt x="91824" y="37213"/>
                      <a:pt x="91341" y="37938"/>
                    </a:cubicBezTo>
                    <a:lnTo>
                      <a:pt x="90132" y="28514"/>
                    </a:lnTo>
                    <a:lnTo>
                      <a:pt x="80708" y="29480"/>
                    </a:lnTo>
                    <a:cubicBezTo>
                      <a:pt x="80708" y="29964"/>
                      <a:pt x="80950" y="30689"/>
                      <a:pt x="80950" y="31655"/>
                    </a:cubicBezTo>
                    <a:cubicBezTo>
                      <a:pt x="81192" y="32622"/>
                      <a:pt x="81192" y="33830"/>
                      <a:pt x="81433" y="35280"/>
                    </a:cubicBezTo>
                    <a:cubicBezTo>
                      <a:pt x="81675" y="36730"/>
                      <a:pt x="81675" y="37938"/>
                      <a:pt x="81675" y="39388"/>
                    </a:cubicBezTo>
                    <a:cubicBezTo>
                      <a:pt x="81675" y="40837"/>
                      <a:pt x="81917" y="42046"/>
                      <a:pt x="81917" y="43496"/>
                    </a:cubicBezTo>
                    <a:lnTo>
                      <a:pt x="81917" y="84333"/>
                    </a:lnTo>
                    <a:lnTo>
                      <a:pt x="91824" y="84333"/>
                    </a:lnTo>
                    <a:lnTo>
                      <a:pt x="91824" y="53403"/>
                    </a:lnTo>
                    <a:cubicBezTo>
                      <a:pt x="91824" y="50986"/>
                      <a:pt x="92307" y="48570"/>
                      <a:pt x="93032" y="46154"/>
                    </a:cubicBezTo>
                    <a:cubicBezTo>
                      <a:pt x="93757" y="43979"/>
                      <a:pt x="94965" y="41804"/>
                      <a:pt x="96415" y="40354"/>
                    </a:cubicBezTo>
                    <a:cubicBezTo>
                      <a:pt x="97865" y="38663"/>
                      <a:pt x="99556" y="37454"/>
                      <a:pt x="101248" y="36488"/>
                    </a:cubicBezTo>
                    <a:cubicBezTo>
                      <a:pt x="103181" y="35521"/>
                      <a:pt x="105114" y="35038"/>
                      <a:pt x="107531" y="35038"/>
                    </a:cubicBezTo>
                    <a:cubicBezTo>
                      <a:pt x="109947" y="35038"/>
                      <a:pt x="112122" y="35280"/>
                      <a:pt x="113572" y="36005"/>
                    </a:cubicBezTo>
                    <a:cubicBezTo>
                      <a:pt x="115021" y="36730"/>
                      <a:pt x="116230" y="37454"/>
                      <a:pt x="117196" y="38904"/>
                    </a:cubicBezTo>
                    <a:cubicBezTo>
                      <a:pt x="117921" y="40113"/>
                      <a:pt x="118404" y="41804"/>
                      <a:pt x="118888" y="43496"/>
                    </a:cubicBezTo>
                    <a:cubicBezTo>
                      <a:pt x="119129" y="45429"/>
                      <a:pt x="119371" y="47362"/>
                      <a:pt x="119371" y="49778"/>
                    </a:cubicBezTo>
                    <a:lnTo>
                      <a:pt x="119371" y="84333"/>
                    </a:lnTo>
                    <a:lnTo>
                      <a:pt x="128795" y="84333"/>
                    </a:lnTo>
                    <a:close/>
                    <a:moveTo>
                      <a:pt x="60894" y="5799"/>
                    </a:moveTo>
                    <a:lnTo>
                      <a:pt x="50986" y="5799"/>
                    </a:lnTo>
                    <a:lnTo>
                      <a:pt x="50986" y="54128"/>
                    </a:lnTo>
                    <a:cubicBezTo>
                      <a:pt x="50986" y="59202"/>
                      <a:pt x="50503" y="63552"/>
                      <a:pt x="49295" y="66935"/>
                    </a:cubicBezTo>
                    <a:cubicBezTo>
                      <a:pt x="48328" y="70318"/>
                      <a:pt x="46879" y="72976"/>
                      <a:pt x="44945" y="74667"/>
                    </a:cubicBezTo>
                    <a:cubicBezTo>
                      <a:pt x="43012" y="76600"/>
                      <a:pt x="40837" y="77809"/>
                      <a:pt x="38421" y="78534"/>
                    </a:cubicBezTo>
                    <a:cubicBezTo>
                      <a:pt x="36005" y="79259"/>
                      <a:pt x="33347" y="79500"/>
                      <a:pt x="30447" y="79500"/>
                    </a:cubicBezTo>
                    <a:cubicBezTo>
                      <a:pt x="27547" y="79500"/>
                      <a:pt x="24889" y="79259"/>
                      <a:pt x="22231" y="78534"/>
                    </a:cubicBezTo>
                    <a:cubicBezTo>
                      <a:pt x="19815" y="77809"/>
                      <a:pt x="17640" y="76600"/>
                      <a:pt x="15707" y="74667"/>
                    </a:cubicBezTo>
                    <a:cubicBezTo>
                      <a:pt x="14015" y="72734"/>
                      <a:pt x="12565" y="70076"/>
                      <a:pt x="11357" y="66935"/>
                    </a:cubicBezTo>
                    <a:cubicBezTo>
                      <a:pt x="10391" y="63552"/>
                      <a:pt x="9666" y="59444"/>
                      <a:pt x="9666" y="54128"/>
                    </a:cubicBezTo>
                    <a:lnTo>
                      <a:pt x="9666" y="5799"/>
                    </a:lnTo>
                    <a:lnTo>
                      <a:pt x="0" y="5799"/>
                    </a:lnTo>
                    <a:lnTo>
                      <a:pt x="0" y="54853"/>
                    </a:lnTo>
                    <a:cubicBezTo>
                      <a:pt x="0" y="66451"/>
                      <a:pt x="2658" y="74667"/>
                      <a:pt x="7733" y="79500"/>
                    </a:cubicBezTo>
                    <a:cubicBezTo>
                      <a:pt x="12807" y="84333"/>
                      <a:pt x="20540" y="86749"/>
                      <a:pt x="30689" y="86749"/>
                    </a:cubicBezTo>
                    <a:cubicBezTo>
                      <a:pt x="40837" y="86749"/>
                      <a:pt x="48570" y="84333"/>
                      <a:pt x="53403" y="79500"/>
                    </a:cubicBezTo>
                    <a:cubicBezTo>
                      <a:pt x="58477" y="74667"/>
                      <a:pt x="60894" y="66451"/>
                      <a:pt x="60894" y="54853"/>
                    </a:cubicBezTo>
                    <a:lnTo>
                      <a:pt x="60894" y="5799"/>
                    </a:lnTo>
                    <a:close/>
                  </a:path>
                </a:pathLst>
              </a:custGeom>
              <a:solidFill>
                <a:srgbClr val="000000"/>
              </a:solidFill>
              <a:ln w="2402" cap="flat">
                <a:noFill/>
                <a:prstDash val="solid"/>
                <a:miter/>
              </a:ln>
            </p:spPr>
            <p:txBody>
              <a:bodyPr rtlCol="0" anchor="ctr"/>
              <a:lstStyle/>
              <a:p>
                <a:endParaRPr lang="de-DE" sz="1351"/>
              </a:p>
            </p:txBody>
          </p:sp>
          <p:sp>
            <p:nvSpPr>
              <p:cNvPr id="31" name="Freihandform: Form 30">
                <a:extLst>
                  <a:ext uri="{FF2B5EF4-FFF2-40B4-BE49-F238E27FC236}">
                    <a16:creationId xmlns:a16="http://schemas.microsoft.com/office/drawing/2014/main" id="{22FEF1E6-C2ED-48D1-B68D-F0300DB16821}"/>
                  </a:ext>
                </a:extLst>
              </p:cNvPr>
              <p:cNvSpPr/>
              <p:nvPr/>
            </p:nvSpPr>
            <p:spPr>
              <a:xfrm>
                <a:off x="11569754" y="1219314"/>
                <a:ext cx="152234" cy="132903"/>
              </a:xfrm>
              <a:custGeom>
                <a:avLst/>
                <a:gdLst>
                  <a:gd name="connsiteX0" fmla="*/ 0 w 152234"/>
                  <a:gd name="connsiteY0" fmla="*/ 134353 h 132902"/>
                  <a:gd name="connsiteX1" fmla="*/ 84816 w 152234"/>
                  <a:gd name="connsiteY1" fmla="*/ 134353 h 132902"/>
                  <a:gd name="connsiteX2" fmla="*/ 152234 w 152234"/>
                  <a:gd name="connsiteY2" fmla="*/ 67176 h 132902"/>
                  <a:gd name="connsiteX3" fmla="*/ 84816 w 152234"/>
                  <a:gd name="connsiteY3" fmla="*/ 0 h 132902"/>
                  <a:gd name="connsiteX4" fmla="*/ 0 w 152234"/>
                  <a:gd name="connsiteY4" fmla="*/ 0 h 132902"/>
                  <a:gd name="connsiteX5" fmla="*/ 0 w 152234"/>
                  <a:gd name="connsiteY5" fmla="*/ 134353 h 1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234" h="132902">
                    <a:moveTo>
                      <a:pt x="0" y="134353"/>
                    </a:moveTo>
                    <a:lnTo>
                      <a:pt x="84816" y="134353"/>
                    </a:lnTo>
                    <a:cubicBezTo>
                      <a:pt x="122029" y="134353"/>
                      <a:pt x="152234" y="104389"/>
                      <a:pt x="152234" y="67176"/>
                    </a:cubicBezTo>
                    <a:cubicBezTo>
                      <a:pt x="152234" y="29964"/>
                      <a:pt x="122029" y="0"/>
                      <a:pt x="84816" y="0"/>
                    </a:cubicBezTo>
                    <a:lnTo>
                      <a:pt x="0" y="0"/>
                    </a:lnTo>
                    <a:lnTo>
                      <a:pt x="0" y="134353"/>
                    </a:lnTo>
                    <a:close/>
                  </a:path>
                </a:pathLst>
              </a:custGeom>
              <a:solidFill>
                <a:srgbClr val="0072BC"/>
              </a:solidFill>
              <a:ln w="2402" cap="flat">
                <a:noFill/>
                <a:prstDash val="solid"/>
                <a:miter/>
              </a:ln>
            </p:spPr>
            <p:txBody>
              <a:bodyPr rtlCol="0" anchor="ctr"/>
              <a:lstStyle/>
              <a:p>
                <a:endParaRPr lang="de-DE" sz="1351"/>
              </a:p>
            </p:txBody>
          </p:sp>
        </p:grpSp>
      </p:grpSp>
      <p:sp>
        <p:nvSpPr>
          <p:cNvPr id="5" name="Titel 1">
            <a:extLst>
              <a:ext uri="{FF2B5EF4-FFF2-40B4-BE49-F238E27FC236}">
                <a16:creationId xmlns:a16="http://schemas.microsoft.com/office/drawing/2014/main" id="{B0EFD377-4EA8-4233-8819-69CE7EFB9E7E}"/>
              </a:ext>
            </a:extLst>
          </p:cNvPr>
          <p:cNvSpPr>
            <a:spLocks noGrp="1"/>
          </p:cNvSpPr>
          <p:nvPr>
            <p:ph type="title"/>
          </p:nvPr>
        </p:nvSpPr>
        <p:spPr>
          <a:xfrm>
            <a:off x="3842920" y="3034543"/>
            <a:ext cx="4779587" cy="919235"/>
          </a:xfrm>
        </p:spPr>
        <p:txBody>
          <a:bodyPr/>
          <a:lstStyle>
            <a:lvl1pPr algn="r">
              <a:defRPr/>
            </a:lvl1pPr>
          </a:lstStyle>
          <a:p>
            <a:r>
              <a:rPr lang="de-DE"/>
              <a:t>Titelmasterformat durch Klicken bearbeiten</a:t>
            </a:r>
            <a:endParaRPr lang="de-DE" dirty="0"/>
          </a:p>
        </p:txBody>
      </p:sp>
      <p:pic>
        <p:nvPicPr>
          <p:cNvPr id="12" name="Grafik 11">
            <a:extLst>
              <a:ext uri="{FF2B5EF4-FFF2-40B4-BE49-F238E27FC236}">
                <a16:creationId xmlns:a16="http://schemas.microsoft.com/office/drawing/2014/main" id="{3B9C8E9F-01A9-4CE0-8030-B76B3BE38D64}"/>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p:blipFill>
        <p:spPr>
          <a:xfrm>
            <a:off x="0" y="0"/>
            <a:ext cx="3731958" cy="4914900"/>
          </a:xfrm>
          <a:custGeom>
            <a:avLst/>
            <a:gdLst>
              <a:gd name="connsiteX0" fmla="*/ 0 w 5015880"/>
              <a:gd name="connsiteY0" fmla="*/ 0 h 6597650"/>
              <a:gd name="connsiteX1" fmla="*/ 5015880 w 5015880"/>
              <a:gd name="connsiteY1" fmla="*/ 0 h 6597650"/>
              <a:gd name="connsiteX2" fmla="*/ 5015880 w 5015880"/>
              <a:gd name="connsiteY2" fmla="*/ 6597650 h 6597650"/>
              <a:gd name="connsiteX3" fmla="*/ 0 w 5015880"/>
              <a:gd name="connsiteY3" fmla="*/ 6597650 h 6597650"/>
            </a:gdLst>
            <a:ahLst/>
            <a:cxnLst>
              <a:cxn ang="0">
                <a:pos x="connsiteX0" y="connsiteY0"/>
              </a:cxn>
              <a:cxn ang="0">
                <a:pos x="connsiteX1" y="connsiteY1"/>
              </a:cxn>
              <a:cxn ang="0">
                <a:pos x="connsiteX2" y="connsiteY2"/>
              </a:cxn>
              <a:cxn ang="0">
                <a:pos x="connsiteX3" y="connsiteY3"/>
              </a:cxn>
            </a:cxnLst>
            <a:rect l="l" t="t" r="r" b="b"/>
            <a:pathLst>
              <a:path w="5015880" h="6597650">
                <a:moveTo>
                  <a:pt x="0" y="0"/>
                </a:moveTo>
                <a:lnTo>
                  <a:pt x="5015880" y="0"/>
                </a:lnTo>
                <a:lnTo>
                  <a:pt x="5015880" y="6597650"/>
                </a:lnTo>
                <a:lnTo>
                  <a:pt x="0" y="6597650"/>
                </a:lnTo>
                <a:close/>
              </a:path>
            </a:pathLst>
          </a:custGeom>
        </p:spPr>
      </p:pic>
      <p:sp>
        <p:nvSpPr>
          <p:cNvPr id="3" name="Fußzeilenplatzhalter 2">
            <a:extLst>
              <a:ext uri="{FF2B5EF4-FFF2-40B4-BE49-F238E27FC236}">
                <a16:creationId xmlns:a16="http://schemas.microsoft.com/office/drawing/2014/main" id="{9D5327C6-E598-4991-AB22-BE7A8B832ED0}"/>
              </a:ext>
            </a:extLst>
          </p:cNvPr>
          <p:cNvSpPr>
            <a:spLocks noGrp="1"/>
          </p:cNvSpPr>
          <p:nvPr>
            <p:ph type="ftr" sz="quarter" idx="11"/>
          </p:nvPr>
        </p:nvSpPr>
        <p:spPr/>
        <p:txBody>
          <a:bodyPr/>
          <a:lstStyle>
            <a:lvl1pPr>
              <a:defRPr/>
            </a:lvl1pPr>
          </a:lstStyle>
          <a:p>
            <a:endParaRPr lang="de-DE" dirty="0"/>
          </a:p>
        </p:txBody>
      </p:sp>
      <p:sp>
        <p:nvSpPr>
          <p:cNvPr id="4" name="Foliennummernplatzhalter 3">
            <a:extLst>
              <a:ext uri="{FF2B5EF4-FFF2-40B4-BE49-F238E27FC236}">
                <a16:creationId xmlns:a16="http://schemas.microsoft.com/office/drawing/2014/main" id="{F4581514-8A34-423E-AF48-23D40C9BAE3C}"/>
              </a:ext>
            </a:extLst>
          </p:cNvPr>
          <p:cNvSpPr>
            <a:spLocks noGrp="1"/>
          </p:cNvSpPr>
          <p:nvPr>
            <p:ph type="sldNum" sz="quarter" idx="12"/>
          </p:nvPr>
        </p:nvSpPr>
        <p:spPr/>
        <p:txBody>
          <a:bodyPr/>
          <a:lstStyle/>
          <a:p>
            <a:fld id="{9D195BCC-3514-4B1B-9C18-24F3D67EC549}" type="slidenum">
              <a:rPr lang="de-DE" smtClean="0"/>
              <a:t>‹#›</a:t>
            </a:fld>
            <a:endParaRPr lang="de-DE"/>
          </a:p>
        </p:txBody>
      </p:sp>
    </p:spTree>
    <p:extLst>
      <p:ext uri="{BB962C8B-B14F-4D97-AF65-F5344CB8AC3E}">
        <p14:creationId xmlns:p14="http://schemas.microsoft.com/office/powerpoint/2010/main" val="2207267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elfolie 3">
    <p:spTree>
      <p:nvGrpSpPr>
        <p:cNvPr id="1" name=""/>
        <p:cNvGrpSpPr/>
        <p:nvPr/>
      </p:nvGrpSpPr>
      <p:grpSpPr>
        <a:xfrm>
          <a:off x="0" y="0"/>
          <a:ext cx="0" cy="0"/>
          <a:chOff x="0" y="0"/>
          <a:chExt cx="0" cy="0"/>
        </a:xfrm>
      </p:grpSpPr>
      <p:grpSp>
        <p:nvGrpSpPr>
          <p:cNvPr id="26" name="Gruppieren 25">
            <a:extLst>
              <a:ext uri="{FF2B5EF4-FFF2-40B4-BE49-F238E27FC236}">
                <a16:creationId xmlns:a16="http://schemas.microsoft.com/office/drawing/2014/main" id="{2A319C61-FBE7-466D-8041-BA328224720B}"/>
              </a:ext>
            </a:extLst>
          </p:cNvPr>
          <p:cNvGrpSpPr/>
          <p:nvPr userDrawn="1"/>
        </p:nvGrpSpPr>
        <p:grpSpPr>
          <a:xfrm>
            <a:off x="-4877" y="4950860"/>
            <a:ext cx="9148877" cy="198120"/>
            <a:chOff x="-4877" y="4950860"/>
            <a:chExt cx="9148877" cy="198120"/>
          </a:xfrm>
        </p:grpSpPr>
        <p:sp>
          <p:nvSpPr>
            <p:cNvPr id="27" name="bk object 18">
              <a:extLst>
                <a:ext uri="{FF2B5EF4-FFF2-40B4-BE49-F238E27FC236}">
                  <a16:creationId xmlns:a16="http://schemas.microsoft.com/office/drawing/2014/main" id="{6943C0CE-1EA2-499D-ACFC-7FAE777D4885}"/>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28" name="bk object 18">
              <a:extLst>
                <a:ext uri="{FF2B5EF4-FFF2-40B4-BE49-F238E27FC236}">
                  <a16:creationId xmlns:a16="http://schemas.microsoft.com/office/drawing/2014/main" id="{C64DCA2F-E670-44CF-8CCD-A8817BCDFE08}"/>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29" name="Holder 3">
              <a:extLst>
                <a:ext uri="{FF2B5EF4-FFF2-40B4-BE49-F238E27FC236}">
                  <a16:creationId xmlns:a16="http://schemas.microsoft.com/office/drawing/2014/main" id="{39C16D6C-600C-4A10-95E4-95BF4999FC19}"/>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sp>
        <p:nvSpPr>
          <p:cNvPr id="4" name="Datumsplatzhalter 3">
            <a:extLst>
              <a:ext uri="{FF2B5EF4-FFF2-40B4-BE49-F238E27FC236}">
                <a16:creationId xmlns:a16="http://schemas.microsoft.com/office/drawing/2014/main" id="{2DC10922-9553-44D5-BDEF-C5DFD31E6E27}"/>
              </a:ext>
            </a:extLst>
          </p:cNvPr>
          <p:cNvSpPr>
            <a:spLocks noGrp="1"/>
          </p:cNvSpPr>
          <p:nvPr>
            <p:ph type="dt" sz="half" idx="10"/>
          </p:nvPr>
        </p:nvSpPr>
        <p:spPr>
          <a:xfrm>
            <a:off x="526536" y="4460406"/>
            <a:ext cx="2057400" cy="274182"/>
          </a:xfrm>
          <a:prstGeom prst="rect">
            <a:avLst/>
          </a:prstGeom>
        </p:spPr>
        <p:txBody>
          <a:bodyPr lIns="0" tIns="0" rIns="0" bIns="0" anchor="ctr">
            <a:noAutofit/>
          </a:bodyPr>
          <a:lstStyle>
            <a:lvl1pPr>
              <a:defRPr lang="de-DE" smtClean="0">
                <a:solidFill>
                  <a:schemeClr val="tx2"/>
                </a:solidFill>
              </a:defRPr>
            </a:lvl1pPr>
          </a:lstStyle>
          <a:p>
            <a:endParaRPr lang="de-DE" dirty="0"/>
          </a:p>
        </p:txBody>
      </p:sp>
      <p:sp>
        <p:nvSpPr>
          <p:cNvPr id="2" name="Titel 1">
            <a:extLst>
              <a:ext uri="{FF2B5EF4-FFF2-40B4-BE49-F238E27FC236}">
                <a16:creationId xmlns:a16="http://schemas.microsoft.com/office/drawing/2014/main" id="{26A72F4E-48F4-48C4-AAF5-77358A958D06}"/>
              </a:ext>
            </a:extLst>
          </p:cNvPr>
          <p:cNvSpPr>
            <a:spLocks noGrp="1"/>
          </p:cNvSpPr>
          <p:nvPr>
            <p:ph type="ctrTitle" hasCustomPrompt="1"/>
          </p:nvPr>
        </p:nvSpPr>
        <p:spPr>
          <a:xfrm>
            <a:off x="526536" y="2331598"/>
            <a:ext cx="6399768" cy="1108490"/>
          </a:xfrm>
        </p:spPr>
        <p:txBody>
          <a:bodyPr lIns="0" tIns="0" rIns="0" bIns="0" anchor="b">
            <a:noAutofit/>
          </a:bodyPr>
          <a:lstStyle>
            <a:lvl1pPr algn="l">
              <a:defRPr sz="3600" b="0">
                <a:solidFill>
                  <a:schemeClr val="tx2"/>
                </a:solidFill>
              </a:defRPr>
            </a:lvl1pPr>
          </a:lstStyle>
          <a:p>
            <a:r>
              <a:rPr lang="de-DE" dirty="0"/>
              <a:t>Titel bearbeiten</a:t>
            </a:r>
          </a:p>
        </p:txBody>
      </p:sp>
      <p:sp>
        <p:nvSpPr>
          <p:cNvPr id="3" name="Untertitel 2">
            <a:extLst>
              <a:ext uri="{FF2B5EF4-FFF2-40B4-BE49-F238E27FC236}">
                <a16:creationId xmlns:a16="http://schemas.microsoft.com/office/drawing/2014/main" id="{BED0E50F-2245-4DD1-8901-55D904703F45}"/>
              </a:ext>
            </a:extLst>
          </p:cNvPr>
          <p:cNvSpPr>
            <a:spLocks noGrp="1"/>
          </p:cNvSpPr>
          <p:nvPr>
            <p:ph type="subTitle" idx="1"/>
          </p:nvPr>
        </p:nvSpPr>
        <p:spPr>
          <a:xfrm>
            <a:off x="526536" y="3512495"/>
            <a:ext cx="6399768" cy="604640"/>
          </a:xfrm>
        </p:spPr>
        <p:txBody>
          <a:bodyPr lIns="0" tIns="0" rIns="0" bIns="0">
            <a:noAutofit/>
          </a:bodyPr>
          <a:lstStyle>
            <a:lvl1pPr marL="0" indent="0" algn="l">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grpSp>
        <p:nvGrpSpPr>
          <p:cNvPr id="13" name="Grafik 6">
            <a:extLst>
              <a:ext uri="{FF2B5EF4-FFF2-40B4-BE49-F238E27FC236}">
                <a16:creationId xmlns:a16="http://schemas.microsoft.com/office/drawing/2014/main" id="{018F5287-7D90-4427-B223-AB51C34FB468}"/>
              </a:ext>
            </a:extLst>
          </p:cNvPr>
          <p:cNvGrpSpPr>
            <a:grpSpLocks noChangeAspect="1"/>
          </p:cNvGrpSpPr>
          <p:nvPr userDrawn="1"/>
        </p:nvGrpSpPr>
        <p:grpSpPr>
          <a:xfrm>
            <a:off x="522799" y="385347"/>
            <a:ext cx="1528921" cy="584196"/>
            <a:chOff x="695325" y="516229"/>
            <a:chExt cx="2556359" cy="975572"/>
          </a:xfrm>
          <a:solidFill>
            <a:srgbClr val="0072BC"/>
          </a:solidFill>
        </p:grpSpPr>
        <p:sp>
          <p:nvSpPr>
            <p:cNvPr id="14" name="Freihandform: Form 13">
              <a:extLst>
                <a:ext uri="{FF2B5EF4-FFF2-40B4-BE49-F238E27FC236}">
                  <a16:creationId xmlns:a16="http://schemas.microsoft.com/office/drawing/2014/main" id="{949CBA05-EE3B-40FD-B566-67D594E41B9E}"/>
                </a:ext>
              </a:extLst>
            </p:cNvPr>
            <p:cNvSpPr/>
            <p:nvPr/>
          </p:nvSpPr>
          <p:spPr>
            <a:xfrm>
              <a:off x="2979337" y="1251070"/>
              <a:ext cx="270992" cy="239376"/>
            </a:xfrm>
            <a:custGeom>
              <a:avLst/>
              <a:gdLst>
                <a:gd name="connsiteX0" fmla="*/ 0 w 270992"/>
                <a:gd name="connsiteY0" fmla="*/ 242086 h 239376"/>
                <a:gd name="connsiteX1" fmla="*/ 152659 w 270992"/>
                <a:gd name="connsiteY1" fmla="*/ 242086 h 239376"/>
                <a:gd name="connsiteX2" fmla="*/ 274154 w 270992"/>
                <a:gd name="connsiteY2" fmla="*/ 121043 h 239376"/>
                <a:gd name="connsiteX3" fmla="*/ 152659 w 270992"/>
                <a:gd name="connsiteY3" fmla="*/ 0 h 239376"/>
                <a:gd name="connsiteX4" fmla="*/ 0 w 270992"/>
                <a:gd name="connsiteY4" fmla="*/ 0 h 239376"/>
                <a:gd name="connsiteX5" fmla="*/ 0 w 270992"/>
                <a:gd name="connsiteY5" fmla="*/ 242086 h 23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992" h="239376">
                  <a:moveTo>
                    <a:pt x="0" y="242086"/>
                  </a:moveTo>
                  <a:lnTo>
                    <a:pt x="152659" y="242086"/>
                  </a:lnTo>
                  <a:cubicBezTo>
                    <a:pt x="219955" y="242086"/>
                    <a:pt x="274154" y="187888"/>
                    <a:pt x="274154" y="121043"/>
                  </a:cubicBezTo>
                  <a:cubicBezTo>
                    <a:pt x="274154" y="54198"/>
                    <a:pt x="219955" y="0"/>
                    <a:pt x="152659" y="0"/>
                  </a:cubicBezTo>
                  <a:lnTo>
                    <a:pt x="0" y="0"/>
                  </a:lnTo>
                  <a:lnTo>
                    <a:pt x="0" y="242086"/>
                  </a:lnTo>
                  <a:close/>
                </a:path>
              </a:pathLst>
            </a:custGeom>
            <a:solidFill>
              <a:srgbClr val="0072BC"/>
            </a:solidFill>
            <a:ln w="4510" cap="flat">
              <a:noFill/>
              <a:prstDash val="solid"/>
              <a:miter/>
            </a:ln>
          </p:spPr>
          <p:txBody>
            <a:bodyPr rtlCol="0" anchor="ctr"/>
            <a:lstStyle/>
            <a:p>
              <a:endParaRPr lang="de-DE" sz="1351"/>
            </a:p>
          </p:txBody>
        </p:sp>
        <p:sp>
          <p:nvSpPr>
            <p:cNvPr id="15" name="Freihandform: Form 14">
              <a:extLst>
                <a:ext uri="{FF2B5EF4-FFF2-40B4-BE49-F238E27FC236}">
                  <a16:creationId xmlns:a16="http://schemas.microsoft.com/office/drawing/2014/main" id="{73274AB8-A508-4076-9FF6-7AE09BB7827C}"/>
                </a:ext>
              </a:extLst>
            </p:cNvPr>
            <p:cNvSpPr/>
            <p:nvPr/>
          </p:nvSpPr>
          <p:spPr>
            <a:xfrm>
              <a:off x="2216494" y="728506"/>
              <a:ext cx="659414" cy="663931"/>
            </a:xfrm>
            <a:custGeom>
              <a:avLst/>
              <a:gdLst>
                <a:gd name="connsiteX0" fmla="*/ 662124 w 659414"/>
                <a:gd name="connsiteY0" fmla="*/ 0 h 663930"/>
                <a:gd name="connsiteX1" fmla="*/ 662124 w 659414"/>
                <a:gd name="connsiteY1" fmla="*/ 331965 h 663930"/>
                <a:gd name="connsiteX2" fmla="*/ 331062 w 659414"/>
                <a:gd name="connsiteY2" fmla="*/ 663931 h 663930"/>
                <a:gd name="connsiteX3" fmla="*/ 0 w 659414"/>
                <a:gd name="connsiteY3" fmla="*/ 331965 h 663930"/>
                <a:gd name="connsiteX4" fmla="*/ 0 w 659414"/>
                <a:gd name="connsiteY4" fmla="*/ 0 h 663930"/>
                <a:gd name="connsiteX5" fmla="*/ 168015 w 659414"/>
                <a:gd name="connsiteY5" fmla="*/ 0 h 663930"/>
                <a:gd name="connsiteX6" fmla="*/ 168015 w 659414"/>
                <a:gd name="connsiteY6" fmla="*/ 317513 h 663930"/>
                <a:gd name="connsiteX7" fmla="*/ 331514 w 659414"/>
                <a:gd name="connsiteY7" fmla="*/ 490496 h 663930"/>
                <a:gd name="connsiteX8" fmla="*/ 495012 w 659414"/>
                <a:gd name="connsiteY8" fmla="*/ 317513 h 663930"/>
                <a:gd name="connsiteX9" fmla="*/ 495012 w 659414"/>
                <a:gd name="connsiteY9" fmla="*/ 0 h 663930"/>
                <a:gd name="connsiteX10" fmla="*/ 662124 w 659414"/>
                <a:gd name="connsiteY10" fmla="*/ 0 h 66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414" h="663930">
                  <a:moveTo>
                    <a:pt x="662124" y="0"/>
                  </a:moveTo>
                  <a:lnTo>
                    <a:pt x="662124" y="331965"/>
                  </a:lnTo>
                  <a:cubicBezTo>
                    <a:pt x="662124" y="529790"/>
                    <a:pt x="513982" y="663931"/>
                    <a:pt x="331062" y="663931"/>
                  </a:cubicBezTo>
                  <a:cubicBezTo>
                    <a:pt x="148142" y="663931"/>
                    <a:pt x="0" y="529790"/>
                    <a:pt x="0" y="331965"/>
                  </a:cubicBezTo>
                  <a:cubicBezTo>
                    <a:pt x="0" y="303511"/>
                    <a:pt x="0" y="0"/>
                    <a:pt x="0" y="0"/>
                  </a:cubicBezTo>
                  <a:lnTo>
                    <a:pt x="168015" y="0"/>
                  </a:lnTo>
                  <a:cubicBezTo>
                    <a:pt x="168015" y="60522"/>
                    <a:pt x="168015" y="305318"/>
                    <a:pt x="168015" y="317513"/>
                  </a:cubicBezTo>
                  <a:cubicBezTo>
                    <a:pt x="168015" y="420038"/>
                    <a:pt x="241183" y="490496"/>
                    <a:pt x="331514" y="490496"/>
                  </a:cubicBezTo>
                  <a:cubicBezTo>
                    <a:pt x="421845" y="490496"/>
                    <a:pt x="495012" y="420490"/>
                    <a:pt x="495012" y="317513"/>
                  </a:cubicBezTo>
                  <a:lnTo>
                    <a:pt x="495012" y="0"/>
                  </a:lnTo>
                  <a:lnTo>
                    <a:pt x="662124" y="0"/>
                  </a:lnTo>
                  <a:close/>
                </a:path>
              </a:pathLst>
            </a:custGeom>
            <a:solidFill>
              <a:srgbClr val="0072BC"/>
            </a:solidFill>
            <a:ln w="4510" cap="flat">
              <a:noFill/>
              <a:prstDash val="solid"/>
              <a:miter/>
            </a:ln>
          </p:spPr>
          <p:txBody>
            <a:bodyPr rtlCol="0" anchor="ctr"/>
            <a:lstStyle/>
            <a:p>
              <a:endParaRPr lang="de-DE" sz="1351"/>
            </a:p>
          </p:txBody>
        </p:sp>
        <p:sp>
          <p:nvSpPr>
            <p:cNvPr id="16" name="Freihandform: Form 15">
              <a:extLst>
                <a:ext uri="{FF2B5EF4-FFF2-40B4-BE49-F238E27FC236}">
                  <a16:creationId xmlns:a16="http://schemas.microsoft.com/office/drawing/2014/main" id="{A0060672-D990-46D3-A86C-D3F5FB08D442}"/>
                </a:ext>
              </a:extLst>
            </p:cNvPr>
            <p:cNvSpPr/>
            <p:nvPr/>
          </p:nvSpPr>
          <p:spPr>
            <a:xfrm>
              <a:off x="695325" y="516229"/>
              <a:ext cx="659414" cy="858142"/>
            </a:xfrm>
            <a:custGeom>
              <a:avLst/>
              <a:gdLst>
                <a:gd name="connsiteX0" fmla="*/ 168015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8015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8015"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8015" y="859497"/>
                  </a:lnTo>
                  <a:close/>
                </a:path>
              </a:pathLst>
            </a:custGeom>
            <a:solidFill>
              <a:srgbClr val="0072BC"/>
            </a:solidFill>
            <a:ln w="4510" cap="flat">
              <a:noFill/>
              <a:prstDash val="solid"/>
              <a:miter/>
            </a:ln>
          </p:spPr>
          <p:txBody>
            <a:bodyPr rtlCol="0" anchor="ctr"/>
            <a:lstStyle/>
            <a:p>
              <a:endParaRPr lang="de-DE" sz="1351"/>
            </a:p>
          </p:txBody>
        </p:sp>
        <p:sp>
          <p:nvSpPr>
            <p:cNvPr id="17" name="Freihandform: Form 16">
              <a:extLst>
                <a:ext uri="{FF2B5EF4-FFF2-40B4-BE49-F238E27FC236}">
                  <a16:creationId xmlns:a16="http://schemas.microsoft.com/office/drawing/2014/main" id="{7FB0B066-EC76-4017-ACF3-B5105457A388}"/>
                </a:ext>
              </a:extLst>
            </p:cNvPr>
            <p:cNvSpPr/>
            <p:nvPr/>
          </p:nvSpPr>
          <p:spPr>
            <a:xfrm>
              <a:off x="1458619" y="516229"/>
              <a:ext cx="659414" cy="858142"/>
            </a:xfrm>
            <a:custGeom>
              <a:avLst/>
              <a:gdLst>
                <a:gd name="connsiteX0" fmla="*/ 167563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7563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7563"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7563" y="859497"/>
                  </a:lnTo>
                  <a:close/>
                </a:path>
              </a:pathLst>
            </a:custGeom>
            <a:solidFill>
              <a:srgbClr val="0072BC"/>
            </a:solidFill>
            <a:ln w="4510" cap="flat">
              <a:noFill/>
              <a:prstDash val="solid"/>
              <a:miter/>
            </a:ln>
          </p:spPr>
          <p:txBody>
            <a:bodyPr rtlCol="0" anchor="ctr"/>
            <a:lstStyle/>
            <a:p>
              <a:endParaRPr lang="de-DE" sz="1351"/>
            </a:p>
          </p:txBody>
        </p:sp>
      </p:grpSp>
    </p:spTree>
    <p:extLst>
      <p:ext uri="{BB962C8B-B14F-4D97-AF65-F5344CB8AC3E}">
        <p14:creationId xmlns:p14="http://schemas.microsoft.com/office/powerpoint/2010/main" val="11673539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Kapiteltrenner 2">
    <p:spTree>
      <p:nvGrpSpPr>
        <p:cNvPr id="1" name=""/>
        <p:cNvGrpSpPr/>
        <p:nvPr/>
      </p:nvGrpSpPr>
      <p:grpSpPr>
        <a:xfrm>
          <a:off x="0" y="0"/>
          <a:ext cx="0" cy="0"/>
          <a:chOff x="0" y="0"/>
          <a:chExt cx="0" cy="0"/>
        </a:xfrm>
      </p:grpSpPr>
      <p:grpSp>
        <p:nvGrpSpPr>
          <p:cNvPr id="50" name="Gruppieren 49">
            <a:extLst>
              <a:ext uri="{FF2B5EF4-FFF2-40B4-BE49-F238E27FC236}">
                <a16:creationId xmlns:a16="http://schemas.microsoft.com/office/drawing/2014/main" id="{C90C208C-E187-483E-A849-994740CF4EB9}"/>
              </a:ext>
            </a:extLst>
          </p:cNvPr>
          <p:cNvGrpSpPr/>
          <p:nvPr userDrawn="1"/>
        </p:nvGrpSpPr>
        <p:grpSpPr>
          <a:xfrm>
            <a:off x="-4877" y="4950860"/>
            <a:ext cx="9148877" cy="198120"/>
            <a:chOff x="-4877" y="4950860"/>
            <a:chExt cx="9148877" cy="198120"/>
          </a:xfrm>
        </p:grpSpPr>
        <p:sp>
          <p:nvSpPr>
            <p:cNvPr id="51" name="bk object 18">
              <a:extLst>
                <a:ext uri="{FF2B5EF4-FFF2-40B4-BE49-F238E27FC236}">
                  <a16:creationId xmlns:a16="http://schemas.microsoft.com/office/drawing/2014/main" id="{EE0396FA-425F-4EDC-9520-B9A44FA9B2CE}"/>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52" name="bk object 18">
              <a:extLst>
                <a:ext uri="{FF2B5EF4-FFF2-40B4-BE49-F238E27FC236}">
                  <a16:creationId xmlns:a16="http://schemas.microsoft.com/office/drawing/2014/main" id="{565B0312-1532-4603-9199-E7A9D647D7DD}"/>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53" name="Holder 3">
              <a:extLst>
                <a:ext uri="{FF2B5EF4-FFF2-40B4-BE49-F238E27FC236}">
                  <a16:creationId xmlns:a16="http://schemas.microsoft.com/office/drawing/2014/main" id="{64829966-6167-4E75-9B98-6CFBF28F3C77}"/>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grpSp>
        <p:nvGrpSpPr>
          <p:cNvPr id="16" name="Grafik 9">
            <a:extLst>
              <a:ext uri="{FF2B5EF4-FFF2-40B4-BE49-F238E27FC236}">
                <a16:creationId xmlns:a16="http://schemas.microsoft.com/office/drawing/2014/main" id="{FDF40BED-CE41-4F2B-9008-0CAE3088D83B}"/>
              </a:ext>
            </a:extLst>
          </p:cNvPr>
          <p:cNvGrpSpPr/>
          <p:nvPr userDrawn="1"/>
        </p:nvGrpSpPr>
        <p:grpSpPr>
          <a:xfrm>
            <a:off x="7741437" y="394294"/>
            <a:ext cx="1049330" cy="621121"/>
            <a:chOff x="10321916" y="525077"/>
            <a:chExt cx="1399106" cy="827140"/>
          </a:xfrm>
          <a:solidFill>
            <a:schemeClr val="accent1"/>
          </a:solidFill>
        </p:grpSpPr>
        <p:grpSp>
          <p:nvGrpSpPr>
            <p:cNvPr id="17" name="Grafik 9">
              <a:extLst>
                <a:ext uri="{FF2B5EF4-FFF2-40B4-BE49-F238E27FC236}">
                  <a16:creationId xmlns:a16="http://schemas.microsoft.com/office/drawing/2014/main" id="{0B49B38F-6A41-4759-B72C-5F216A133318}"/>
                </a:ext>
              </a:extLst>
            </p:cNvPr>
            <p:cNvGrpSpPr/>
            <p:nvPr/>
          </p:nvGrpSpPr>
          <p:grpSpPr>
            <a:xfrm>
              <a:off x="10321916" y="525077"/>
              <a:ext cx="1179212" cy="575107"/>
              <a:chOff x="10321916" y="525077"/>
              <a:chExt cx="1179212" cy="575107"/>
            </a:xfrm>
            <a:solidFill>
              <a:schemeClr val="accent1"/>
            </a:solidFill>
          </p:grpSpPr>
          <p:sp>
            <p:nvSpPr>
              <p:cNvPr id="36" name="Freihandform: Form 35">
                <a:extLst>
                  <a:ext uri="{FF2B5EF4-FFF2-40B4-BE49-F238E27FC236}">
                    <a16:creationId xmlns:a16="http://schemas.microsoft.com/office/drawing/2014/main" id="{CBFECEB3-E5D0-4A80-BB99-C9B0C0773EAA}"/>
                  </a:ext>
                </a:extLst>
              </p:cNvPr>
              <p:cNvSpPr/>
              <p:nvPr/>
            </p:nvSpPr>
            <p:spPr>
              <a:xfrm>
                <a:off x="11143981" y="639857"/>
                <a:ext cx="357630" cy="357630"/>
              </a:xfrm>
              <a:custGeom>
                <a:avLst/>
                <a:gdLst>
                  <a:gd name="connsiteX0" fmla="*/ 358113 w 357629"/>
                  <a:gd name="connsiteY0" fmla="*/ 0 h 357629"/>
                  <a:gd name="connsiteX1" fmla="*/ 358113 w 357629"/>
                  <a:gd name="connsiteY1" fmla="*/ 179540 h 357629"/>
                  <a:gd name="connsiteX2" fmla="*/ 179057 w 357629"/>
                  <a:gd name="connsiteY2" fmla="*/ 359080 h 357629"/>
                  <a:gd name="connsiteX3" fmla="*/ 0 w 357629"/>
                  <a:gd name="connsiteY3" fmla="*/ 179540 h 357629"/>
                  <a:gd name="connsiteX4" fmla="*/ 0 w 357629"/>
                  <a:gd name="connsiteY4" fmla="*/ 0 h 357629"/>
                  <a:gd name="connsiteX5" fmla="*/ 90857 w 357629"/>
                  <a:gd name="connsiteY5" fmla="*/ 0 h 357629"/>
                  <a:gd name="connsiteX6" fmla="*/ 90857 w 357629"/>
                  <a:gd name="connsiteY6" fmla="*/ 171807 h 357629"/>
                  <a:gd name="connsiteX7" fmla="*/ 179057 w 357629"/>
                  <a:gd name="connsiteY7" fmla="*/ 265323 h 357629"/>
                  <a:gd name="connsiteX8" fmla="*/ 267256 w 357629"/>
                  <a:gd name="connsiteY8" fmla="*/ 171807 h 357629"/>
                  <a:gd name="connsiteX9" fmla="*/ 267256 w 357629"/>
                  <a:gd name="connsiteY9" fmla="*/ 0 h 357629"/>
                  <a:gd name="connsiteX10" fmla="*/ 358113 w 357629"/>
                  <a:gd name="connsiteY10" fmla="*/ 0 h 35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7629" h="357629">
                    <a:moveTo>
                      <a:pt x="358113" y="0"/>
                    </a:moveTo>
                    <a:lnTo>
                      <a:pt x="358113" y="179540"/>
                    </a:lnTo>
                    <a:cubicBezTo>
                      <a:pt x="358113" y="286587"/>
                      <a:pt x="277888" y="359080"/>
                      <a:pt x="179057" y="359080"/>
                    </a:cubicBezTo>
                    <a:cubicBezTo>
                      <a:pt x="80225" y="359080"/>
                      <a:pt x="0" y="286587"/>
                      <a:pt x="0" y="179540"/>
                    </a:cubicBezTo>
                    <a:cubicBezTo>
                      <a:pt x="0" y="164075"/>
                      <a:pt x="0" y="0"/>
                      <a:pt x="0" y="0"/>
                    </a:cubicBezTo>
                    <a:lnTo>
                      <a:pt x="90857" y="0"/>
                    </a:lnTo>
                    <a:cubicBezTo>
                      <a:pt x="90857" y="32622"/>
                      <a:pt x="90857" y="165041"/>
                      <a:pt x="90857" y="171807"/>
                    </a:cubicBezTo>
                    <a:cubicBezTo>
                      <a:pt x="90857" y="227385"/>
                      <a:pt x="130487" y="265323"/>
                      <a:pt x="179057" y="265323"/>
                    </a:cubicBezTo>
                    <a:cubicBezTo>
                      <a:pt x="227868" y="265323"/>
                      <a:pt x="267256" y="227385"/>
                      <a:pt x="267256" y="171807"/>
                    </a:cubicBezTo>
                    <a:lnTo>
                      <a:pt x="267256" y="0"/>
                    </a:lnTo>
                    <a:lnTo>
                      <a:pt x="358113" y="0"/>
                    </a:lnTo>
                    <a:close/>
                  </a:path>
                </a:pathLst>
              </a:custGeom>
              <a:solidFill>
                <a:srgbClr val="0072BC"/>
              </a:solidFill>
              <a:ln w="2402" cap="flat">
                <a:noFill/>
                <a:prstDash val="solid"/>
                <a:miter/>
              </a:ln>
            </p:spPr>
            <p:txBody>
              <a:bodyPr rtlCol="0" anchor="ctr"/>
              <a:lstStyle/>
              <a:p>
                <a:endParaRPr lang="de-DE" sz="1351"/>
              </a:p>
            </p:txBody>
          </p:sp>
          <p:sp>
            <p:nvSpPr>
              <p:cNvPr id="37" name="Freihandform: Form 36">
                <a:extLst>
                  <a:ext uri="{FF2B5EF4-FFF2-40B4-BE49-F238E27FC236}">
                    <a16:creationId xmlns:a16="http://schemas.microsoft.com/office/drawing/2014/main" id="{205BBD97-9903-40A9-8B6F-28C8A15C6553}"/>
                  </a:ext>
                </a:extLst>
              </p:cNvPr>
              <p:cNvSpPr/>
              <p:nvPr/>
            </p:nvSpPr>
            <p:spPr>
              <a:xfrm>
                <a:off x="10321916"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lstStyle/>
              <a:p>
                <a:endParaRPr lang="de-DE" sz="1351"/>
              </a:p>
            </p:txBody>
          </p:sp>
          <p:sp>
            <p:nvSpPr>
              <p:cNvPr id="38" name="Freihandform: Form 37">
                <a:extLst>
                  <a:ext uri="{FF2B5EF4-FFF2-40B4-BE49-F238E27FC236}">
                    <a16:creationId xmlns:a16="http://schemas.microsoft.com/office/drawing/2014/main" id="{601EB764-A17E-450D-B58A-6703C97C9CE9}"/>
                  </a:ext>
                </a:extLst>
              </p:cNvPr>
              <p:cNvSpPr/>
              <p:nvPr/>
            </p:nvSpPr>
            <p:spPr>
              <a:xfrm>
                <a:off x="10734399"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lstStyle/>
              <a:p>
                <a:endParaRPr lang="de-DE" sz="1351"/>
              </a:p>
            </p:txBody>
          </p:sp>
          <p:sp>
            <p:nvSpPr>
              <p:cNvPr id="39" name="Freihandform: Form 38">
                <a:extLst>
                  <a:ext uri="{FF2B5EF4-FFF2-40B4-BE49-F238E27FC236}">
                    <a16:creationId xmlns:a16="http://schemas.microsoft.com/office/drawing/2014/main" id="{82DD2E94-DB4B-4BD8-BFDB-FDFAA8C69EA1}"/>
                  </a:ext>
                </a:extLst>
              </p:cNvPr>
              <p:cNvSpPr/>
              <p:nvPr/>
            </p:nvSpPr>
            <p:spPr>
              <a:xfrm>
                <a:off x="104640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lstStyle/>
              <a:p>
                <a:endParaRPr lang="de-DE" sz="1351"/>
              </a:p>
            </p:txBody>
          </p:sp>
          <p:sp>
            <p:nvSpPr>
              <p:cNvPr id="40" name="Freihandform: Form 39">
                <a:extLst>
                  <a:ext uri="{FF2B5EF4-FFF2-40B4-BE49-F238E27FC236}">
                    <a16:creationId xmlns:a16="http://schemas.microsoft.com/office/drawing/2014/main" id="{832D3428-693C-4D74-94D9-E68B7A16B041}"/>
                  </a:ext>
                </a:extLst>
              </p:cNvPr>
              <p:cNvSpPr/>
              <p:nvPr/>
            </p:nvSpPr>
            <p:spPr>
              <a:xfrm>
                <a:off x="10610678"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lstStyle/>
              <a:p>
                <a:endParaRPr lang="de-DE" sz="1351"/>
              </a:p>
            </p:txBody>
          </p:sp>
          <p:sp>
            <p:nvSpPr>
              <p:cNvPr id="41" name="Freihandform: Form 40">
                <a:extLst>
                  <a:ext uri="{FF2B5EF4-FFF2-40B4-BE49-F238E27FC236}">
                    <a16:creationId xmlns:a16="http://schemas.microsoft.com/office/drawing/2014/main" id="{0E083E88-01F2-4468-BC37-D107C47234B4}"/>
                  </a:ext>
                </a:extLst>
              </p:cNvPr>
              <p:cNvSpPr/>
              <p:nvPr/>
            </p:nvSpPr>
            <p:spPr>
              <a:xfrm>
                <a:off x="109497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324" y="3383"/>
                      <a:pt x="10874" y="1933"/>
                    </a:cubicBezTo>
                  </a:path>
                </a:pathLst>
              </a:custGeom>
              <a:solidFill>
                <a:srgbClr val="000000"/>
              </a:solidFill>
              <a:ln w="2402" cap="flat">
                <a:noFill/>
                <a:prstDash val="solid"/>
                <a:miter/>
              </a:ln>
            </p:spPr>
            <p:txBody>
              <a:bodyPr rtlCol="0" anchor="ctr"/>
              <a:lstStyle/>
              <a:p>
                <a:endParaRPr lang="de-DE" sz="1351"/>
              </a:p>
            </p:txBody>
          </p:sp>
        </p:grpSp>
        <p:sp>
          <p:nvSpPr>
            <p:cNvPr id="18" name="Freihandform: Form 17">
              <a:extLst>
                <a:ext uri="{FF2B5EF4-FFF2-40B4-BE49-F238E27FC236}">
                  <a16:creationId xmlns:a16="http://schemas.microsoft.com/office/drawing/2014/main" id="{CE077675-12C0-483D-8266-8C564517BD07}"/>
                </a:ext>
              </a:extLst>
            </p:cNvPr>
            <p:cNvSpPr/>
            <p:nvPr/>
          </p:nvSpPr>
          <p:spPr>
            <a:xfrm>
              <a:off x="10322158" y="1089069"/>
              <a:ext cx="57994" cy="77325"/>
            </a:xfrm>
            <a:custGeom>
              <a:avLst/>
              <a:gdLst>
                <a:gd name="connsiteX0" fmla="*/ 49053 w 57994"/>
                <a:gd name="connsiteY0" fmla="*/ 0 h 77325"/>
                <a:gd name="connsiteX1" fmla="*/ 49053 w 57994"/>
                <a:gd name="connsiteY1" fmla="*/ 34071 h 77325"/>
                <a:gd name="connsiteX2" fmla="*/ 10149 w 57994"/>
                <a:gd name="connsiteY2" fmla="*/ 34071 h 77325"/>
                <a:gd name="connsiteX3" fmla="*/ 10149 w 57994"/>
                <a:gd name="connsiteY3" fmla="*/ 0 h 77325"/>
                <a:gd name="connsiteX4" fmla="*/ 0 w 57994"/>
                <a:gd name="connsiteY4" fmla="*/ 0 h 77325"/>
                <a:gd name="connsiteX5" fmla="*/ 0 w 57994"/>
                <a:gd name="connsiteY5" fmla="*/ 78292 h 77325"/>
                <a:gd name="connsiteX6" fmla="*/ 10149 w 57994"/>
                <a:gd name="connsiteY6" fmla="*/ 78292 h 77325"/>
                <a:gd name="connsiteX7" fmla="*/ 10149 w 57994"/>
                <a:gd name="connsiteY7" fmla="*/ 40837 h 77325"/>
                <a:gd name="connsiteX8" fmla="*/ 49053 w 57994"/>
                <a:gd name="connsiteY8" fmla="*/ 40837 h 77325"/>
                <a:gd name="connsiteX9" fmla="*/ 49053 w 57994"/>
                <a:gd name="connsiteY9" fmla="*/ 78292 h 77325"/>
                <a:gd name="connsiteX10" fmla="*/ 58961 w 57994"/>
                <a:gd name="connsiteY10" fmla="*/ 78292 h 77325"/>
                <a:gd name="connsiteX11" fmla="*/ 58961 w 57994"/>
                <a:gd name="connsiteY11" fmla="*/ 0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49053" y="0"/>
                  </a:moveTo>
                  <a:lnTo>
                    <a:pt x="49053" y="34071"/>
                  </a:lnTo>
                  <a:lnTo>
                    <a:pt x="10149" y="34071"/>
                  </a:lnTo>
                  <a:lnTo>
                    <a:pt x="10149" y="0"/>
                  </a:lnTo>
                  <a:lnTo>
                    <a:pt x="0" y="0"/>
                  </a:lnTo>
                  <a:lnTo>
                    <a:pt x="0" y="78292"/>
                  </a:lnTo>
                  <a:lnTo>
                    <a:pt x="10149" y="78292"/>
                  </a:lnTo>
                  <a:lnTo>
                    <a:pt x="10149" y="40837"/>
                  </a:lnTo>
                  <a:lnTo>
                    <a:pt x="49053" y="40837"/>
                  </a:lnTo>
                  <a:lnTo>
                    <a:pt x="49053" y="78292"/>
                  </a:lnTo>
                  <a:lnTo>
                    <a:pt x="58961" y="78292"/>
                  </a:lnTo>
                  <a:lnTo>
                    <a:pt x="58961" y="0"/>
                  </a:lnTo>
                  <a:close/>
                </a:path>
              </a:pathLst>
            </a:custGeom>
            <a:solidFill>
              <a:srgbClr val="000000"/>
            </a:solidFill>
            <a:ln w="2402" cap="flat">
              <a:noFill/>
              <a:prstDash val="solid"/>
              <a:miter/>
            </a:ln>
          </p:spPr>
          <p:txBody>
            <a:bodyPr rtlCol="0" anchor="ctr"/>
            <a:lstStyle/>
            <a:p>
              <a:endParaRPr lang="de-DE" sz="1351"/>
            </a:p>
          </p:txBody>
        </p:sp>
        <p:sp>
          <p:nvSpPr>
            <p:cNvPr id="19" name="Freihandform: Form 18">
              <a:extLst>
                <a:ext uri="{FF2B5EF4-FFF2-40B4-BE49-F238E27FC236}">
                  <a16:creationId xmlns:a16="http://schemas.microsoft.com/office/drawing/2014/main" id="{FF4BAE46-A2AC-42A1-814E-CFCC32BEF113}"/>
                </a:ext>
              </a:extLst>
            </p:cNvPr>
            <p:cNvSpPr/>
            <p:nvPr/>
          </p:nvSpPr>
          <p:spPr>
            <a:xfrm>
              <a:off x="10399483"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6" y="51711"/>
                  </a:cubicBezTo>
                  <a:cubicBezTo>
                    <a:pt x="21748" y="51711"/>
                    <a:pt x="17640" y="50020"/>
                    <a:pt x="14740" y="46395"/>
                  </a:cubicBezTo>
                  <a:cubicBezTo>
                    <a:pt x="11599" y="42529"/>
                    <a:pt x="10149" y="37454"/>
                    <a:pt x="9666" y="30930"/>
                  </a:cubicBezTo>
                </a:path>
              </a:pathLst>
            </a:custGeom>
            <a:solidFill>
              <a:srgbClr val="000000"/>
            </a:solidFill>
            <a:ln w="2402" cap="flat">
              <a:noFill/>
              <a:prstDash val="solid"/>
              <a:miter/>
            </a:ln>
          </p:spPr>
          <p:txBody>
            <a:bodyPr rtlCol="0" anchor="ctr"/>
            <a:lstStyle/>
            <a:p>
              <a:endParaRPr lang="de-DE" sz="1351"/>
            </a:p>
          </p:txBody>
        </p:sp>
        <p:sp>
          <p:nvSpPr>
            <p:cNvPr id="20" name="Freihandform: Form 19">
              <a:extLst>
                <a:ext uri="{FF2B5EF4-FFF2-40B4-BE49-F238E27FC236}">
                  <a16:creationId xmlns:a16="http://schemas.microsoft.com/office/drawing/2014/main" id="{A46A2275-819B-4DE9-965C-8B94B846FB54}"/>
                </a:ext>
              </a:extLst>
            </p:cNvPr>
            <p:cNvSpPr/>
            <p:nvPr/>
          </p:nvSpPr>
          <p:spPr>
            <a:xfrm>
              <a:off x="104654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1" name="Grafik 9">
              <a:extLst>
                <a:ext uri="{FF2B5EF4-FFF2-40B4-BE49-F238E27FC236}">
                  <a16:creationId xmlns:a16="http://schemas.microsoft.com/office/drawing/2014/main" id="{E34EB2FE-23B4-47AC-B2B7-CDB4683102DA}"/>
                </a:ext>
              </a:extLst>
            </p:cNvPr>
            <p:cNvGrpSpPr/>
            <p:nvPr/>
          </p:nvGrpSpPr>
          <p:grpSpPr>
            <a:xfrm>
              <a:off x="10496140" y="1110575"/>
              <a:ext cx="101490" cy="55578"/>
              <a:chOff x="10496140" y="1110575"/>
              <a:chExt cx="101490" cy="55578"/>
            </a:xfrm>
            <a:solidFill>
              <a:srgbClr val="000000"/>
            </a:solidFill>
          </p:grpSpPr>
          <p:sp>
            <p:nvSpPr>
              <p:cNvPr id="34" name="Freihandform: Form 33">
                <a:extLst>
                  <a:ext uri="{FF2B5EF4-FFF2-40B4-BE49-F238E27FC236}">
                    <a16:creationId xmlns:a16="http://schemas.microsoft.com/office/drawing/2014/main" id="{FD23CBD4-1BEB-423E-8DC2-39059E53AA13}"/>
                  </a:ext>
                </a:extLst>
              </p:cNvPr>
              <p:cNvSpPr/>
              <p:nvPr/>
            </p:nvSpPr>
            <p:spPr>
              <a:xfrm>
                <a:off x="104961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lstStyle/>
              <a:p>
                <a:endParaRPr lang="de-DE" sz="1351"/>
              </a:p>
            </p:txBody>
          </p:sp>
          <p:sp>
            <p:nvSpPr>
              <p:cNvPr id="35" name="Freihandform: Form 34">
                <a:extLst>
                  <a:ext uri="{FF2B5EF4-FFF2-40B4-BE49-F238E27FC236}">
                    <a16:creationId xmlns:a16="http://schemas.microsoft.com/office/drawing/2014/main" id="{2C65A015-E440-4675-B7F3-555C1D4FBF52}"/>
                  </a:ext>
                </a:extLst>
              </p:cNvPr>
              <p:cNvSpPr/>
              <p:nvPr/>
            </p:nvSpPr>
            <p:spPr>
              <a:xfrm>
                <a:off x="10562833" y="1110816"/>
                <a:ext cx="33830" cy="55578"/>
              </a:xfrm>
              <a:custGeom>
                <a:avLst/>
                <a:gdLst>
                  <a:gd name="connsiteX0" fmla="*/ 1208 w 33829"/>
                  <a:gd name="connsiteY0" fmla="*/ 56544 h 55577"/>
                  <a:gd name="connsiteX1" fmla="*/ 10632 w 33829"/>
                  <a:gd name="connsiteY1" fmla="*/ 56544 h 55577"/>
                  <a:gd name="connsiteX2" fmla="*/ 10632 w 33829"/>
                  <a:gd name="connsiteY2" fmla="*/ 29964 h 55577"/>
                  <a:gd name="connsiteX3" fmla="*/ 10874 w 33829"/>
                  <a:gd name="connsiteY3" fmla="*/ 24406 h 55577"/>
                  <a:gd name="connsiteX4" fmla="*/ 11599 w 33829"/>
                  <a:gd name="connsiteY4" fmla="*/ 19090 h 55577"/>
                  <a:gd name="connsiteX5" fmla="*/ 15707 w 33829"/>
                  <a:gd name="connsiteY5" fmla="*/ 10391 h 55577"/>
                  <a:gd name="connsiteX6" fmla="*/ 21748 w 33829"/>
                  <a:gd name="connsiteY6" fmla="*/ 7008 h 55577"/>
                  <a:gd name="connsiteX7" fmla="*/ 27789 w 33829"/>
                  <a:gd name="connsiteY7" fmla="*/ 13049 h 55577"/>
                  <a:gd name="connsiteX8" fmla="*/ 36005 w 33829"/>
                  <a:gd name="connsiteY8" fmla="*/ 10149 h 55577"/>
                  <a:gd name="connsiteX9" fmla="*/ 34796 w 33829"/>
                  <a:gd name="connsiteY9" fmla="*/ 5316 h 55577"/>
                  <a:gd name="connsiteX10" fmla="*/ 32380 w 33829"/>
                  <a:gd name="connsiteY10" fmla="*/ 2175 h 55577"/>
                  <a:gd name="connsiteX11" fmla="*/ 28997 w 33829"/>
                  <a:gd name="connsiteY11" fmla="*/ 483 h 55577"/>
                  <a:gd name="connsiteX12" fmla="*/ 25614 w 33829"/>
                  <a:gd name="connsiteY12" fmla="*/ 0 h 55577"/>
                  <a:gd name="connsiteX13" fmla="*/ 16915 w 33829"/>
                  <a:gd name="connsiteY13" fmla="*/ 2658 h 55577"/>
                  <a:gd name="connsiteX14" fmla="*/ 10632 w 33829"/>
                  <a:gd name="connsiteY14" fmla="*/ 10149 h 55577"/>
                  <a:gd name="connsiteX15" fmla="*/ 9424 w 33829"/>
                  <a:gd name="connsiteY15" fmla="*/ 483 h 55577"/>
                  <a:gd name="connsiteX16" fmla="*/ 0 w 33829"/>
                  <a:gd name="connsiteY16" fmla="*/ 1450 h 55577"/>
                  <a:gd name="connsiteX17" fmla="*/ 242 w 33829"/>
                  <a:gd name="connsiteY17" fmla="*/ 3625 h 55577"/>
                  <a:gd name="connsiteX18" fmla="*/ 725 w 33829"/>
                  <a:gd name="connsiteY18" fmla="*/ 7249 h 55577"/>
                  <a:gd name="connsiteX19" fmla="*/ 967 w 33829"/>
                  <a:gd name="connsiteY19" fmla="*/ 11357 h 55577"/>
                  <a:gd name="connsiteX20" fmla="*/ 1208 w 33829"/>
                  <a:gd name="connsiteY20" fmla="*/ 15465 h 55577"/>
                  <a:gd name="connsiteX21" fmla="*/ 1208 w 33829"/>
                  <a:gd name="connsiteY21" fmla="*/ 56544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829" h="55577">
                    <a:moveTo>
                      <a:pt x="1208" y="56544"/>
                    </a:moveTo>
                    <a:lnTo>
                      <a:pt x="10632" y="56544"/>
                    </a:lnTo>
                    <a:lnTo>
                      <a:pt x="10632" y="29964"/>
                    </a:lnTo>
                    <a:cubicBezTo>
                      <a:pt x="10632" y="28030"/>
                      <a:pt x="10632" y="26339"/>
                      <a:pt x="10874" y="24406"/>
                    </a:cubicBezTo>
                    <a:cubicBezTo>
                      <a:pt x="11116" y="22473"/>
                      <a:pt x="11357" y="20781"/>
                      <a:pt x="11599" y="19090"/>
                    </a:cubicBezTo>
                    <a:cubicBezTo>
                      <a:pt x="12565" y="15707"/>
                      <a:pt x="13774" y="12807"/>
                      <a:pt x="15707" y="10391"/>
                    </a:cubicBezTo>
                    <a:cubicBezTo>
                      <a:pt x="17398" y="7974"/>
                      <a:pt x="19573" y="7008"/>
                      <a:pt x="21748" y="7008"/>
                    </a:cubicBezTo>
                    <a:cubicBezTo>
                      <a:pt x="25614" y="7008"/>
                      <a:pt x="27547" y="8941"/>
                      <a:pt x="27789" y="13049"/>
                    </a:cubicBezTo>
                    <a:lnTo>
                      <a:pt x="36005" y="10149"/>
                    </a:lnTo>
                    <a:cubicBezTo>
                      <a:pt x="36005" y="8216"/>
                      <a:pt x="35521" y="6766"/>
                      <a:pt x="34796" y="5316"/>
                    </a:cubicBezTo>
                    <a:cubicBezTo>
                      <a:pt x="34072" y="3866"/>
                      <a:pt x="33347" y="2900"/>
                      <a:pt x="32380" y="2175"/>
                    </a:cubicBezTo>
                    <a:cubicBezTo>
                      <a:pt x="31413" y="1450"/>
                      <a:pt x="30205" y="725"/>
                      <a:pt x="28997" y="483"/>
                    </a:cubicBezTo>
                    <a:cubicBezTo>
                      <a:pt x="27789" y="0"/>
                      <a:pt x="26581" y="0"/>
                      <a:pt x="25614" y="0"/>
                    </a:cubicBezTo>
                    <a:cubicBezTo>
                      <a:pt x="22231" y="0"/>
                      <a:pt x="19573" y="967"/>
                      <a:pt x="16915" y="2658"/>
                    </a:cubicBezTo>
                    <a:cubicBezTo>
                      <a:pt x="14499" y="4591"/>
                      <a:pt x="12324" y="7008"/>
                      <a:pt x="10632" y="10149"/>
                    </a:cubicBezTo>
                    <a:lnTo>
                      <a:pt x="9424" y="483"/>
                    </a:lnTo>
                    <a:lnTo>
                      <a:pt x="0" y="1450"/>
                    </a:lnTo>
                    <a:cubicBezTo>
                      <a:pt x="0" y="1933"/>
                      <a:pt x="242" y="2658"/>
                      <a:pt x="242" y="3625"/>
                    </a:cubicBezTo>
                    <a:cubicBezTo>
                      <a:pt x="483" y="4591"/>
                      <a:pt x="483" y="5799"/>
                      <a:pt x="725" y="7249"/>
                    </a:cubicBezTo>
                    <a:cubicBezTo>
                      <a:pt x="967" y="8699"/>
                      <a:pt x="967" y="9907"/>
                      <a:pt x="967" y="11357"/>
                    </a:cubicBezTo>
                    <a:cubicBezTo>
                      <a:pt x="967" y="12807"/>
                      <a:pt x="1208" y="14015"/>
                      <a:pt x="1208" y="15465"/>
                    </a:cubicBezTo>
                    <a:lnTo>
                      <a:pt x="1208" y="56544"/>
                    </a:lnTo>
                    <a:close/>
                  </a:path>
                </a:pathLst>
              </a:custGeom>
              <a:solidFill>
                <a:srgbClr val="000000"/>
              </a:solidFill>
              <a:ln w="2402" cap="flat">
                <a:noFill/>
                <a:prstDash val="solid"/>
                <a:miter/>
              </a:ln>
            </p:spPr>
            <p:txBody>
              <a:bodyPr rtlCol="0" anchor="ctr"/>
              <a:lstStyle/>
              <a:p>
                <a:endParaRPr lang="de-DE" sz="1351"/>
              </a:p>
            </p:txBody>
          </p:sp>
        </p:grpSp>
        <p:sp>
          <p:nvSpPr>
            <p:cNvPr id="22" name="Freihandform: Form 21">
              <a:extLst>
                <a:ext uri="{FF2B5EF4-FFF2-40B4-BE49-F238E27FC236}">
                  <a16:creationId xmlns:a16="http://schemas.microsoft.com/office/drawing/2014/main" id="{9333A91E-2316-4EF6-B3D9-6EEBD206C840}"/>
                </a:ext>
              </a:extLst>
            </p:cNvPr>
            <p:cNvSpPr/>
            <p:nvPr/>
          </p:nvSpPr>
          <p:spPr>
            <a:xfrm>
              <a:off x="10612128"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3" name="Grafik 9">
              <a:extLst>
                <a:ext uri="{FF2B5EF4-FFF2-40B4-BE49-F238E27FC236}">
                  <a16:creationId xmlns:a16="http://schemas.microsoft.com/office/drawing/2014/main" id="{C8616353-1EFD-4898-8A56-A00BAFC56FC0}"/>
                </a:ext>
              </a:extLst>
            </p:cNvPr>
            <p:cNvGrpSpPr/>
            <p:nvPr/>
          </p:nvGrpSpPr>
          <p:grpSpPr>
            <a:xfrm>
              <a:off x="10639675" y="1081336"/>
              <a:ext cx="106322" cy="86991"/>
              <a:chOff x="10639675" y="1081336"/>
              <a:chExt cx="106322" cy="86991"/>
            </a:xfrm>
            <a:solidFill>
              <a:srgbClr val="000000"/>
            </a:solidFill>
          </p:grpSpPr>
          <p:sp>
            <p:nvSpPr>
              <p:cNvPr id="32" name="Freihandform: Form 31">
                <a:extLst>
                  <a:ext uri="{FF2B5EF4-FFF2-40B4-BE49-F238E27FC236}">
                    <a16:creationId xmlns:a16="http://schemas.microsoft.com/office/drawing/2014/main" id="{89797380-64F5-4BE7-99B6-07726B5EFB53}"/>
                  </a:ext>
                </a:extLst>
              </p:cNvPr>
              <p:cNvSpPr/>
              <p:nvPr/>
            </p:nvSpPr>
            <p:spPr>
              <a:xfrm>
                <a:off x="10639675" y="1110575"/>
                <a:ext cx="45912" cy="57994"/>
              </a:xfrm>
              <a:custGeom>
                <a:avLst/>
                <a:gdLst>
                  <a:gd name="connsiteX0" fmla="*/ 41804 w 45911"/>
                  <a:gd name="connsiteY0" fmla="*/ 44462 h 57994"/>
                  <a:gd name="connsiteX1" fmla="*/ 33830 w 45911"/>
                  <a:gd name="connsiteY1" fmla="*/ 50261 h 57994"/>
                  <a:gd name="connsiteX2" fmla="*/ 26581 w 45911"/>
                  <a:gd name="connsiteY2" fmla="*/ 51711 h 57994"/>
                  <a:gd name="connsiteX3" fmla="*/ 18848 w 45911"/>
                  <a:gd name="connsiteY3" fmla="*/ 50020 h 57994"/>
                  <a:gd name="connsiteX4" fmla="*/ 13774 w 45911"/>
                  <a:gd name="connsiteY4" fmla="*/ 45187 h 57994"/>
                  <a:gd name="connsiteX5" fmla="*/ 11116 w 45911"/>
                  <a:gd name="connsiteY5" fmla="*/ 38179 h 57994"/>
                  <a:gd name="connsiteX6" fmla="*/ 10391 w 45911"/>
                  <a:gd name="connsiteY6" fmla="*/ 30205 h 57994"/>
                  <a:gd name="connsiteX7" fmla="*/ 11357 w 45911"/>
                  <a:gd name="connsiteY7" fmla="*/ 21748 h 57994"/>
                  <a:gd name="connsiteX8" fmla="*/ 14257 w 45911"/>
                  <a:gd name="connsiteY8" fmla="*/ 14015 h 57994"/>
                  <a:gd name="connsiteX9" fmla="*/ 19331 w 45911"/>
                  <a:gd name="connsiteY9" fmla="*/ 8457 h 57994"/>
                  <a:gd name="connsiteX10" fmla="*/ 26822 w 45911"/>
                  <a:gd name="connsiteY10" fmla="*/ 6283 h 57994"/>
                  <a:gd name="connsiteX11" fmla="*/ 34555 w 45911"/>
                  <a:gd name="connsiteY11" fmla="*/ 7733 h 57994"/>
                  <a:gd name="connsiteX12" fmla="*/ 39629 w 45911"/>
                  <a:gd name="connsiteY12" fmla="*/ 11599 h 57994"/>
                  <a:gd name="connsiteX13" fmla="*/ 44462 w 45911"/>
                  <a:gd name="connsiteY13" fmla="*/ 4350 h 57994"/>
                  <a:gd name="connsiteX14" fmla="*/ 36488 w 45911"/>
                  <a:gd name="connsiteY14" fmla="*/ 967 h 57994"/>
                  <a:gd name="connsiteX15" fmla="*/ 28030 w 45911"/>
                  <a:gd name="connsiteY15" fmla="*/ 0 h 57994"/>
                  <a:gd name="connsiteX16" fmla="*/ 16432 w 45911"/>
                  <a:gd name="connsiteY16" fmla="*/ 2175 h 57994"/>
                  <a:gd name="connsiteX17" fmla="*/ 7491 w 45911"/>
                  <a:gd name="connsiteY17" fmla="*/ 8216 h 57994"/>
                  <a:gd name="connsiteX18" fmla="*/ 1933 w 45911"/>
                  <a:gd name="connsiteY18" fmla="*/ 17640 h 57994"/>
                  <a:gd name="connsiteX19" fmla="*/ 0 w 45911"/>
                  <a:gd name="connsiteY19" fmla="*/ 29722 h 57994"/>
                  <a:gd name="connsiteX20" fmla="*/ 7008 w 45911"/>
                  <a:gd name="connsiteY20" fmla="*/ 50986 h 57994"/>
                  <a:gd name="connsiteX21" fmla="*/ 26581 w 45911"/>
                  <a:gd name="connsiteY21" fmla="*/ 58236 h 57994"/>
                  <a:gd name="connsiteX22" fmla="*/ 31172 w 45911"/>
                  <a:gd name="connsiteY22" fmla="*/ 57752 h 57994"/>
                  <a:gd name="connsiteX23" fmla="*/ 36246 w 45911"/>
                  <a:gd name="connsiteY23" fmla="*/ 56303 h 57994"/>
                  <a:gd name="connsiteX24" fmla="*/ 41321 w 45911"/>
                  <a:gd name="connsiteY24" fmla="*/ 53403 h 57994"/>
                  <a:gd name="connsiteX25" fmla="*/ 46154 w 45911"/>
                  <a:gd name="connsiteY25" fmla="*/ 48328 h 57994"/>
                  <a:gd name="connsiteX26" fmla="*/ 41804 w 45911"/>
                  <a:gd name="connsiteY26" fmla="*/ 44462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911" h="57994">
                    <a:moveTo>
                      <a:pt x="41804" y="44462"/>
                    </a:moveTo>
                    <a:cubicBezTo>
                      <a:pt x="38663" y="47362"/>
                      <a:pt x="36005" y="49295"/>
                      <a:pt x="33830" y="50261"/>
                    </a:cubicBezTo>
                    <a:cubicBezTo>
                      <a:pt x="31655" y="51228"/>
                      <a:pt x="28997" y="51711"/>
                      <a:pt x="26581" y="51711"/>
                    </a:cubicBezTo>
                    <a:cubicBezTo>
                      <a:pt x="23439" y="51711"/>
                      <a:pt x="21023" y="51228"/>
                      <a:pt x="18848" y="50020"/>
                    </a:cubicBezTo>
                    <a:cubicBezTo>
                      <a:pt x="16673" y="48812"/>
                      <a:pt x="15223" y="47362"/>
                      <a:pt x="13774" y="45187"/>
                    </a:cubicBezTo>
                    <a:cubicBezTo>
                      <a:pt x="12565" y="43254"/>
                      <a:pt x="11599" y="40837"/>
                      <a:pt x="11116" y="38179"/>
                    </a:cubicBezTo>
                    <a:cubicBezTo>
                      <a:pt x="10632" y="35521"/>
                      <a:pt x="10391" y="32863"/>
                      <a:pt x="10391" y="30205"/>
                    </a:cubicBezTo>
                    <a:cubicBezTo>
                      <a:pt x="10391" y="27547"/>
                      <a:pt x="10632" y="24647"/>
                      <a:pt x="11357" y="21748"/>
                    </a:cubicBezTo>
                    <a:cubicBezTo>
                      <a:pt x="12082" y="18848"/>
                      <a:pt x="13049" y="16432"/>
                      <a:pt x="14257" y="14015"/>
                    </a:cubicBezTo>
                    <a:cubicBezTo>
                      <a:pt x="15707" y="11599"/>
                      <a:pt x="17398" y="9907"/>
                      <a:pt x="19331" y="8457"/>
                    </a:cubicBezTo>
                    <a:cubicBezTo>
                      <a:pt x="21506" y="7008"/>
                      <a:pt x="23923" y="6283"/>
                      <a:pt x="26822" y="6283"/>
                    </a:cubicBezTo>
                    <a:cubicBezTo>
                      <a:pt x="29964" y="6283"/>
                      <a:pt x="32622" y="6766"/>
                      <a:pt x="34555" y="7733"/>
                    </a:cubicBezTo>
                    <a:cubicBezTo>
                      <a:pt x="36488" y="8699"/>
                      <a:pt x="38179" y="9907"/>
                      <a:pt x="39629" y="11599"/>
                    </a:cubicBezTo>
                    <a:lnTo>
                      <a:pt x="44462" y="4350"/>
                    </a:lnTo>
                    <a:cubicBezTo>
                      <a:pt x="42046" y="2658"/>
                      <a:pt x="39388" y="1450"/>
                      <a:pt x="36488" y="967"/>
                    </a:cubicBezTo>
                    <a:cubicBezTo>
                      <a:pt x="33588" y="483"/>
                      <a:pt x="30689" y="0"/>
                      <a:pt x="28030" y="0"/>
                    </a:cubicBezTo>
                    <a:cubicBezTo>
                      <a:pt x="23681" y="0"/>
                      <a:pt x="19815" y="725"/>
                      <a:pt x="16432" y="2175"/>
                    </a:cubicBezTo>
                    <a:cubicBezTo>
                      <a:pt x="13049" y="3625"/>
                      <a:pt x="9907" y="5799"/>
                      <a:pt x="7491" y="8216"/>
                    </a:cubicBezTo>
                    <a:cubicBezTo>
                      <a:pt x="5074" y="10874"/>
                      <a:pt x="3141" y="14015"/>
                      <a:pt x="1933" y="17640"/>
                    </a:cubicBezTo>
                    <a:cubicBezTo>
                      <a:pt x="725" y="21264"/>
                      <a:pt x="0" y="25372"/>
                      <a:pt x="0" y="29722"/>
                    </a:cubicBezTo>
                    <a:cubicBezTo>
                      <a:pt x="0" y="39146"/>
                      <a:pt x="2416" y="46154"/>
                      <a:pt x="7008" y="50986"/>
                    </a:cubicBezTo>
                    <a:cubicBezTo>
                      <a:pt x="11599" y="55819"/>
                      <a:pt x="18123" y="58236"/>
                      <a:pt x="26581" y="58236"/>
                    </a:cubicBezTo>
                    <a:cubicBezTo>
                      <a:pt x="28030" y="58236"/>
                      <a:pt x="29480" y="57994"/>
                      <a:pt x="31172" y="57752"/>
                    </a:cubicBezTo>
                    <a:cubicBezTo>
                      <a:pt x="32863" y="57511"/>
                      <a:pt x="34555" y="57027"/>
                      <a:pt x="36246" y="56303"/>
                    </a:cubicBezTo>
                    <a:cubicBezTo>
                      <a:pt x="37938" y="55578"/>
                      <a:pt x="39629" y="54611"/>
                      <a:pt x="41321" y="53403"/>
                    </a:cubicBezTo>
                    <a:cubicBezTo>
                      <a:pt x="43012" y="52195"/>
                      <a:pt x="44462" y="50503"/>
                      <a:pt x="46154" y="48328"/>
                    </a:cubicBezTo>
                    <a:lnTo>
                      <a:pt x="41804" y="44462"/>
                    </a:lnTo>
                    <a:close/>
                  </a:path>
                </a:pathLst>
              </a:custGeom>
              <a:solidFill>
                <a:srgbClr val="000000"/>
              </a:solidFill>
              <a:ln w="2402" cap="flat">
                <a:noFill/>
                <a:prstDash val="solid"/>
                <a:miter/>
              </a:ln>
            </p:spPr>
            <p:txBody>
              <a:bodyPr rtlCol="0" anchor="ctr"/>
              <a:lstStyle/>
              <a:p>
                <a:endParaRPr lang="de-DE" sz="1351"/>
              </a:p>
            </p:txBody>
          </p:sp>
          <p:sp>
            <p:nvSpPr>
              <p:cNvPr id="33" name="Freihandform: Form 32">
                <a:extLst>
                  <a:ext uri="{FF2B5EF4-FFF2-40B4-BE49-F238E27FC236}">
                    <a16:creationId xmlns:a16="http://schemas.microsoft.com/office/drawing/2014/main" id="{FB09C04D-B801-4043-976F-2CB57892DD7A}"/>
                  </a:ext>
                </a:extLst>
              </p:cNvPr>
              <p:cNvSpPr/>
              <p:nvPr/>
            </p:nvSpPr>
            <p:spPr>
              <a:xfrm>
                <a:off x="10699360" y="1081336"/>
                <a:ext cx="45912" cy="84575"/>
              </a:xfrm>
              <a:custGeom>
                <a:avLst/>
                <a:gdLst>
                  <a:gd name="connsiteX0" fmla="*/ 9907 w 45911"/>
                  <a:gd name="connsiteY0" fmla="*/ 0 h 84574"/>
                  <a:gd name="connsiteX1" fmla="*/ 0 w 45911"/>
                  <a:gd name="connsiteY1" fmla="*/ 0 h 84574"/>
                  <a:gd name="connsiteX2" fmla="*/ 0 w 45911"/>
                  <a:gd name="connsiteY2" fmla="*/ 86266 h 84574"/>
                  <a:gd name="connsiteX3" fmla="*/ 9907 w 45911"/>
                  <a:gd name="connsiteY3" fmla="*/ 86266 h 84574"/>
                  <a:gd name="connsiteX4" fmla="*/ 9907 w 45911"/>
                  <a:gd name="connsiteY4" fmla="*/ 55094 h 84574"/>
                  <a:gd name="connsiteX5" fmla="*/ 11116 w 45911"/>
                  <a:gd name="connsiteY5" fmla="*/ 47845 h 84574"/>
                  <a:gd name="connsiteX6" fmla="*/ 14499 w 45911"/>
                  <a:gd name="connsiteY6" fmla="*/ 42046 h 84574"/>
                  <a:gd name="connsiteX7" fmla="*/ 19331 w 45911"/>
                  <a:gd name="connsiteY7" fmla="*/ 38179 h 84574"/>
                  <a:gd name="connsiteX8" fmla="*/ 25614 w 45911"/>
                  <a:gd name="connsiteY8" fmla="*/ 36730 h 84574"/>
                  <a:gd name="connsiteX9" fmla="*/ 31655 w 45911"/>
                  <a:gd name="connsiteY9" fmla="*/ 37696 h 84574"/>
                  <a:gd name="connsiteX10" fmla="*/ 35280 w 45911"/>
                  <a:gd name="connsiteY10" fmla="*/ 40596 h 84574"/>
                  <a:gd name="connsiteX11" fmla="*/ 36971 w 45911"/>
                  <a:gd name="connsiteY11" fmla="*/ 45187 h 84574"/>
                  <a:gd name="connsiteX12" fmla="*/ 37454 w 45911"/>
                  <a:gd name="connsiteY12" fmla="*/ 51470 h 84574"/>
                  <a:gd name="connsiteX13" fmla="*/ 37454 w 45911"/>
                  <a:gd name="connsiteY13" fmla="*/ 86024 h 84574"/>
                  <a:gd name="connsiteX14" fmla="*/ 47362 w 45911"/>
                  <a:gd name="connsiteY14" fmla="*/ 86024 h 84574"/>
                  <a:gd name="connsiteX15" fmla="*/ 47362 w 45911"/>
                  <a:gd name="connsiteY15" fmla="*/ 51470 h 84574"/>
                  <a:gd name="connsiteX16" fmla="*/ 46879 w 45911"/>
                  <a:gd name="connsiteY16" fmla="*/ 43012 h 84574"/>
                  <a:gd name="connsiteX17" fmla="*/ 44704 w 45911"/>
                  <a:gd name="connsiteY17" fmla="*/ 36005 h 84574"/>
                  <a:gd name="connsiteX18" fmla="*/ 38904 w 45911"/>
                  <a:gd name="connsiteY18" fmla="*/ 31172 h 84574"/>
                  <a:gd name="connsiteX19" fmla="*/ 28272 w 45911"/>
                  <a:gd name="connsiteY19" fmla="*/ 29239 h 84574"/>
                  <a:gd name="connsiteX20" fmla="*/ 20781 w 45911"/>
                  <a:gd name="connsiteY20" fmla="*/ 30447 h 84574"/>
                  <a:gd name="connsiteX21" fmla="*/ 15465 w 45911"/>
                  <a:gd name="connsiteY21" fmla="*/ 33347 h 84574"/>
                  <a:gd name="connsiteX22" fmla="*/ 12082 w 45911"/>
                  <a:gd name="connsiteY22" fmla="*/ 36730 h 84574"/>
                  <a:gd name="connsiteX23" fmla="*/ 10149 w 45911"/>
                  <a:gd name="connsiteY23" fmla="*/ 39388 h 84574"/>
                  <a:gd name="connsiteX24" fmla="*/ 10149 w 45911"/>
                  <a:gd name="connsiteY24" fmla="*/ 0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911" h="84574">
                    <a:moveTo>
                      <a:pt x="9907" y="0"/>
                    </a:moveTo>
                    <a:lnTo>
                      <a:pt x="0" y="0"/>
                    </a:lnTo>
                    <a:lnTo>
                      <a:pt x="0" y="86266"/>
                    </a:lnTo>
                    <a:lnTo>
                      <a:pt x="9907" y="86266"/>
                    </a:lnTo>
                    <a:lnTo>
                      <a:pt x="9907" y="55094"/>
                    </a:lnTo>
                    <a:cubicBezTo>
                      <a:pt x="9907" y="52678"/>
                      <a:pt x="10391" y="50261"/>
                      <a:pt x="11116" y="47845"/>
                    </a:cubicBezTo>
                    <a:cubicBezTo>
                      <a:pt x="11840" y="45670"/>
                      <a:pt x="13049" y="43737"/>
                      <a:pt x="14499" y="42046"/>
                    </a:cubicBezTo>
                    <a:cubicBezTo>
                      <a:pt x="15948" y="40354"/>
                      <a:pt x="17640" y="39146"/>
                      <a:pt x="19331" y="38179"/>
                    </a:cubicBezTo>
                    <a:cubicBezTo>
                      <a:pt x="21264" y="37213"/>
                      <a:pt x="23198" y="36730"/>
                      <a:pt x="25614" y="36730"/>
                    </a:cubicBezTo>
                    <a:cubicBezTo>
                      <a:pt x="28030" y="36730"/>
                      <a:pt x="30205" y="36971"/>
                      <a:pt x="31655" y="37696"/>
                    </a:cubicBezTo>
                    <a:cubicBezTo>
                      <a:pt x="33105" y="38421"/>
                      <a:pt x="34313" y="39146"/>
                      <a:pt x="35280" y="40596"/>
                    </a:cubicBezTo>
                    <a:cubicBezTo>
                      <a:pt x="36246" y="42046"/>
                      <a:pt x="36488" y="43496"/>
                      <a:pt x="36971" y="45187"/>
                    </a:cubicBezTo>
                    <a:cubicBezTo>
                      <a:pt x="37213" y="47120"/>
                      <a:pt x="37454" y="49053"/>
                      <a:pt x="37454" y="51470"/>
                    </a:cubicBezTo>
                    <a:lnTo>
                      <a:pt x="37454" y="86024"/>
                    </a:lnTo>
                    <a:lnTo>
                      <a:pt x="47362" y="86024"/>
                    </a:lnTo>
                    <a:lnTo>
                      <a:pt x="47362" y="51470"/>
                    </a:lnTo>
                    <a:cubicBezTo>
                      <a:pt x="47362" y="48570"/>
                      <a:pt x="47120" y="45670"/>
                      <a:pt x="46879" y="43012"/>
                    </a:cubicBezTo>
                    <a:cubicBezTo>
                      <a:pt x="46637" y="40354"/>
                      <a:pt x="45912" y="37938"/>
                      <a:pt x="44704" y="36005"/>
                    </a:cubicBezTo>
                    <a:cubicBezTo>
                      <a:pt x="43496" y="34071"/>
                      <a:pt x="41562" y="32380"/>
                      <a:pt x="38904" y="31172"/>
                    </a:cubicBezTo>
                    <a:cubicBezTo>
                      <a:pt x="36246" y="29964"/>
                      <a:pt x="32863" y="29239"/>
                      <a:pt x="28272" y="29239"/>
                    </a:cubicBezTo>
                    <a:cubicBezTo>
                      <a:pt x="25372" y="29239"/>
                      <a:pt x="22956" y="29722"/>
                      <a:pt x="20781" y="30447"/>
                    </a:cubicBezTo>
                    <a:cubicBezTo>
                      <a:pt x="18606" y="31172"/>
                      <a:pt x="16915" y="32380"/>
                      <a:pt x="15465" y="33347"/>
                    </a:cubicBezTo>
                    <a:cubicBezTo>
                      <a:pt x="14015" y="34555"/>
                      <a:pt x="12807" y="35521"/>
                      <a:pt x="12082" y="36730"/>
                    </a:cubicBezTo>
                    <a:cubicBezTo>
                      <a:pt x="11116" y="37938"/>
                      <a:pt x="10632" y="38663"/>
                      <a:pt x="10149" y="39388"/>
                    </a:cubicBezTo>
                    <a:lnTo>
                      <a:pt x="10149" y="0"/>
                    </a:lnTo>
                    <a:close/>
                  </a:path>
                </a:pathLst>
              </a:custGeom>
              <a:solidFill>
                <a:srgbClr val="000000"/>
              </a:solidFill>
              <a:ln w="2402" cap="flat">
                <a:noFill/>
                <a:prstDash val="solid"/>
                <a:miter/>
              </a:ln>
            </p:spPr>
            <p:txBody>
              <a:bodyPr rtlCol="0" anchor="ctr"/>
              <a:lstStyle/>
              <a:p>
                <a:endParaRPr lang="de-DE" sz="1351"/>
              </a:p>
            </p:txBody>
          </p:sp>
        </p:grpSp>
        <p:sp>
          <p:nvSpPr>
            <p:cNvPr id="24" name="Freihandform: Form 23">
              <a:extLst>
                <a:ext uri="{FF2B5EF4-FFF2-40B4-BE49-F238E27FC236}">
                  <a16:creationId xmlns:a16="http://schemas.microsoft.com/office/drawing/2014/main" id="{0C5D06E4-755E-46B7-B5D7-711E6626EED4}"/>
                </a:ext>
              </a:extLst>
            </p:cNvPr>
            <p:cNvSpPr/>
            <p:nvPr/>
          </p:nvSpPr>
          <p:spPr>
            <a:xfrm>
              <a:off x="10808824" y="1089069"/>
              <a:ext cx="57994" cy="77325"/>
            </a:xfrm>
            <a:custGeom>
              <a:avLst/>
              <a:gdLst>
                <a:gd name="connsiteX0" fmla="*/ 10149 w 57994"/>
                <a:gd name="connsiteY0" fmla="*/ 78292 h 77325"/>
                <a:gd name="connsiteX1" fmla="*/ 10149 w 57994"/>
                <a:gd name="connsiteY1" fmla="*/ 40837 h 77325"/>
                <a:gd name="connsiteX2" fmla="*/ 48812 w 57994"/>
                <a:gd name="connsiteY2" fmla="*/ 40837 h 77325"/>
                <a:gd name="connsiteX3" fmla="*/ 48812 w 57994"/>
                <a:gd name="connsiteY3" fmla="*/ 78292 h 77325"/>
                <a:gd name="connsiteX4" fmla="*/ 58961 w 57994"/>
                <a:gd name="connsiteY4" fmla="*/ 78292 h 77325"/>
                <a:gd name="connsiteX5" fmla="*/ 58961 w 57994"/>
                <a:gd name="connsiteY5" fmla="*/ 0 h 77325"/>
                <a:gd name="connsiteX6" fmla="*/ 48812 w 57994"/>
                <a:gd name="connsiteY6" fmla="*/ 0 h 77325"/>
                <a:gd name="connsiteX7" fmla="*/ 48812 w 57994"/>
                <a:gd name="connsiteY7" fmla="*/ 34071 h 77325"/>
                <a:gd name="connsiteX8" fmla="*/ 10149 w 57994"/>
                <a:gd name="connsiteY8" fmla="*/ 34071 h 77325"/>
                <a:gd name="connsiteX9" fmla="*/ 10149 w 57994"/>
                <a:gd name="connsiteY9" fmla="*/ 0 h 77325"/>
                <a:gd name="connsiteX10" fmla="*/ 0 w 57994"/>
                <a:gd name="connsiteY10" fmla="*/ 0 h 77325"/>
                <a:gd name="connsiteX11" fmla="*/ 0 w 57994"/>
                <a:gd name="connsiteY11" fmla="*/ 78292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10149" y="78292"/>
                  </a:moveTo>
                  <a:lnTo>
                    <a:pt x="10149" y="40837"/>
                  </a:lnTo>
                  <a:lnTo>
                    <a:pt x="48812" y="40837"/>
                  </a:lnTo>
                  <a:lnTo>
                    <a:pt x="48812" y="78292"/>
                  </a:lnTo>
                  <a:lnTo>
                    <a:pt x="58961" y="78292"/>
                  </a:lnTo>
                  <a:lnTo>
                    <a:pt x="58961" y="0"/>
                  </a:lnTo>
                  <a:lnTo>
                    <a:pt x="48812" y="0"/>
                  </a:lnTo>
                  <a:lnTo>
                    <a:pt x="48812" y="34071"/>
                  </a:lnTo>
                  <a:lnTo>
                    <a:pt x="10149" y="34071"/>
                  </a:lnTo>
                  <a:lnTo>
                    <a:pt x="10149" y="0"/>
                  </a:lnTo>
                  <a:lnTo>
                    <a:pt x="0" y="0"/>
                  </a:lnTo>
                  <a:lnTo>
                    <a:pt x="0" y="78292"/>
                  </a:lnTo>
                  <a:close/>
                </a:path>
              </a:pathLst>
            </a:custGeom>
            <a:solidFill>
              <a:srgbClr val="000000"/>
            </a:solidFill>
            <a:ln w="2402" cap="flat">
              <a:noFill/>
              <a:prstDash val="solid"/>
              <a:miter/>
            </a:ln>
          </p:spPr>
          <p:txBody>
            <a:bodyPr rtlCol="0" anchor="ctr"/>
            <a:lstStyle/>
            <a:p>
              <a:endParaRPr lang="de-DE" sz="1351"/>
            </a:p>
          </p:txBody>
        </p:sp>
        <p:sp>
          <p:nvSpPr>
            <p:cNvPr id="25" name="Freihandform: Form 24">
              <a:extLst>
                <a:ext uri="{FF2B5EF4-FFF2-40B4-BE49-F238E27FC236}">
                  <a16:creationId xmlns:a16="http://schemas.microsoft.com/office/drawing/2014/main" id="{C88A03F6-FACB-4995-B138-81008C66E666}"/>
                </a:ext>
              </a:extLst>
            </p:cNvPr>
            <p:cNvSpPr/>
            <p:nvPr/>
          </p:nvSpPr>
          <p:spPr>
            <a:xfrm>
              <a:off x="10886391"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5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8"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5" y="51711"/>
                  </a:cubicBezTo>
                  <a:cubicBezTo>
                    <a:pt x="21748" y="51711"/>
                    <a:pt x="17640" y="50020"/>
                    <a:pt x="14740" y="46395"/>
                  </a:cubicBezTo>
                  <a:cubicBezTo>
                    <a:pt x="11599" y="42529"/>
                    <a:pt x="9907" y="37454"/>
                    <a:pt x="9666" y="30930"/>
                  </a:cubicBezTo>
                </a:path>
              </a:pathLst>
            </a:custGeom>
            <a:solidFill>
              <a:srgbClr val="000000"/>
            </a:solidFill>
            <a:ln w="2402" cap="flat">
              <a:noFill/>
              <a:prstDash val="solid"/>
              <a:miter/>
            </a:ln>
          </p:spPr>
          <p:txBody>
            <a:bodyPr rtlCol="0" anchor="ctr"/>
            <a:lstStyle/>
            <a:p>
              <a:endParaRPr lang="de-DE" sz="1351"/>
            </a:p>
          </p:txBody>
        </p:sp>
        <p:sp>
          <p:nvSpPr>
            <p:cNvPr id="26" name="Freihandform: Form 25">
              <a:extLst>
                <a:ext uri="{FF2B5EF4-FFF2-40B4-BE49-F238E27FC236}">
                  <a16:creationId xmlns:a16="http://schemas.microsoft.com/office/drawing/2014/main" id="{29192B9C-F3FF-4EAF-BBCF-ACEA07ACC4AB}"/>
                </a:ext>
              </a:extLst>
            </p:cNvPr>
            <p:cNvSpPr/>
            <p:nvPr/>
          </p:nvSpPr>
          <p:spPr>
            <a:xfrm>
              <a:off x="109511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7" name="Grafik 9">
              <a:extLst>
                <a:ext uri="{FF2B5EF4-FFF2-40B4-BE49-F238E27FC236}">
                  <a16:creationId xmlns:a16="http://schemas.microsoft.com/office/drawing/2014/main" id="{3BE7F837-4861-4A4D-BD76-15443C5AA3A4}"/>
                </a:ext>
              </a:extLst>
            </p:cNvPr>
            <p:cNvGrpSpPr/>
            <p:nvPr/>
          </p:nvGrpSpPr>
          <p:grpSpPr>
            <a:xfrm>
              <a:off x="10321916" y="1110575"/>
              <a:ext cx="1399106" cy="241642"/>
              <a:chOff x="10321916" y="1110575"/>
              <a:chExt cx="1399106" cy="241642"/>
            </a:xfrm>
            <a:solidFill>
              <a:schemeClr val="accent1"/>
            </a:solidFill>
          </p:grpSpPr>
          <p:sp>
            <p:nvSpPr>
              <p:cNvPr id="28" name="Freihandform: Form 27">
                <a:extLst>
                  <a:ext uri="{FF2B5EF4-FFF2-40B4-BE49-F238E27FC236}">
                    <a16:creationId xmlns:a16="http://schemas.microsoft.com/office/drawing/2014/main" id="{BB1FE5B7-58E9-40E5-A04E-E7CAAE5D0E37}"/>
                  </a:ext>
                </a:extLst>
              </p:cNvPr>
              <p:cNvSpPr/>
              <p:nvPr/>
            </p:nvSpPr>
            <p:spPr>
              <a:xfrm>
                <a:off x="109818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lstStyle/>
              <a:p>
                <a:endParaRPr lang="de-DE" sz="1351"/>
              </a:p>
            </p:txBody>
          </p:sp>
          <p:sp>
            <p:nvSpPr>
              <p:cNvPr id="29" name="Freihandform: Form 28">
                <a:extLst>
                  <a:ext uri="{FF2B5EF4-FFF2-40B4-BE49-F238E27FC236}">
                    <a16:creationId xmlns:a16="http://schemas.microsoft.com/office/drawing/2014/main" id="{E90E6BEA-4D78-4289-A05B-4F064701D3E5}"/>
                  </a:ext>
                </a:extLst>
              </p:cNvPr>
              <p:cNvSpPr/>
              <p:nvPr/>
            </p:nvSpPr>
            <p:spPr>
              <a:xfrm>
                <a:off x="11046358"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8"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2" y="58477"/>
                      <a:pt x="26581" y="58477"/>
                    </a:cubicBezTo>
                    <a:cubicBezTo>
                      <a:pt x="31172" y="58477"/>
                      <a:pt x="35038" y="57511"/>
                      <a:pt x="38663" y="55819"/>
                    </a:cubicBezTo>
                    <a:cubicBezTo>
                      <a:pt x="42046" y="53886"/>
                      <a:pt x="45429" y="51228"/>
                      <a:pt x="48328" y="47845"/>
                    </a:cubicBezTo>
                    <a:lnTo>
                      <a:pt x="44462" y="43737"/>
                    </a:lnTo>
                    <a:cubicBezTo>
                      <a:pt x="40838" y="47120"/>
                      <a:pt x="37696" y="49053"/>
                      <a:pt x="35038" y="50261"/>
                    </a:cubicBezTo>
                    <a:cubicBezTo>
                      <a:pt x="32380" y="51228"/>
                      <a:pt x="29722" y="51711"/>
                      <a:pt x="27306" y="51711"/>
                    </a:cubicBezTo>
                    <a:cubicBezTo>
                      <a:pt x="21748" y="51711"/>
                      <a:pt x="17640" y="50020"/>
                      <a:pt x="14740" y="46395"/>
                    </a:cubicBezTo>
                    <a:cubicBezTo>
                      <a:pt x="11357" y="42529"/>
                      <a:pt x="9907" y="37454"/>
                      <a:pt x="9666" y="30930"/>
                    </a:cubicBezTo>
                  </a:path>
                </a:pathLst>
              </a:custGeom>
              <a:solidFill>
                <a:srgbClr val="000000"/>
              </a:solidFill>
              <a:ln w="2402" cap="flat">
                <a:noFill/>
                <a:prstDash val="solid"/>
                <a:miter/>
              </a:ln>
            </p:spPr>
            <p:txBody>
              <a:bodyPr rtlCol="0" anchor="ctr"/>
              <a:lstStyle/>
              <a:p>
                <a:endParaRPr lang="de-DE" sz="1351"/>
              </a:p>
            </p:txBody>
          </p:sp>
          <p:sp>
            <p:nvSpPr>
              <p:cNvPr id="30" name="Freihandform: Form 29">
                <a:extLst>
                  <a:ext uri="{FF2B5EF4-FFF2-40B4-BE49-F238E27FC236}">
                    <a16:creationId xmlns:a16="http://schemas.microsoft.com/office/drawing/2014/main" id="{174474D8-C33C-4271-85AE-095508EFB8EE}"/>
                  </a:ext>
                </a:extLst>
              </p:cNvPr>
              <p:cNvSpPr/>
              <p:nvPr/>
            </p:nvSpPr>
            <p:spPr>
              <a:xfrm>
                <a:off x="10321916" y="1217139"/>
                <a:ext cx="1179212" cy="84575"/>
              </a:xfrm>
              <a:custGeom>
                <a:avLst/>
                <a:gdLst>
                  <a:gd name="connsiteX0" fmla="*/ 1181145 w 1179211"/>
                  <a:gd name="connsiteY0" fmla="*/ 2658 h 84574"/>
                  <a:gd name="connsiteX1" fmla="*/ 1176071 w 1179211"/>
                  <a:gd name="connsiteY1" fmla="*/ 725 h 84574"/>
                  <a:gd name="connsiteX2" fmla="*/ 1168580 w 1179211"/>
                  <a:gd name="connsiteY2" fmla="*/ 0 h 84574"/>
                  <a:gd name="connsiteX3" fmla="*/ 1158672 w 1179211"/>
                  <a:gd name="connsiteY3" fmla="*/ 1933 h 84574"/>
                  <a:gd name="connsiteX4" fmla="*/ 1151182 w 1179211"/>
                  <a:gd name="connsiteY4" fmla="*/ 8941 h 84574"/>
                  <a:gd name="connsiteX5" fmla="*/ 1148282 w 1179211"/>
                  <a:gd name="connsiteY5" fmla="*/ 16915 h 84574"/>
                  <a:gd name="connsiteX6" fmla="*/ 1147799 w 1179211"/>
                  <a:gd name="connsiteY6" fmla="*/ 25131 h 84574"/>
                  <a:gd name="connsiteX7" fmla="*/ 1147799 w 1179211"/>
                  <a:gd name="connsiteY7" fmla="*/ 29239 h 84574"/>
                  <a:gd name="connsiteX8" fmla="*/ 1137891 w 1179211"/>
                  <a:gd name="connsiteY8" fmla="*/ 29239 h 84574"/>
                  <a:gd name="connsiteX9" fmla="*/ 1137891 w 1179211"/>
                  <a:gd name="connsiteY9" fmla="*/ 35521 h 84574"/>
                  <a:gd name="connsiteX10" fmla="*/ 1147799 w 1179211"/>
                  <a:gd name="connsiteY10" fmla="*/ 35521 h 84574"/>
                  <a:gd name="connsiteX11" fmla="*/ 1147799 w 1179211"/>
                  <a:gd name="connsiteY11" fmla="*/ 84333 h 84574"/>
                  <a:gd name="connsiteX12" fmla="*/ 1157223 w 1179211"/>
                  <a:gd name="connsiteY12" fmla="*/ 84333 h 84574"/>
                  <a:gd name="connsiteX13" fmla="*/ 1157223 w 1179211"/>
                  <a:gd name="connsiteY13" fmla="*/ 35280 h 84574"/>
                  <a:gd name="connsiteX14" fmla="*/ 1172446 w 1179211"/>
                  <a:gd name="connsiteY14" fmla="*/ 35280 h 84574"/>
                  <a:gd name="connsiteX15" fmla="*/ 1172446 w 1179211"/>
                  <a:gd name="connsiteY15" fmla="*/ 28997 h 84574"/>
                  <a:gd name="connsiteX16" fmla="*/ 1157223 w 1179211"/>
                  <a:gd name="connsiteY16" fmla="*/ 28997 h 84574"/>
                  <a:gd name="connsiteX17" fmla="*/ 1157223 w 1179211"/>
                  <a:gd name="connsiteY17" fmla="*/ 25372 h 84574"/>
                  <a:gd name="connsiteX18" fmla="*/ 1157464 w 1179211"/>
                  <a:gd name="connsiteY18" fmla="*/ 18606 h 84574"/>
                  <a:gd name="connsiteX19" fmla="*/ 1158672 w 1179211"/>
                  <a:gd name="connsiteY19" fmla="*/ 12324 h 84574"/>
                  <a:gd name="connsiteX20" fmla="*/ 1161572 w 1179211"/>
                  <a:gd name="connsiteY20" fmla="*/ 7733 h 84574"/>
                  <a:gd name="connsiteX21" fmla="*/ 1167130 w 1179211"/>
                  <a:gd name="connsiteY21" fmla="*/ 5799 h 84574"/>
                  <a:gd name="connsiteX22" fmla="*/ 1173413 w 1179211"/>
                  <a:gd name="connsiteY22" fmla="*/ 7008 h 84574"/>
                  <a:gd name="connsiteX23" fmla="*/ 1177762 w 1179211"/>
                  <a:gd name="connsiteY23" fmla="*/ 9666 h 84574"/>
                  <a:gd name="connsiteX24" fmla="*/ 1181145 w 1179211"/>
                  <a:gd name="connsiteY24" fmla="*/ 2658 h 84574"/>
                  <a:gd name="connsiteX25" fmla="*/ 1092946 w 1179211"/>
                  <a:gd name="connsiteY25" fmla="*/ 84091 h 84574"/>
                  <a:gd name="connsiteX26" fmla="*/ 1102370 w 1179211"/>
                  <a:gd name="connsiteY26" fmla="*/ 84091 h 84574"/>
                  <a:gd name="connsiteX27" fmla="*/ 1102370 w 1179211"/>
                  <a:gd name="connsiteY27" fmla="*/ 57511 h 84574"/>
                  <a:gd name="connsiteX28" fmla="*/ 1102612 w 1179211"/>
                  <a:gd name="connsiteY28" fmla="*/ 51953 h 84574"/>
                  <a:gd name="connsiteX29" fmla="*/ 1103337 w 1179211"/>
                  <a:gd name="connsiteY29" fmla="*/ 46637 h 84574"/>
                  <a:gd name="connsiteX30" fmla="*/ 1107444 w 1179211"/>
                  <a:gd name="connsiteY30" fmla="*/ 37938 h 84574"/>
                  <a:gd name="connsiteX31" fmla="*/ 1113485 w 1179211"/>
                  <a:gd name="connsiteY31" fmla="*/ 34555 h 84574"/>
                  <a:gd name="connsiteX32" fmla="*/ 1119526 w 1179211"/>
                  <a:gd name="connsiteY32" fmla="*/ 40596 h 84574"/>
                  <a:gd name="connsiteX33" fmla="*/ 1127742 w 1179211"/>
                  <a:gd name="connsiteY33" fmla="*/ 37696 h 84574"/>
                  <a:gd name="connsiteX34" fmla="*/ 1126534 w 1179211"/>
                  <a:gd name="connsiteY34" fmla="*/ 32863 h 84574"/>
                  <a:gd name="connsiteX35" fmla="*/ 1124118 w 1179211"/>
                  <a:gd name="connsiteY35" fmla="*/ 29722 h 84574"/>
                  <a:gd name="connsiteX36" fmla="*/ 1120735 w 1179211"/>
                  <a:gd name="connsiteY36" fmla="*/ 28030 h 84574"/>
                  <a:gd name="connsiteX37" fmla="*/ 1117352 w 1179211"/>
                  <a:gd name="connsiteY37" fmla="*/ 27547 h 84574"/>
                  <a:gd name="connsiteX38" fmla="*/ 1108653 w 1179211"/>
                  <a:gd name="connsiteY38" fmla="*/ 30205 h 84574"/>
                  <a:gd name="connsiteX39" fmla="*/ 1102370 w 1179211"/>
                  <a:gd name="connsiteY39" fmla="*/ 37696 h 84574"/>
                  <a:gd name="connsiteX40" fmla="*/ 1101162 w 1179211"/>
                  <a:gd name="connsiteY40" fmla="*/ 28272 h 84574"/>
                  <a:gd name="connsiteX41" fmla="*/ 1091738 w 1179211"/>
                  <a:gd name="connsiteY41" fmla="*/ 29239 h 84574"/>
                  <a:gd name="connsiteX42" fmla="*/ 1091979 w 1179211"/>
                  <a:gd name="connsiteY42" fmla="*/ 31413 h 84574"/>
                  <a:gd name="connsiteX43" fmla="*/ 1092463 w 1179211"/>
                  <a:gd name="connsiteY43" fmla="*/ 35038 h 84574"/>
                  <a:gd name="connsiteX44" fmla="*/ 1092704 w 1179211"/>
                  <a:gd name="connsiteY44" fmla="*/ 39146 h 84574"/>
                  <a:gd name="connsiteX45" fmla="*/ 1092946 w 1179211"/>
                  <a:gd name="connsiteY45" fmla="*/ 43254 h 84574"/>
                  <a:gd name="connsiteX46" fmla="*/ 1092946 w 1179211"/>
                  <a:gd name="connsiteY46" fmla="*/ 84091 h 84574"/>
                  <a:gd name="connsiteX47" fmla="*/ 1062016 w 1179211"/>
                  <a:gd name="connsiteY47" fmla="*/ 72251 h 84574"/>
                  <a:gd name="connsiteX48" fmla="*/ 1049934 w 1179211"/>
                  <a:gd name="connsiteY48" fmla="*/ 78292 h 84574"/>
                  <a:gd name="connsiteX49" fmla="*/ 1037852 w 1179211"/>
                  <a:gd name="connsiteY49" fmla="*/ 72251 h 84574"/>
                  <a:gd name="connsiteX50" fmla="*/ 1033502 w 1179211"/>
                  <a:gd name="connsiteY50" fmla="*/ 55819 h 84574"/>
                  <a:gd name="connsiteX51" fmla="*/ 1037852 w 1179211"/>
                  <a:gd name="connsiteY51" fmla="*/ 39629 h 84574"/>
                  <a:gd name="connsiteX52" fmla="*/ 1050175 w 1179211"/>
                  <a:gd name="connsiteY52" fmla="*/ 33588 h 84574"/>
                  <a:gd name="connsiteX53" fmla="*/ 1062499 w 1179211"/>
                  <a:gd name="connsiteY53" fmla="*/ 39629 h 84574"/>
                  <a:gd name="connsiteX54" fmla="*/ 1066849 w 1179211"/>
                  <a:gd name="connsiteY54" fmla="*/ 55819 h 84574"/>
                  <a:gd name="connsiteX55" fmla="*/ 1062016 w 1179211"/>
                  <a:gd name="connsiteY55" fmla="*/ 72251 h 84574"/>
                  <a:gd name="connsiteX56" fmla="*/ 1075306 w 1179211"/>
                  <a:gd name="connsiteY56" fmla="*/ 44462 h 84574"/>
                  <a:gd name="connsiteX57" fmla="*/ 1070232 w 1179211"/>
                  <a:gd name="connsiteY57" fmla="*/ 35280 h 84574"/>
                  <a:gd name="connsiteX58" fmla="*/ 1061774 w 1179211"/>
                  <a:gd name="connsiteY58" fmla="*/ 29480 h 84574"/>
                  <a:gd name="connsiteX59" fmla="*/ 1050175 w 1179211"/>
                  <a:gd name="connsiteY59" fmla="*/ 27306 h 84574"/>
                  <a:gd name="connsiteX60" fmla="*/ 1038576 w 1179211"/>
                  <a:gd name="connsiteY60" fmla="*/ 29480 h 84574"/>
                  <a:gd name="connsiteX61" fmla="*/ 1030119 w 1179211"/>
                  <a:gd name="connsiteY61" fmla="*/ 35280 h 84574"/>
                  <a:gd name="connsiteX62" fmla="*/ 1024803 w 1179211"/>
                  <a:gd name="connsiteY62" fmla="*/ 44462 h 84574"/>
                  <a:gd name="connsiteX63" fmla="*/ 1023111 w 1179211"/>
                  <a:gd name="connsiteY63" fmla="*/ 56303 h 84574"/>
                  <a:gd name="connsiteX64" fmla="*/ 1025286 w 1179211"/>
                  <a:gd name="connsiteY64" fmla="*/ 68626 h 84574"/>
                  <a:gd name="connsiteX65" fmla="*/ 1031086 w 1179211"/>
                  <a:gd name="connsiteY65" fmla="*/ 77809 h 84574"/>
                  <a:gd name="connsiteX66" fmla="*/ 1039785 w 1179211"/>
                  <a:gd name="connsiteY66" fmla="*/ 83608 h 84574"/>
                  <a:gd name="connsiteX67" fmla="*/ 1050417 w 1179211"/>
                  <a:gd name="connsiteY67" fmla="*/ 85783 h 84574"/>
                  <a:gd name="connsiteX68" fmla="*/ 1061049 w 1179211"/>
                  <a:gd name="connsiteY68" fmla="*/ 83608 h 84574"/>
                  <a:gd name="connsiteX69" fmla="*/ 1069748 w 1179211"/>
                  <a:gd name="connsiteY69" fmla="*/ 77809 h 84574"/>
                  <a:gd name="connsiteX70" fmla="*/ 1075548 w 1179211"/>
                  <a:gd name="connsiteY70" fmla="*/ 68626 h 84574"/>
                  <a:gd name="connsiteX71" fmla="*/ 1077722 w 1179211"/>
                  <a:gd name="connsiteY71" fmla="*/ 56303 h 84574"/>
                  <a:gd name="connsiteX72" fmla="*/ 1075306 w 1179211"/>
                  <a:gd name="connsiteY72" fmla="*/ 44462 h 84574"/>
                  <a:gd name="connsiteX73" fmla="*/ 998464 w 1179211"/>
                  <a:gd name="connsiteY73" fmla="*/ 84816 h 84574"/>
                  <a:gd name="connsiteX74" fmla="*/ 1007888 w 1179211"/>
                  <a:gd name="connsiteY74" fmla="*/ 83850 h 84574"/>
                  <a:gd name="connsiteX75" fmla="*/ 1007646 w 1179211"/>
                  <a:gd name="connsiteY75" fmla="*/ 81675 h 84574"/>
                  <a:gd name="connsiteX76" fmla="*/ 1007163 w 1179211"/>
                  <a:gd name="connsiteY76" fmla="*/ 78050 h 84574"/>
                  <a:gd name="connsiteX77" fmla="*/ 1006921 w 1179211"/>
                  <a:gd name="connsiteY77" fmla="*/ 73942 h 84574"/>
                  <a:gd name="connsiteX78" fmla="*/ 1006680 w 1179211"/>
                  <a:gd name="connsiteY78" fmla="*/ 69834 h 84574"/>
                  <a:gd name="connsiteX79" fmla="*/ 1006680 w 1179211"/>
                  <a:gd name="connsiteY79" fmla="*/ 483 h 84574"/>
                  <a:gd name="connsiteX80" fmla="*/ 997497 w 1179211"/>
                  <a:gd name="connsiteY80" fmla="*/ 483 h 84574"/>
                  <a:gd name="connsiteX81" fmla="*/ 997497 w 1179211"/>
                  <a:gd name="connsiteY81" fmla="*/ 36730 h 84574"/>
                  <a:gd name="connsiteX82" fmla="*/ 990973 w 1179211"/>
                  <a:gd name="connsiteY82" fmla="*/ 29964 h 84574"/>
                  <a:gd name="connsiteX83" fmla="*/ 980341 w 1179211"/>
                  <a:gd name="connsiteY83" fmla="*/ 27064 h 84574"/>
                  <a:gd name="connsiteX84" fmla="*/ 970675 w 1179211"/>
                  <a:gd name="connsiteY84" fmla="*/ 28997 h 84574"/>
                  <a:gd name="connsiteX85" fmla="*/ 962701 w 1179211"/>
                  <a:gd name="connsiteY85" fmla="*/ 34555 h 84574"/>
                  <a:gd name="connsiteX86" fmla="*/ 957385 w 1179211"/>
                  <a:gd name="connsiteY86" fmla="*/ 43737 h 84574"/>
                  <a:gd name="connsiteX87" fmla="*/ 955452 w 1179211"/>
                  <a:gd name="connsiteY87" fmla="*/ 56544 h 84574"/>
                  <a:gd name="connsiteX88" fmla="*/ 956902 w 1179211"/>
                  <a:gd name="connsiteY88" fmla="*/ 67660 h 84574"/>
                  <a:gd name="connsiteX89" fmla="*/ 961251 w 1179211"/>
                  <a:gd name="connsiteY89" fmla="*/ 76842 h 84574"/>
                  <a:gd name="connsiteX90" fmla="*/ 968742 w 1179211"/>
                  <a:gd name="connsiteY90" fmla="*/ 83125 h 84574"/>
                  <a:gd name="connsiteX91" fmla="*/ 979616 w 1179211"/>
                  <a:gd name="connsiteY91" fmla="*/ 85300 h 84574"/>
                  <a:gd name="connsiteX92" fmla="*/ 986623 w 1179211"/>
                  <a:gd name="connsiteY92" fmla="*/ 84091 h 84574"/>
                  <a:gd name="connsiteX93" fmla="*/ 991698 w 1179211"/>
                  <a:gd name="connsiteY93" fmla="*/ 81433 h 84574"/>
                  <a:gd name="connsiteX94" fmla="*/ 995081 w 1179211"/>
                  <a:gd name="connsiteY94" fmla="*/ 78050 h 84574"/>
                  <a:gd name="connsiteX95" fmla="*/ 997014 w 1179211"/>
                  <a:gd name="connsiteY95" fmla="*/ 74909 h 84574"/>
                  <a:gd name="connsiteX96" fmla="*/ 998464 w 1179211"/>
                  <a:gd name="connsiteY96" fmla="*/ 84816 h 84574"/>
                  <a:gd name="connsiteX97" fmla="*/ 996048 w 1179211"/>
                  <a:gd name="connsiteY97" fmla="*/ 67660 h 84574"/>
                  <a:gd name="connsiteX98" fmla="*/ 991456 w 1179211"/>
                  <a:gd name="connsiteY98" fmla="*/ 74667 h 84574"/>
                  <a:gd name="connsiteX99" fmla="*/ 985657 w 1179211"/>
                  <a:gd name="connsiteY99" fmla="*/ 78050 h 84574"/>
                  <a:gd name="connsiteX100" fmla="*/ 980582 w 1179211"/>
                  <a:gd name="connsiteY100" fmla="*/ 78775 h 84574"/>
                  <a:gd name="connsiteX101" fmla="*/ 974058 w 1179211"/>
                  <a:gd name="connsiteY101" fmla="*/ 77084 h 84574"/>
                  <a:gd name="connsiteX102" fmla="*/ 969467 w 1179211"/>
                  <a:gd name="connsiteY102" fmla="*/ 72493 h 84574"/>
                  <a:gd name="connsiteX103" fmla="*/ 966809 w 1179211"/>
                  <a:gd name="connsiteY103" fmla="*/ 65243 h 84574"/>
                  <a:gd name="connsiteX104" fmla="*/ 965842 w 1179211"/>
                  <a:gd name="connsiteY104" fmla="*/ 56303 h 84574"/>
                  <a:gd name="connsiteX105" fmla="*/ 967051 w 1179211"/>
                  <a:gd name="connsiteY105" fmla="*/ 47362 h 84574"/>
                  <a:gd name="connsiteX106" fmla="*/ 970192 w 1179211"/>
                  <a:gd name="connsiteY106" fmla="*/ 40354 h 84574"/>
                  <a:gd name="connsiteX107" fmla="*/ 975266 w 1179211"/>
                  <a:gd name="connsiteY107" fmla="*/ 36005 h 84574"/>
                  <a:gd name="connsiteX108" fmla="*/ 981549 w 1179211"/>
                  <a:gd name="connsiteY108" fmla="*/ 34555 h 84574"/>
                  <a:gd name="connsiteX109" fmla="*/ 987832 w 1179211"/>
                  <a:gd name="connsiteY109" fmla="*/ 35763 h 84574"/>
                  <a:gd name="connsiteX110" fmla="*/ 992906 w 1179211"/>
                  <a:gd name="connsiteY110" fmla="*/ 39629 h 84574"/>
                  <a:gd name="connsiteX111" fmla="*/ 996531 w 1179211"/>
                  <a:gd name="connsiteY111" fmla="*/ 46395 h 84574"/>
                  <a:gd name="connsiteX112" fmla="*/ 997739 w 1179211"/>
                  <a:gd name="connsiteY112" fmla="*/ 56061 h 84574"/>
                  <a:gd name="connsiteX113" fmla="*/ 996048 w 1179211"/>
                  <a:gd name="connsiteY113" fmla="*/ 67660 h 84574"/>
                  <a:gd name="connsiteX114" fmla="*/ 938537 w 1179211"/>
                  <a:gd name="connsiteY114" fmla="*/ 725 h 84574"/>
                  <a:gd name="connsiteX115" fmla="*/ 928629 w 1179211"/>
                  <a:gd name="connsiteY115" fmla="*/ 725 h 84574"/>
                  <a:gd name="connsiteX116" fmla="*/ 928629 w 1179211"/>
                  <a:gd name="connsiteY116" fmla="*/ 84333 h 84574"/>
                  <a:gd name="connsiteX117" fmla="*/ 938537 w 1179211"/>
                  <a:gd name="connsiteY117" fmla="*/ 84333 h 84574"/>
                  <a:gd name="connsiteX118" fmla="*/ 938537 w 1179211"/>
                  <a:gd name="connsiteY118" fmla="*/ 725 h 84574"/>
                  <a:gd name="connsiteX119" fmla="*/ 897699 w 1179211"/>
                  <a:gd name="connsiteY119" fmla="*/ 38179 h 84574"/>
                  <a:gd name="connsiteX120" fmla="*/ 900841 w 1179211"/>
                  <a:gd name="connsiteY120" fmla="*/ 50262 h 84574"/>
                  <a:gd name="connsiteX121" fmla="*/ 900841 w 1179211"/>
                  <a:gd name="connsiteY121" fmla="*/ 52195 h 84574"/>
                  <a:gd name="connsiteX122" fmla="*/ 873535 w 1179211"/>
                  <a:gd name="connsiteY122" fmla="*/ 52195 h 84574"/>
                  <a:gd name="connsiteX123" fmla="*/ 875227 w 1179211"/>
                  <a:gd name="connsiteY123" fmla="*/ 45187 h 84574"/>
                  <a:gd name="connsiteX124" fmla="*/ 878368 w 1179211"/>
                  <a:gd name="connsiteY124" fmla="*/ 39388 h 84574"/>
                  <a:gd name="connsiteX125" fmla="*/ 882959 w 1179211"/>
                  <a:gd name="connsiteY125" fmla="*/ 35280 h 84574"/>
                  <a:gd name="connsiteX126" fmla="*/ 889000 w 1179211"/>
                  <a:gd name="connsiteY126" fmla="*/ 33830 h 84574"/>
                  <a:gd name="connsiteX127" fmla="*/ 897699 w 1179211"/>
                  <a:gd name="connsiteY127" fmla="*/ 38179 h 84574"/>
                  <a:gd name="connsiteX128" fmla="*/ 910748 w 1179211"/>
                  <a:gd name="connsiteY128" fmla="*/ 58236 h 84574"/>
                  <a:gd name="connsiteX129" fmla="*/ 910748 w 1179211"/>
                  <a:gd name="connsiteY129" fmla="*/ 52678 h 84574"/>
                  <a:gd name="connsiteX130" fmla="*/ 909781 w 1179211"/>
                  <a:gd name="connsiteY130" fmla="*/ 43496 h 84574"/>
                  <a:gd name="connsiteX131" fmla="*/ 906157 w 1179211"/>
                  <a:gd name="connsiteY131" fmla="*/ 35280 h 84574"/>
                  <a:gd name="connsiteX132" fmla="*/ 899391 w 1179211"/>
                  <a:gd name="connsiteY132" fmla="*/ 29480 h 84574"/>
                  <a:gd name="connsiteX133" fmla="*/ 888759 w 1179211"/>
                  <a:gd name="connsiteY133" fmla="*/ 27306 h 84574"/>
                  <a:gd name="connsiteX134" fmla="*/ 878851 w 1179211"/>
                  <a:gd name="connsiteY134" fmla="*/ 29480 h 84574"/>
                  <a:gd name="connsiteX135" fmla="*/ 870877 w 1179211"/>
                  <a:gd name="connsiteY135" fmla="*/ 35521 h 84574"/>
                  <a:gd name="connsiteX136" fmla="*/ 865561 w 1179211"/>
                  <a:gd name="connsiteY136" fmla="*/ 44704 h 84574"/>
                  <a:gd name="connsiteX137" fmla="*/ 863628 w 1179211"/>
                  <a:gd name="connsiteY137" fmla="*/ 56544 h 84574"/>
                  <a:gd name="connsiteX138" fmla="*/ 870394 w 1179211"/>
                  <a:gd name="connsiteY138" fmla="*/ 78292 h 84574"/>
                  <a:gd name="connsiteX139" fmla="*/ 890208 w 1179211"/>
                  <a:gd name="connsiteY139" fmla="*/ 85783 h 84574"/>
                  <a:gd name="connsiteX140" fmla="*/ 902290 w 1179211"/>
                  <a:gd name="connsiteY140" fmla="*/ 83125 h 84574"/>
                  <a:gd name="connsiteX141" fmla="*/ 911956 w 1179211"/>
                  <a:gd name="connsiteY141" fmla="*/ 75151 h 84574"/>
                  <a:gd name="connsiteX142" fmla="*/ 908090 w 1179211"/>
                  <a:gd name="connsiteY142" fmla="*/ 71043 h 84574"/>
                  <a:gd name="connsiteX143" fmla="*/ 898666 w 1179211"/>
                  <a:gd name="connsiteY143" fmla="*/ 77567 h 84574"/>
                  <a:gd name="connsiteX144" fmla="*/ 890933 w 1179211"/>
                  <a:gd name="connsiteY144" fmla="*/ 79017 h 84574"/>
                  <a:gd name="connsiteX145" fmla="*/ 878368 w 1179211"/>
                  <a:gd name="connsiteY145" fmla="*/ 73701 h 84574"/>
                  <a:gd name="connsiteX146" fmla="*/ 873777 w 1179211"/>
                  <a:gd name="connsiteY146" fmla="*/ 58477 h 84574"/>
                  <a:gd name="connsiteX147" fmla="*/ 910748 w 1179211"/>
                  <a:gd name="connsiteY147" fmla="*/ 58477 h 84574"/>
                  <a:gd name="connsiteX148" fmla="*/ 848404 w 1179211"/>
                  <a:gd name="connsiteY148" fmla="*/ 61377 h 84574"/>
                  <a:gd name="connsiteX149" fmla="*/ 844296 w 1179211"/>
                  <a:gd name="connsiteY149" fmla="*/ 56544 h 84574"/>
                  <a:gd name="connsiteX150" fmla="*/ 838980 w 1179211"/>
                  <a:gd name="connsiteY150" fmla="*/ 53403 h 84574"/>
                  <a:gd name="connsiteX151" fmla="*/ 833181 w 1179211"/>
                  <a:gd name="connsiteY151" fmla="*/ 51470 h 84574"/>
                  <a:gd name="connsiteX152" fmla="*/ 824723 w 1179211"/>
                  <a:gd name="connsiteY152" fmla="*/ 47603 h 84574"/>
                  <a:gd name="connsiteX153" fmla="*/ 821582 w 1179211"/>
                  <a:gd name="connsiteY153" fmla="*/ 40837 h 84574"/>
                  <a:gd name="connsiteX154" fmla="*/ 824482 w 1179211"/>
                  <a:gd name="connsiteY154" fmla="*/ 35280 h 84574"/>
                  <a:gd name="connsiteX155" fmla="*/ 831731 w 1179211"/>
                  <a:gd name="connsiteY155" fmla="*/ 33105 h 84574"/>
                  <a:gd name="connsiteX156" fmla="*/ 838980 w 1179211"/>
                  <a:gd name="connsiteY156" fmla="*/ 34796 h 84574"/>
                  <a:gd name="connsiteX157" fmla="*/ 843572 w 1179211"/>
                  <a:gd name="connsiteY157" fmla="*/ 38421 h 84574"/>
                  <a:gd name="connsiteX158" fmla="*/ 848404 w 1179211"/>
                  <a:gd name="connsiteY158" fmla="*/ 32380 h 84574"/>
                  <a:gd name="connsiteX159" fmla="*/ 842605 w 1179211"/>
                  <a:gd name="connsiteY159" fmla="*/ 28997 h 84574"/>
                  <a:gd name="connsiteX160" fmla="*/ 832214 w 1179211"/>
                  <a:gd name="connsiteY160" fmla="*/ 27306 h 84574"/>
                  <a:gd name="connsiteX161" fmla="*/ 824723 w 1179211"/>
                  <a:gd name="connsiteY161" fmla="*/ 28272 h 84574"/>
                  <a:gd name="connsiteX162" fmla="*/ 818441 w 1179211"/>
                  <a:gd name="connsiteY162" fmla="*/ 31172 h 84574"/>
                  <a:gd name="connsiteX163" fmla="*/ 814091 w 1179211"/>
                  <a:gd name="connsiteY163" fmla="*/ 36005 h 84574"/>
                  <a:gd name="connsiteX164" fmla="*/ 812400 w 1179211"/>
                  <a:gd name="connsiteY164" fmla="*/ 42771 h 84574"/>
                  <a:gd name="connsiteX165" fmla="*/ 813850 w 1179211"/>
                  <a:gd name="connsiteY165" fmla="*/ 50020 h 84574"/>
                  <a:gd name="connsiteX166" fmla="*/ 817716 w 1179211"/>
                  <a:gd name="connsiteY166" fmla="*/ 54853 h 84574"/>
                  <a:gd name="connsiteX167" fmla="*/ 822790 w 1179211"/>
                  <a:gd name="connsiteY167" fmla="*/ 57752 h 84574"/>
                  <a:gd name="connsiteX168" fmla="*/ 828106 w 1179211"/>
                  <a:gd name="connsiteY168" fmla="*/ 59686 h 84574"/>
                  <a:gd name="connsiteX169" fmla="*/ 836564 w 1179211"/>
                  <a:gd name="connsiteY169" fmla="*/ 63310 h 84574"/>
                  <a:gd name="connsiteX170" fmla="*/ 839705 w 1179211"/>
                  <a:gd name="connsiteY170" fmla="*/ 70559 h 84574"/>
                  <a:gd name="connsiteX171" fmla="*/ 837047 w 1179211"/>
                  <a:gd name="connsiteY171" fmla="*/ 77325 h 84574"/>
                  <a:gd name="connsiteX172" fmla="*/ 829556 w 1179211"/>
                  <a:gd name="connsiteY172" fmla="*/ 79742 h 84574"/>
                  <a:gd name="connsiteX173" fmla="*/ 824723 w 1179211"/>
                  <a:gd name="connsiteY173" fmla="*/ 79017 h 84574"/>
                  <a:gd name="connsiteX174" fmla="*/ 820616 w 1179211"/>
                  <a:gd name="connsiteY174" fmla="*/ 76842 h 84574"/>
                  <a:gd name="connsiteX175" fmla="*/ 817233 w 1179211"/>
                  <a:gd name="connsiteY175" fmla="*/ 74184 h 84574"/>
                  <a:gd name="connsiteX176" fmla="*/ 814816 w 1179211"/>
                  <a:gd name="connsiteY176" fmla="*/ 71768 h 84574"/>
                  <a:gd name="connsiteX177" fmla="*/ 809983 w 1179211"/>
                  <a:gd name="connsiteY177" fmla="*/ 79500 h 84574"/>
                  <a:gd name="connsiteX178" fmla="*/ 829073 w 1179211"/>
                  <a:gd name="connsiteY178" fmla="*/ 85783 h 84574"/>
                  <a:gd name="connsiteX179" fmla="*/ 836806 w 1179211"/>
                  <a:gd name="connsiteY179" fmla="*/ 84575 h 84574"/>
                  <a:gd name="connsiteX180" fmla="*/ 843088 w 1179211"/>
                  <a:gd name="connsiteY180" fmla="*/ 81192 h 84574"/>
                  <a:gd name="connsiteX181" fmla="*/ 847438 w 1179211"/>
                  <a:gd name="connsiteY181" fmla="*/ 75634 h 84574"/>
                  <a:gd name="connsiteX182" fmla="*/ 849129 w 1179211"/>
                  <a:gd name="connsiteY182" fmla="*/ 68143 h 84574"/>
                  <a:gd name="connsiteX183" fmla="*/ 848404 w 1179211"/>
                  <a:gd name="connsiteY183" fmla="*/ 61377 h 84574"/>
                  <a:gd name="connsiteX184" fmla="*/ 796693 w 1179211"/>
                  <a:gd name="connsiteY184" fmla="*/ 61377 h 84574"/>
                  <a:gd name="connsiteX185" fmla="*/ 792585 w 1179211"/>
                  <a:gd name="connsiteY185" fmla="*/ 56544 h 84574"/>
                  <a:gd name="connsiteX186" fmla="*/ 787269 w 1179211"/>
                  <a:gd name="connsiteY186" fmla="*/ 53403 h 84574"/>
                  <a:gd name="connsiteX187" fmla="*/ 781470 w 1179211"/>
                  <a:gd name="connsiteY187" fmla="*/ 51470 h 84574"/>
                  <a:gd name="connsiteX188" fmla="*/ 773012 w 1179211"/>
                  <a:gd name="connsiteY188" fmla="*/ 47603 h 84574"/>
                  <a:gd name="connsiteX189" fmla="*/ 769871 w 1179211"/>
                  <a:gd name="connsiteY189" fmla="*/ 40837 h 84574"/>
                  <a:gd name="connsiteX190" fmla="*/ 772770 w 1179211"/>
                  <a:gd name="connsiteY190" fmla="*/ 35280 h 84574"/>
                  <a:gd name="connsiteX191" fmla="*/ 780020 w 1179211"/>
                  <a:gd name="connsiteY191" fmla="*/ 33105 h 84574"/>
                  <a:gd name="connsiteX192" fmla="*/ 787269 w 1179211"/>
                  <a:gd name="connsiteY192" fmla="*/ 34796 h 84574"/>
                  <a:gd name="connsiteX193" fmla="*/ 791860 w 1179211"/>
                  <a:gd name="connsiteY193" fmla="*/ 38421 h 84574"/>
                  <a:gd name="connsiteX194" fmla="*/ 796693 w 1179211"/>
                  <a:gd name="connsiteY194" fmla="*/ 32380 h 84574"/>
                  <a:gd name="connsiteX195" fmla="*/ 790894 w 1179211"/>
                  <a:gd name="connsiteY195" fmla="*/ 28997 h 84574"/>
                  <a:gd name="connsiteX196" fmla="*/ 780503 w 1179211"/>
                  <a:gd name="connsiteY196" fmla="*/ 27306 h 84574"/>
                  <a:gd name="connsiteX197" fmla="*/ 773012 w 1179211"/>
                  <a:gd name="connsiteY197" fmla="*/ 28272 h 84574"/>
                  <a:gd name="connsiteX198" fmla="*/ 766729 w 1179211"/>
                  <a:gd name="connsiteY198" fmla="*/ 31172 h 84574"/>
                  <a:gd name="connsiteX199" fmla="*/ 762380 w 1179211"/>
                  <a:gd name="connsiteY199" fmla="*/ 36005 h 84574"/>
                  <a:gd name="connsiteX200" fmla="*/ 760688 w 1179211"/>
                  <a:gd name="connsiteY200" fmla="*/ 42771 h 84574"/>
                  <a:gd name="connsiteX201" fmla="*/ 762138 w 1179211"/>
                  <a:gd name="connsiteY201" fmla="*/ 50020 h 84574"/>
                  <a:gd name="connsiteX202" fmla="*/ 766005 w 1179211"/>
                  <a:gd name="connsiteY202" fmla="*/ 54853 h 84574"/>
                  <a:gd name="connsiteX203" fmla="*/ 771079 w 1179211"/>
                  <a:gd name="connsiteY203" fmla="*/ 57752 h 84574"/>
                  <a:gd name="connsiteX204" fmla="*/ 776395 w 1179211"/>
                  <a:gd name="connsiteY204" fmla="*/ 59686 h 84574"/>
                  <a:gd name="connsiteX205" fmla="*/ 784853 w 1179211"/>
                  <a:gd name="connsiteY205" fmla="*/ 63310 h 84574"/>
                  <a:gd name="connsiteX206" fmla="*/ 787994 w 1179211"/>
                  <a:gd name="connsiteY206" fmla="*/ 70559 h 84574"/>
                  <a:gd name="connsiteX207" fmla="*/ 785336 w 1179211"/>
                  <a:gd name="connsiteY207" fmla="*/ 77325 h 84574"/>
                  <a:gd name="connsiteX208" fmla="*/ 777845 w 1179211"/>
                  <a:gd name="connsiteY208" fmla="*/ 79742 h 84574"/>
                  <a:gd name="connsiteX209" fmla="*/ 773012 w 1179211"/>
                  <a:gd name="connsiteY209" fmla="*/ 79017 h 84574"/>
                  <a:gd name="connsiteX210" fmla="*/ 768904 w 1179211"/>
                  <a:gd name="connsiteY210" fmla="*/ 76842 h 84574"/>
                  <a:gd name="connsiteX211" fmla="*/ 765521 w 1179211"/>
                  <a:gd name="connsiteY211" fmla="*/ 74184 h 84574"/>
                  <a:gd name="connsiteX212" fmla="*/ 763105 w 1179211"/>
                  <a:gd name="connsiteY212" fmla="*/ 71768 h 84574"/>
                  <a:gd name="connsiteX213" fmla="*/ 758272 w 1179211"/>
                  <a:gd name="connsiteY213" fmla="*/ 79500 h 84574"/>
                  <a:gd name="connsiteX214" fmla="*/ 777362 w 1179211"/>
                  <a:gd name="connsiteY214" fmla="*/ 85783 h 84574"/>
                  <a:gd name="connsiteX215" fmla="*/ 785094 w 1179211"/>
                  <a:gd name="connsiteY215" fmla="*/ 84575 h 84574"/>
                  <a:gd name="connsiteX216" fmla="*/ 791377 w 1179211"/>
                  <a:gd name="connsiteY216" fmla="*/ 81192 h 84574"/>
                  <a:gd name="connsiteX217" fmla="*/ 795726 w 1179211"/>
                  <a:gd name="connsiteY217" fmla="*/ 75634 h 84574"/>
                  <a:gd name="connsiteX218" fmla="*/ 797418 w 1179211"/>
                  <a:gd name="connsiteY218" fmla="*/ 68143 h 84574"/>
                  <a:gd name="connsiteX219" fmla="*/ 796693 w 1179211"/>
                  <a:gd name="connsiteY219" fmla="*/ 61377 h 84574"/>
                  <a:gd name="connsiteX220" fmla="*/ 711393 w 1179211"/>
                  <a:gd name="connsiteY220" fmla="*/ 6041 h 84574"/>
                  <a:gd name="connsiteX221" fmla="*/ 707286 w 1179211"/>
                  <a:gd name="connsiteY221" fmla="*/ 4350 h 84574"/>
                  <a:gd name="connsiteX222" fmla="*/ 703178 w 1179211"/>
                  <a:gd name="connsiteY222" fmla="*/ 6041 h 84574"/>
                  <a:gd name="connsiteX223" fmla="*/ 701486 w 1179211"/>
                  <a:gd name="connsiteY223" fmla="*/ 9907 h 84574"/>
                  <a:gd name="connsiteX224" fmla="*/ 703178 w 1179211"/>
                  <a:gd name="connsiteY224" fmla="*/ 13774 h 84574"/>
                  <a:gd name="connsiteX225" fmla="*/ 707286 w 1179211"/>
                  <a:gd name="connsiteY225" fmla="*/ 15465 h 84574"/>
                  <a:gd name="connsiteX226" fmla="*/ 711393 w 1179211"/>
                  <a:gd name="connsiteY226" fmla="*/ 13774 h 84574"/>
                  <a:gd name="connsiteX227" fmla="*/ 713085 w 1179211"/>
                  <a:gd name="connsiteY227" fmla="*/ 9907 h 84574"/>
                  <a:gd name="connsiteX228" fmla="*/ 711393 w 1179211"/>
                  <a:gd name="connsiteY228" fmla="*/ 6041 h 84574"/>
                  <a:gd name="connsiteX229" fmla="*/ 734833 w 1179211"/>
                  <a:gd name="connsiteY229" fmla="*/ 6041 h 84574"/>
                  <a:gd name="connsiteX230" fmla="*/ 730725 w 1179211"/>
                  <a:gd name="connsiteY230" fmla="*/ 4350 h 84574"/>
                  <a:gd name="connsiteX231" fmla="*/ 726617 w 1179211"/>
                  <a:gd name="connsiteY231" fmla="*/ 6041 h 84574"/>
                  <a:gd name="connsiteX232" fmla="*/ 724925 w 1179211"/>
                  <a:gd name="connsiteY232" fmla="*/ 9907 h 84574"/>
                  <a:gd name="connsiteX233" fmla="*/ 726617 w 1179211"/>
                  <a:gd name="connsiteY233" fmla="*/ 13774 h 84574"/>
                  <a:gd name="connsiteX234" fmla="*/ 730725 w 1179211"/>
                  <a:gd name="connsiteY234" fmla="*/ 15465 h 84574"/>
                  <a:gd name="connsiteX235" fmla="*/ 734833 w 1179211"/>
                  <a:gd name="connsiteY235" fmla="*/ 13774 h 84574"/>
                  <a:gd name="connsiteX236" fmla="*/ 736524 w 1179211"/>
                  <a:gd name="connsiteY236" fmla="*/ 9907 h 84574"/>
                  <a:gd name="connsiteX237" fmla="*/ 734833 w 1179211"/>
                  <a:gd name="connsiteY237" fmla="*/ 6041 h 84574"/>
                  <a:gd name="connsiteX238" fmla="*/ 695445 w 1179211"/>
                  <a:gd name="connsiteY238" fmla="*/ 28997 h 84574"/>
                  <a:gd name="connsiteX239" fmla="*/ 695445 w 1179211"/>
                  <a:gd name="connsiteY239" fmla="*/ 63552 h 84574"/>
                  <a:gd name="connsiteX240" fmla="*/ 695928 w 1179211"/>
                  <a:gd name="connsiteY240" fmla="*/ 72009 h 84574"/>
                  <a:gd name="connsiteX241" fmla="*/ 698103 w 1179211"/>
                  <a:gd name="connsiteY241" fmla="*/ 79017 h 84574"/>
                  <a:gd name="connsiteX242" fmla="*/ 703903 w 1179211"/>
                  <a:gd name="connsiteY242" fmla="*/ 83850 h 84574"/>
                  <a:gd name="connsiteX243" fmla="*/ 714535 w 1179211"/>
                  <a:gd name="connsiteY243" fmla="*/ 85783 h 84574"/>
                  <a:gd name="connsiteX244" fmla="*/ 722026 w 1179211"/>
                  <a:gd name="connsiteY244" fmla="*/ 84575 h 84574"/>
                  <a:gd name="connsiteX245" fmla="*/ 727342 w 1179211"/>
                  <a:gd name="connsiteY245" fmla="*/ 81433 h 84574"/>
                  <a:gd name="connsiteX246" fmla="*/ 730725 w 1179211"/>
                  <a:gd name="connsiteY246" fmla="*/ 77809 h 84574"/>
                  <a:gd name="connsiteX247" fmla="*/ 732658 w 1179211"/>
                  <a:gd name="connsiteY247" fmla="*/ 75151 h 84574"/>
                  <a:gd name="connsiteX248" fmla="*/ 733866 w 1179211"/>
                  <a:gd name="connsiteY248" fmla="*/ 84575 h 84574"/>
                  <a:gd name="connsiteX249" fmla="*/ 743290 w 1179211"/>
                  <a:gd name="connsiteY249" fmla="*/ 83608 h 84574"/>
                  <a:gd name="connsiteX250" fmla="*/ 743049 w 1179211"/>
                  <a:gd name="connsiteY250" fmla="*/ 81433 h 84574"/>
                  <a:gd name="connsiteX251" fmla="*/ 742565 w 1179211"/>
                  <a:gd name="connsiteY251" fmla="*/ 77809 h 84574"/>
                  <a:gd name="connsiteX252" fmla="*/ 742324 w 1179211"/>
                  <a:gd name="connsiteY252" fmla="*/ 73701 h 84574"/>
                  <a:gd name="connsiteX253" fmla="*/ 742082 w 1179211"/>
                  <a:gd name="connsiteY253" fmla="*/ 69593 h 84574"/>
                  <a:gd name="connsiteX254" fmla="*/ 742082 w 1179211"/>
                  <a:gd name="connsiteY254" fmla="*/ 28755 h 84574"/>
                  <a:gd name="connsiteX255" fmla="*/ 732175 w 1179211"/>
                  <a:gd name="connsiteY255" fmla="*/ 28755 h 84574"/>
                  <a:gd name="connsiteX256" fmla="*/ 732175 w 1179211"/>
                  <a:gd name="connsiteY256" fmla="*/ 59686 h 84574"/>
                  <a:gd name="connsiteX257" fmla="*/ 730966 w 1179211"/>
                  <a:gd name="connsiteY257" fmla="*/ 66935 h 84574"/>
                  <a:gd name="connsiteX258" fmla="*/ 727583 w 1179211"/>
                  <a:gd name="connsiteY258" fmla="*/ 72734 h 84574"/>
                  <a:gd name="connsiteX259" fmla="*/ 722751 w 1179211"/>
                  <a:gd name="connsiteY259" fmla="*/ 76600 h 84574"/>
                  <a:gd name="connsiteX260" fmla="*/ 716468 w 1179211"/>
                  <a:gd name="connsiteY260" fmla="*/ 78050 h 84574"/>
                  <a:gd name="connsiteX261" fmla="*/ 710427 w 1179211"/>
                  <a:gd name="connsiteY261" fmla="*/ 77084 h 84574"/>
                  <a:gd name="connsiteX262" fmla="*/ 706802 w 1179211"/>
                  <a:gd name="connsiteY262" fmla="*/ 74184 h 84574"/>
                  <a:gd name="connsiteX263" fmla="*/ 705111 w 1179211"/>
                  <a:gd name="connsiteY263" fmla="*/ 69593 h 84574"/>
                  <a:gd name="connsiteX264" fmla="*/ 704628 w 1179211"/>
                  <a:gd name="connsiteY264" fmla="*/ 63310 h 84574"/>
                  <a:gd name="connsiteX265" fmla="*/ 704628 w 1179211"/>
                  <a:gd name="connsiteY265" fmla="*/ 28755 h 84574"/>
                  <a:gd name="connsiteX266" fmla="*/ 695445 w 1179211"/>
                  <a:gd name="connsiteY266" fmla="*/ 28755 h 84574"/>
                  <a:gd name="connsiteX267" fmla="*/ 664515 w 1179211"/>
                  <a:gd name="connsiteY267" fmla="*/ 60894 h 84574"/>
                  <a:gd name="connsiteX268" fmla="*/ 657991 w 1179211"/>
                  <a:gd name="connsiteY268" fmla="*/ 71284 h 84574"/>
                  <a:gd name="connsiteX269" fmla="*/ 648325 w 1179211"/>
                  <a:gd name="connsiteY269" fmla="*/ 76600 h 84574"/>
                  <a:gd name="connsiteX270" fmla="*/ 636726 w 1179211"/>
                  <a:gd name="connsiteY270" fmla="*/ 78050 h 84574"/>
                  <a:gd name="connsiteX271" fmla="*/ 631893 w 1179211"/>
                  <a:gd name="connsiteY271" fmla="*/ 77809 h 84574"/>
                  <a:gd name="connsiteX272" fmla="*/ 626577 w 1179211"/>
                  <a:gd name="connsiteY272" fmla="*/ 77325 h 84574"/>
                  <a:gd name="connsiteX273" fmla="*/ 626577 w 1179211"/>
                  <a:gd name="connsiteY273" fmla="*/ 10874 h 84574"/>
                  <a:gd name="connsiteX274" fmla="*/ 630927 w 1179211"/>
                  <a:gd name="connsiteY274" fmla="*/ 10632 h 84574"/>
                  <a:gd name="connsiteX275" fmla="*/ 635276 w 1179211"/>
                  <a:gd name="connsiteY275" fmla="*/ 10632 h 84574"/>
                  <a:gd name="connsiteX276" fmla="*/ 659440 w 1179211"/>
                  <a:gd name="connsiteY276" fmla="*/ 18848 h 84574"/>
                  <a:gd name="connsiteX277" fmla="*/ 666931 w 1179211"/>
                  <a:gd name="connsiteY277" fmla="*/ 44220 h 84574"/>
                  <a:gd name="connsiteX278" fmla="*/ 664515 w 1179211"/>
                  <a:gd name="connsiteY278" fmla="*/ 60894 h 84574"/>
                  <a:gd name="connsiteX279" fmla="*/ 675389 w 1179211"/>
                  <a:gd name="connsiteY279" fmla="*/ 25856 h 84574"/>
                  <a:gd name="connsiteX280" fmla="*/ 667173 w 1179211"/>
                  <a:gd name="connsiteY280" fmla="*/ 13774 h 84574"/>
                  <a:gd name="connsiteX281" fmla="*/ 654366 w 1179211"/>
                  <a:gd name="connsiteY281" fmla="*/ 6524 h 84574"/>
                  <a:gd name="connsiteX282" fmla="*/ 637451 w 1179211"/>
                  <a:gd name="connsiteY282" fmla="*/ 4108 h 84574"/>
                  <a:gd name="connsiteX283" fmla="*/ 631168 w 1179211"/>
                  <a:gd name="connsiteY283" fmla="*/ 4108 h 84574"/>
                  <a:gd name="connsiteX284" fmla="*/ 627060 w 1179211"/>
                  <a:gd name="connsiteY284" fmla="*/ 4350 h 84574"/>
                  <a:gd name="connsiteX285" fmla="*/ 622953 w 1179211"/>
                  <a:gd name="connsiteY285" fmla="*/ 4350 h 84574"/>
                  <a:gd name="connsiteX286" fmla="*/ 616670 w 1179211"/>
                  <a:gd name="connsiteY286" fmla="*/ 4591 h 84574"/>
                  <a:gd name="connsiteX287" fmla="*/ 616670 w 1179211"/>
                  <a:gd name="connsiteY287" fmla="*/ 84091 h 84574"/>
                  <a:gd name="connsiteX288" fmla="*/ 625611 w 1179211"/>
                  <a:gd name="connsiteY288" fmla="*/ 84333 h 84574"/>
                  <a:gd name="connsiteX289" fmla="*/ 637209 w 1179211"/>
                  <a:gd name="connsiteY289" fmla="*/ 84575 h 84574"/>
                  <a:gd name="connsiteX290" fmla="*/ 650741 w 1179211"/>
                  <a:gd name="connsiteY290" fmla="*/ 82883 h 84574"/>
                  <a:gd name="connsiteX291" fmla="*/ 664032 w 1179211"/>
                  <a:gd name="connsiteY291" fmla="*/ 76842 h 84574"/>
                  <a:gd name="connsiteX292" fmla="*/ 674181 w 1179211"/>
                  <a:gd name="connsiteY292" fmla="*/ 64518 h 84574"/>
                  <a:gd name="connsiteX293" fmla="*/ 678289 w 1179211"/>
                  <a:gd name="connsiteY293" fmla="*/ 43979 h 84574"/>
                  <a:gd name="connsiteX294" fmla="*/ 675389 w 1179211"/>
                  <a:gd name="connsiteY294" fmla="*/ 25856 h 84574"/>
                  <a:gd name="connsiteX295" fmla="*/ 562059 w 1179211"/>
                  <a:gd name="connsiteY295" fmla="*/ 77325 h 84574"/>
                  <a:gd name="connsiteX296" fmla="*/ 558918 w 1179211"/>
                  <a:gd name="connsiteY296" fmla="*/ 78534 h 84574"/>
                  <a:gd name="connsiteX297" fmla="*/ 555776 w 1179211"/>
                  <a:gd name="connsiteY297" fmla="*/ 79017 h 84574"/>
                  <a:gd name="connsiteX298" fmla="*/ 553360 w 1179211"/>
                  <a:gd name="connsiteY298" fmla="*/ 78534 h 84574"/>
                  <a:gd name="connsiteX299" fmla="*/ 551185 w 1179211"/>
                  <a:gd name="connsiteY299" fmla="*/ 77567 h 84574"/>
                  <a:gd name="connsiteX300" fmla="*/ 549010 w 1179211"/>
                  <a:gd name="connsiteY300" fmla="*/ 74184 h 84574"/>
                  <a:gd name="connsiteX301" fmla="*/ 548769 w 1179211"/>
                  <a:gd name="connsiteY301" fmla="*/ 67901 h 84574"/>
                  <a:gd name="connsiteX302" fmla="*/ 548769 w 1179211"/>
                  <a:gd name="connsiteY302" fmla="*/ 35280 h 84574"/>
                  <a:gd name="connsiteX303" fmla="*/ 561817 w 1179211"/>
                  <a:gd name="connsiteY303" fmla="*/ 35280 h 84574"/>
                  <a:gd name="connsiteX304" fmla="*/ 561817 w 1179211"/>
                  <a:gd name="connsiteY304" fmla="*/ 28997 h 84574"/>
                  <a:gd name="connsiteX305" fmla="*/ 548769 w 1179211"/>
                  <a:gd name="connsiteY305" fmla="*/ 28997 h 84574"/>
                  <a:gd name="connsiteX306" fmla="*/ 548769 w 1179211"/>
                  <a:gd name="connsiteY306" fmla="*/ 12807 h 84574"/>
                  <a:gd name="connsiteX307" fmla="*/ 539103 w 1179211"/>
                  <a:gd name="connsiteY307" fmla="*/ 14982 h 84574"/>
                  <a:gd name="connsiteX308" fmla="*/ 539103 w 1179211"/>
                  <a:gd name="connsiteY308" fmla="*/ 28997 h 84574"/>
                  <a:gd name="connsiteX309" fmla="*/ 529679 w 1179211"/>
                  <a:gd name="connsiteY309" fmla="*/ 28997 h 84574"/>
                  <a:gd name="connsiteX310" fmla="*/ 529679 w 1179211"/>
                  <a:gd name="connsiteY310" fmla="*/ 35280 h 84574"/>
                  <a:gd name="connsiteX311" fmla="*/ 539103 w 1179211"/>
                  <a:gd name="connsiteY311" fmla="*/ 35280 h 84574"/>
                  <a:gd name="connsiteX312" fmla="*/ 539103 w 1179211"/>
                  <a:gd name="connsiteY312" fmla="*/ 68868 h 84574"/>
                  <a:gd name="connsiteX313" fmla="*/ 539345 w 1179211"/>
                  <a:gd name="connsiteY313" fmla="*/ 76117 h 84574"/>
                  <a:gd name="connsiteX314" fmla="*/ 541278 w 1179211"/>
                  <a:gd name="connsiteY314" fmla="*/ 81433 h 84574"/>
                  <a:gd name="connsiteX315" fmla="*/ 545869 w 1179211"/>
                  <a:gd name="connsiteY315" fmla="*/ 84816 h 84574"/>
                  <a:gd name="connsiteX316" fmla="*/ 551910 w 1179211"/>
                  <a:gd name="connsiteY316" fmla="*/ 85783 h 84574"/>
                  <a:gd name="connsiteX317" fmla="*/ 558434 w 1179211"/>
                  <a:gd name="connsiteY317" fmla="*/ 84816 h 84574"/>
                  <a:gd name="connsiteX318" fmla="*/ 563992 w 1179211"/>
                  <a:gd name="connsiteY318" fmla="*/ 82158 h 84574"/>
                  <a:gd name="connsiteX319" fmla="*/ 562059 w 1179211"/>
                  <a:gd name="connsiteY319" fmla="*/ 77325 h 84574"/>
                  <a:gd name="connsiteX320" fmla="*/ 487392 w 1179211"/>
                  <a:gd name="connsiteY320" fmla="*/ 6041 h 84574"/>
                  <a:gd name="connsiteX321" fmla="*/ 483284 w 1179211"/>
                  <a:gd name="connsiteY321" fmla="*/ 4350 h 84574"/>
                  <a:gd name="connsiteX322" fmla="*/ 479176 w 1179211"/>
                  <a:gd name="connsiteY322" fmla="*/ 6041 h 84574"/>
                  <a:gd name="connsiteX323" fmla="*/ 477484 w 1179211"/>
                  <a:gd name="connsiteY323" fmla="*/ 9907 h 84574"/>
                  <a:gd name="connsiteX324" fmla="*/ 479176 w 1179211"/>
                  <a:gd name="connsiteY324" fmla="*/ 13774 h 84574"/>
                  <a:gd name="connsiteX325" fmla="*/ 483284 w 1179211"/>
                  <a:gd name="connsiteY325" fmla="*/ 15465 h 84574"/>
                  <a:gd name="connsiteX326" fmla="*/ 487392 w 1179211"/>
                  <a:gd name="connsiteY326" fmla="*/ 13774 h 84574"/>
                  <a:gd name="connsiteX327" fmla="*/ 489083 w 1179211"/>
                  <a:gd name="connsiteY327" fmla="*/ 9907 h 84574"/>
                  <a:gd name="connsiteX328" fmla="*/ 487392 w 1179211"/>
                  <a:gd name="connsiteY328" fmla="*/ 6041 h 84574"/>
                  <a:gd name="connsiteX329" fmla="*/ 510589 w 1179211"/>
                  <a:gd name="connsiteY329" fmla="*/ 6041 h 84574"/>
                  <a:gd name="connsiteX330" fmla="*/ 506481 w 1179211"/>
                  <a:gd name="connsiteY330" fmla="*/ 4350 h 84574"/>
                  <a:gd name="connsiteX331" fmla="*/ 502373 w 1179211"/>
                  <a:gd name="connsiteY331" fmla="*/ 6041 h 84574"/>
                  <a:gd name="connsiteX332" fmla="*/ 500682 w 1179211"/>
                  <a:gd name="connsiteY332" fmla="*/ 9907 h 84574"/>
                  <a:gd name="connsiteX333" fmla="*/ 502373 w 1179211"/>
                  <a:gd name="connsiteY333" fmla="*/ 13774 h 84574"/>
                  <a:gd name="connsiteX334" fmla="*/ 506481 w 1179211"/>
                  <a:gd name="connsiteY334" fmla="*/ 15465 h 84574"/>
                  <a:gd name="connsiteX335" fmla="*/ 510589 w 1179211"/>
                  <a:gd name="connsiteY335" fmla="*/ 13774 h 84574"/>
                  <a:gd name="connsiteX336" fmla="*/ 512281 w 1179211"/>
                  <a:gd name="connsiteY336" fmla="*/ 9907 h 84574"/>
                  <a:gd name="connsiteX337" fmla="*/ 510589 w 1179211"/>
                  <a:gd name="connsiteY337" fmla="*/ 6041 h 84574"/>
                  <a:gd name="connsiteX338" fmla="*/ 504548 w 1179211"/>
                  <a:gd name="connsiteY338" fmla="*/ 62827 h 84574"/>
                  <a:gd name="connsiteX339" fmla="*/ 504306 w 1179211"/>
                  <a:gd name="connsiteY339" fmla="*/ 67660 h 84574"/>
                  <a:gd name="connsiteX340" fmla="*/ 502373 w 1179211"/>
                  <a:gd name="connsiteY340" fmla="*/ 72976 h 84574"/>
                  <a:gd name="connsiteX341" fmla="*/ 498990 w 1179211"/>
                  <a:gd name="connsiteY341" fmla="*/ 76600 h 84574"/>
                  <a:gd name="connsiteX342" fmla="*/ 495124 w 1179211"/>
                  <a:gd name="connsiteY342" fmla="*/ 78534 h 84574"/>
                  <a:gd name="connsiteX343" fmla="*/ 491741 w 1179211"/>
                  <a:gd name="connsiteY343" fmla="*/ 79017 h 84574"/>
                  <a:gd name="connsiteX344" fmla="*/ 488116 w 1179211"/>
                  <a:gd name="connsiteY344" fmla="*/ 78534 h 84574"/>
                  <a:gd name="connsiteX345" fmla="*/ 484975 w 1179211"/>
                  <a:gd name="connsiteY345" fmla="*/ 76842 h 84574"/>
                  <a:gd name="connsiteX346" fmla="*/ 482800 w 1179211"/>
                  <a:gd name="connsiteY346" fmla="*/ 73942 h 84574"/>
                  <a:gd name="connsiteX347" fmla="*/ 482075 w 1179211"/>
                  <a:gd name="connsiteY347" fmla="*/ 69351 h 84574"/>
                  <a:gd name="connsiteX348" fmla="*/ 483284 w 1179211"/>
                  <a:gd name="connsiteY348" fmla="*/ 64760 h 84574"/>
                  <a:gd name="connsiteX349" fmla="*/ 486183 w 1179211"/>
                  <a:gd name="connsiteY349" fmla="*/ 61619 h 84574"/>
                  <a:gd name="connsiteX350" fmla="*/ 489566 w 1179211"/>
                  <a:gd name="connsiteY350" fmla="*/ 59686 h 84574"/>
                  <a:gd name="connsiteX351" fmla="*/ 492708 w 1179211"/>
                  <a:gd name="connsiteY351" fmla="*/ 58719 h 84574"/>
                  <a:gd name="connsiteX352" fmla="*/ 496091 w 1179211"/>
                  <a:gd name="connsiteY352" fmla="*/ 58236 h 84574"/>
                  <a:gd name="connsiteX353" fmla="*/ 499715 w 1179211"/>
                  <a:gd name="connsiteY353" fmla="*/ 57994 h 84574"/>
                  <a:gd name="connsiteX354" fmla="*/ 502857 w 1179211"/>
                  <a:gd name="connsiteY354" fmla="*/ 57752 h 84574"/>
                  <a:gd name="connsiteX355" fmla="*/ 505031 w 1179211"/>
                  <a:gd name="connsiteY355" fmla="*/ 57752 h 84574"/>
                  <a:gd name="connsiteX356" fmla="*/ 504548 w 1179211"/>
                  <a:gd name="connsiteY356" fmla="*/ 62827 h 84574"/>
                  <a:gd name="connsiteX357" fmla="*/ 522188 w 1179211"/>
                  <a:gd name="connsiteY357" fmla="*/ 78292 h 84574"/>
                  <a:gd name="connsiteX358" fmla="*/ 517838 w 1179211"/>
                  <a:gd name="connsiteY358" fmla="*/ 79017 h 84574"/>
                  <a:gd name="connsiteX359" fmla="*/ 514939 w 1179211"/>
                  <a:gd name="connsiteY359" fmla="*/ 77809 h 84574"/>
                  <a:gd name="connsiteX360" fmla="*/ 513972 w 1179211"/>
                  <a:gd name="connsiteY360" fmla="*/ 72734 h 84574"/>
                  <a:gd name="connsiteX361" fmla="*/ 513972 w 1179211"/>
                  <a:gd name="connsiteY361" fmla="*/ 43496 h 84574"/>
                  <a:gd name="connsiteX362" fmla="*/ 513972 w 1179211"/>
                  <a:gd name="connsiteY362" fmla="*/ 40354 h 84574"/>
                  <a:gd name="connsiteX363" fmla="*/ 513489 w 1179211"/>
                  <a:gd name="connsiteY363" fmla="*/ 36971 h 84574"/>
                  <a:gd name="connsiteX364" fmla="*/ 512281 w 1179211"/>
                  <a:gd name="connsiteY364" fmla="*/ 33830 h 84574"/>
                  <a:gd name="connsiteX365" fmla="*/ 509864 w 1179211"/>
                  <a:gd name="connsiteY365" fmla="*/ 31172 h 84574"/>
                  <a:gd name="connsiteX366" fmla="*/ 502615 w 1179211"/>
                  <a:gd name="connsiteY366" fmla="*/ 27789 h 84574"/>
                  <a:gd name="connsiteX367" fmla="*/ 494882 w 1179211"/>
                  <a:gd name="connsiteY367" fmla="*/ 27064 h 84574"/>
                  <a:gd name="connsiteX368" fmla="*/ 488116 w 1179211"/>
                  <a:gd name="connsiteY368" fmla="*/ 27789 h 84574"/>
                  <a:gd name="connsiteX369" fmla="*/ 482075 w 1179211"/>
                  <a:gd name="connsiteY369" fmla="*/ 29964 h 84574"/>
                  <a:gd name="connsiteX370" fmla="*/ 477243 w 1179211"/>
                  <a:gd name="connsiteY370" fmla="*/ 33830 h 84574"/>
                  <a:gd name="connsiteX371" fmla="*/ 474584 w 1179211"/>
                  <a:gd name="connsiteY371" fmla="*/ 40113 h 84574"/>
                  <a:gd name="connsiteX372" fmla="*/ 482317 w 1179211"/>
                  <a:gd name="connsiteY372" fmla="*/ 42529 h 84574"/>
                  <a:gd name="connsiteX373" fmla="*/ 483284 w 1179211"/>
                  <a:gd name="connsiteY373" fmla="*/ 38904 h 84574"/>
                  <a:gd name="connsiteX374" fmla="*/ 485217 w 1179211"/>
                  <a:gd name="connsiteY374" fmla="*/ 36005 h 84574"/>
                  <a:gd name="connsiteX375" fmla="*/ 488600 w 1179211"/>
                  <a:gd name="connsiteY375" fmla="*/ 33830 h 84574"/>
                  <a:gd name="connsiteX376" fmla="*/ 493916 w 1179211"/>
                  <a:gd name="connsiteY376" fmla="*/ 33105 h 84574"/>
                  <a:gd name="connsiteX377" fmla="*/ 497299 w 1179211"/>
                  <a:gd name="connsiteY377" fmla="*/ 33347 h 84574"/>
                  <a:gd name="connsiteX378" fmla="*/ 500440 w 1179211"/>
                  <a:gd name="connsiteY378" fmla="*/ 34313 h 84574"/>
                  <a:gd name="connsiteX379" fmla="*/ 503582 w 1179211"/>
                  <a:gd name="connsiteY379" fmla="*/ 37213 h 84574"/>
                  <a:gd name="connsiteX380" fmla="*/ 504548 w 1179211"/>
                  <a:gd name="connsiteY380" fmla="*/ 42287 h 84574"/>
                  <a:gd name="connsiteX381" fmla="*/ 504548 w 1179211"/>
                  <a:gd name="connsiteY381" fmla="*/ 51711 h 84574"/>
                  <a:gd name="connsiteX382" fmla="*/ 497057 w 1179211"/>
                  <a:gd name="connsiteY382" fmla="*/ 51953 h 84574"/>
                  <a:gd name="connsiteX383" fmla="*/ 491016 w 1179211"/>
                  <a:gd name="connsiteY383" fmla="*/ 52436 h 84574"/>
                  <a:gd name="connsiteX384" fmla="*/ 483525 w 1179211"/>
                  <a:gd name="connsiteY384" fmla="*/ 54369 h 84574"/>
                  <a:gd name="connsiteX385" fmla="*/ 477484 w 1179211"/>
                  <a:gd name="connsiteY385" fmla="*/ 57994 h 84574"/>
                  <a:gd name="connsiteX386" fmla="*/ 473618 w 1179211"/>
                  <a:gd name="connsiteY386" fmla="*/ 63310 h 84574"/>
                  <a:gd name="connsiteX387" fmla="*/ 472168 w 1179211"/>
                  <a:gd name="connsiteY387" fmla="*/ 70076 h 84574"/>
                  <a:gd name="connsiteX388" fmla="*/ 473618 w 1179211"/>
                  <a:gd name="connsiteY388" fmla="*/ 76842 h 84574"/>
                  <a:gd name="connsiteX389" fmla="*/ 477243 w 1179211"/>
                  <a:gd name="connsiteY389" fmla="*/ 81675 h 84574"/>
                  <a:gd name="connsiteX390" fmla="*/ 482317 w 1179211"/>
                  <a:gd name="connsiteY390" fmla="*/ 84575 h 84574"/>
                  <a:gd name="connsiteX391" fmla="*/ 488116 w 1179211"/>
                  <a:gd name="connsiteY391" fmla="*/ 85541 h 84574"/>
                  <a:gd name="connsiteX392" fmla="*/ 499232 w 1179211"/>
                  <a:gd name="connsiteY392" fmla="*/ 82641 h 84574"/>
                  <a:gd name="connsiteX393" fmla="*/ 505031 w 1179211"/>
                  <a:gd name="connsiteY393" fmla="*/ 75634 h 84574"/>
                  <a:gd name="connsiteX394" fmla="*/ 507689 w 1179211"/>
                  <a:gd name="connsiteY394" fmla="*/ 82158 h 84574"/>
                  <a:gd name="connsiteX395" fmla="*/ 514214 w 1179211"/>
                  <a:gd name="connsiteY395" fmla="*/ 84816 h 84574"/>
                  <a:gd name="connsiteX396" fmla="*/ 519047 w 1179211"/>
                  <a:gd name="connsiteY396" fmla="*/ 84333 h 84574"/>
                  <a:gd name="connsiteX397" fmla="*/ 522430 w 1179211"/>
                  <a:gd name="connsiteY397" fmla="*/ 83608 h 84574"/>
                  <a:gd name="connsiteX398" fmla="*/ 522430 w 1179211"/>
                  <a:gd name="connsiteY398" fmla="*/ 78292 h 84574"/>
                  <a:gd name="connsiteX399" fmla="*/ 458636 w 1179211"/>
                  <a:gd name="connsiteY399" fmla="*/ 77325 h 84574"/>
                  <a:gd name="connsiteX400" fmla="*/ 455495 w 1179211"/>
                  <a:gd name="connsiteY400" fmla="*/ 78534 h 84574"/>
                  <a:gd name="connsiteX401" fmla="*/ 452353 w 1179211"/>
                  <a:gd name="connsiteY401" fmla="*/ 79017 h 84574"/>
                  <a:gd name="connsiteX402" fmla="*/ 449937 w 1179211"/>
                  <a:gd name="connsiteY402" fmla="*/ 78534 h 84574"/>
                  <a:gd name="connsiteX403" fmla="*/ 447762 w 1179211"/>
                  <a:gd name="connsiteY403" fmla="*/ 77567 h 84574"/>
                  <a:gd name="connsiteX404" fmla="*/ 445587 w 1179211"/>
                  <a:gd name="connsiteY404" fmla="*/ 74184 h 84574"/>
                  <a:gd name="connsiteX405" fmla="*/ 445346 w 1179211"/>
                  <a:gd name="connsiteY405" fmla="*/ 67901 h 84574"/>
                  <a:gd name="connsiteX406" fmla="*/ 445346 w 1179211"/>
                  <a:gd name="connsiteY406" fmla="*/ 35280 h 84574"/>
                  <a:gd name="connsiteX407" fmla="*/ 458394 w 1179211"/>
                  <a:gd name="connsiteY407" fmla="*/ 35280 h 84574"/>
                  <a:gd name="connsiteX408" fmla="*/ 458394 w 1179211"/>
                  <a:gd name="connsiteY408" fmla="*/ 28997 h 84574"/>
                  <a:gd name="connsiteX409" fmla="*/ 445346 w 1179211"/>
                  <a:gd name="connsiteY409" fmla="*/ 28997 h 84574"/>
                  <a:gd name="connsiteX410" fmla="*/ 445346 w 1179211"/>
                  <a:gd name="connsiteY410" fmla="*/ 12807 h 84574"/>
                  <a:gd name="connsiteX411" fmla="*/ 435680 w 1179211"/>
                  <a:gd name="connsiteY411" fmla="*/ 14982 h 84574"/>
                  <a:gd name="connsiteX412" fmla="*/ 435680 w 1179211"/>
                  <a:gd name="connsiteY412" fmla="*/ 28997 h 84574"/>
                  <a:gd name="connsiteX413" fmla="*/ 426256 w 1179211"/>
                  <a:gd name="connsiteY413" fmla="*/ 28997 h 84574"/>
                  <a:gd name="connsiteX414" fmla="*/ 426256 w 1179211"/>
                  <a:gd name="connsiteY414" fmla="*/ 35280 h 84574"/>
                  <a:gd name="connsiteX415" fmla="*/ 435680 w 1179211"/>
                  <a:gd name="connsiteY415" fmla="*/ 35280 h 84574"/>
                  <a:gd name="connsiteX416" fmla="*/ 435680 w 1179211"/>
                  <a:gd name="connsiteY416" fmla="*/ 68868 h 84574"/>
                  <a:gd name="connsiteX417" fmla="*/ 435922 w 1179211"/>
                  <a:gd name="connsiteY417" fmla="*/ 76117 h 84574"/>
                  <a:gd name="connsiteX418" fmla="*/ 437855 w 1179211"/>
                  <a:gd name="connsiteY418" fmla="*/ 81433 h 84574"/>
                  <a:gd name="connsiteX419" fmla="*/ 442446 w 1179211"/>
                  <a:gd name="connsiteY419" fmla="*/ 84816 h 84574"/>
                  <a:gd name="connsiteX420" fmla="*/ 448487 w 1179211"/>
                  <a:gd name="connsiteY420" fmla="*/ 85783 h 84574"/>
                  <a:gd name="connsiteX421" fmla="*/ 455012 w 1179211"/>
                  <a:gd name="connsiteY421" fmla="*/ 84816 h 84574"/>
                  <a:gd name="connsiteX422" fmla="*/ 460569 w 1179211"/>
                  <a:gd name="connsiteY422" fmla="*/ 82158 h 84574"/>
                  <a:gd name="connsiteX423" fmla="*/ 458636 w 1179211"/>
                  <a:gd name="connsiteY423" fmla="*/ 77325 h 84574"/>
                  <a:gd name="connsiteX424" fmla="*/ 409825 w 1179211"/>
                  <a:gd name="connsiteY424" fmla="*/ 28997 h 84574"/>
                  <a:gd name="connsiteX425" fmla="*/ 399676 w 1179211"/>
                  <a:gd name="connsiteY425" fmla="*/ 28997 h 84574"/>
                  <a:gd name="connsiteX426" fmla="*/ 399676 w 1179211"/>
                  <a:gd name="connsiteY426" fmla="*/ 84091 h 84574"/>
                  <a:gd name="connsiteX427" fmla="*/ 409825 w 1179211"/>
                  <a:gd name="connsiteY427" fmla="*/ 84091 h 84574"/>
                  <a:gd name="connsiteX428" fmla="*/ 409825 w 1179211"/>
                  <a:gd name="connsiteY428" fmla="*/ 28997 h 84574"/>
                  <a:gd name="connsiteX429" fmla="*/ 409341 w 1179211"/>
                  <a:gd name="connsiteY429" fmla="*/ 2416 h 84574"/>
                  <a:gd name="connsiteX430" fmla="*/ 404992 w 1179211"/>
                  <a:gd name="connsiteY430" fmla="*/ 483 h 84574"/>
                  <a:gd name="connsiteX431" fmla="*/ 400400 w 1179211"/>
                  <a:gd name="connsiteY431" fmla="*/ 2416 h 84574"/>
                  <a:gd name="connsiteX432" fmla="*/ 398467 w 1179211"/>
                  <a:gd name="connsiteY432" fmla="*/ 6766 h 84574"/>
                  <a:gd name="connsiteX433" fmla="*/ 400400 w 1179211"/>
                  <a:gd name="connsiteY433" fmla="*/ 11116 h 84574"/>
                  <a:gd name="connsiteX434" fmla="*/ 404992 w 1179211"/>
                  <a:gd name="connsiteY434" fmla="*/ 13049 h 84574"/>
                  <a:gd name="connsiteX435" fmla="*/ 409341 w 1179211"/>
                  <a:gd name="connsiteY435" fmla="*/ 11116 h 84574"/>
                  <a:gd name="connsiteX436" fmla="*/ 411274 w 1179211"/>
                  <a:gd name="connsiteY436" fmla="*/ 6766 h 84574"/>
                  <a:gd name="connsiteX437" fmla="*/ 409341 w 1179211"/>
                  <a:gd name="connsiteY437" fmla="*/ 2416 h 84574"/>
                  <a:gd name="connsiteX438" fmla="*/ 379619 w 1179211"/>
                  <a:gd name="connsiteY438" fmla="*/ 61377 h 84574"/>
                  <a:gd name="connsiteX439" fmla="*/ 375511 w 1179211"/>
                  <a:gd name="connsiteY439" fmla="*/ 56544 h 84574"/>
                  <a:gd name="connsiteX440" fmla="*/ 370195 w 1179211"/>
                  <a:gd name="connsiteY440" fmla="*/ 53403 h 84574"/>
                  <a:gd name="connsiteX441" fmla="*/ 364396 w 1179211"/>
                  <a:gd name="connsiteY441" fmla="*/ 51470 h 84574"/>
                  <a:gd name="connsiteX442" fmla="*/ 355938 w 1179211"/>
                  <a:gd name="connsiteY442" fmla="*/ 47603 h 84574"/>
                  <a:gd name="connsiteX443" fmla="*/ 352797 w 1179211"/>
                  <a:gd name="connsiteY443" fmla="*/ 40837 h 84574"/>
                  <a:gd name="connsiteX444" fmla="*/ 355697 w 1179211"/>
                  <a:gd name="connsiteY444" fmla="*/ 35280 h 84574"/>
                  <a:gd name="connsiteX445" fmla="*/ 362946 w 1179211"/>
                  <a:gd name="connsiteY445" fmla="*/ 33105 h 84574"/>
                  <a:gd name="connsiteX446" fmla="*/ 370195 w 1179211"/>
                  <a:gd name="connsiteY446" fmla="*/ 34796 h 84574"/>
                  <a:gd name="connsiteX447" fmla="*/ 374786 w 1179211"/>
                  <a:gd name="connsiteY447" fmla="*/ 38421 h 84574"/>
                  <a:gd name="connsiteX448" fmla="*/ 379619 w 1179211"/>
                  <a:gd name="connsiteY448" fmla="*/ 32380 h 84574"/>
                  <a:gd name="connsiteX449" fmla="*/ 373820 w 1179211"/>
                  <a:gd name="connsiteY449" fmla="*/ 28997 h 84574"/>
                  <a:gd name="connsiteX450" fmla="*/ 363429 w 1179211"/>
                  <a:gd name="connsiteY450" fmla="*/ 27306 h 84574"/>
                  <a:gd name="connsiteX451" fmla="*/ 355938 w 1179211"/>
                  <a:gd name="connsiteY451" fmla="*/ 28272 h 84574"/>
                  <a:gd name="connsiteX452" fmla="*/ 349656 w 1179211"/>
                  <a:gd name="connsiteY452" fmla="*/ 31172 h 84574"/>
                  <a:gd name="connsiteX453" fmla="*/ 345306 w 1179211"/>
                  <a:gd name="connsiteY453" fmla="*/ 36005 h 84574"/>
                  <a:gd name="connsiteX454" fmla="*/ 343615 w 1179211"/>
                  <a:gd name="connsiteY454" fmla="*/ 42771 h 84574"/>
                  <a:gd name="connsiteX455" fmla="*/ 345065 w 1179211"/>
                  <a:gd name="connsiteY455" fmla="*/ 50020 h 84574"/>
                  <a:gd name="connsiteX456" fmla="*/ 348931 w 1179211"/>
                  <a:gd name="connsiteY456" fmla="*/ 54853 h 84574"/>
                  <a:gd name="connsiteX457" fmla="*/ 354005 w 1179211"/>
                  <a:gd name="connsiteY457" fmla="*/ 57752 h 84574"/>
                  <a:gd name="connsiteX458" fmla="*/ 359321 w 1179211"/>
                  <a:gd name="connsiteY458" fmla="*/ 59686 h 84574"/>
                  <a:gd name="connsiteX459" fmla="*/ 367779 w 1179211"/>
                  <a:gd name="connsiteY459" fmla="*/ 63310 h 84574"/>
                  <a:gd name="connsiteX460" fmla="*/ 370920 w 1179211"/>
                  <a:gd name="connsiteY460" fmla="*/ 70559 h 84574"/>
                  <a:gd name="connsiteX461" fmla="*/ 368262 w 1179211"/>
                  <a:gd name="connsiteY461" fmla="*/ 77325 h 84574"/>
                  <a:gd name="connsiteX462" fmla="*/ 360771 w 1179211"/>
                  <a:gd name="connsiteY462" fmla="*/ 79742 h 84574"/>
                  <a:gd name="connsiteX463" fmla="*/ 355938 w 1179211"/>
                  <a:gd name="connsiteY463" fmla="*/ 79017 h 84574"/>
                  <a:gd name="connsiteX464" fmla="*/ 351830 w 1179211"/>
                  <a:gd name="connsiteY464" fmla="*/ 76842 h 84574"/>
                  <a:gd name="connsiteX465" fmla="*/ 348447 w 1179211"/>
                  <a:gd name="connsiteY465" fmla="*/ 74184 h 84574"/>
                  <a:gd name="connsiteX466" fmla="*/ 346031 w 1179211"/>
                  <a:gd name="connsiteY466" fmla="*/ 71768 h 84574"/>
                  <a:gd name="connsiteX467" fmla="*/ 341198 w 1179211"/>
                  <a:gd name="connsiteY467" fmla="*/ 79500 h 84574"/>
                  <a:gd name="connsiteX468" fmla="*/ 360288 w 1179211"/>
                  <a:gd name="connsiteY468" fmla="*/ 85783 h 84574"/>
                  <a:gd name="connsiteX469" fmla="*/ 368020 w 1179211"/>
                  <a:gd name="connsiteY469" fmla="*/ 84575 h 84574"/>
                  <a:gd name="connsiteX470" fmla="*/ 374303 w 1179211"/>
                  <a:gd name="connsiteY470" fmla="*/ 81192 h 84574"/>
                  <a:gd name="connsiteX471" fmla="*/ 378411 w 1179211"/>
                  <a:gd name="connsiteY471" fmla="*/ 75634 h 84574"/>
                  <a:gd name="connsiteX472" fmla="*/ 380103 w 1179211"/>
                  <a:gd name="connsiteY472" fmla="*/ 68143 h 84574"/>
                  <a:gd name="connsiteX473" fmla="*/ 379619 w 1179211"/>
                  <a:gd name="connsiteY473" fmla="*/ 61377 h 84574"/>
                  <a:gd name="connsiteX474" fmla="*/ 298428 w 1179211"/>
                  <a:gd name="connsiteY474" fmla="*/ 84091 h 84574"/>
                  <a:gd name="connsiteX475" fmla="*/ 307852 w 1179211"/>
                  <a:gd name="connsiteY475" fmla="*/ 84091 h 84574"/>
                  <a:gd name="connsiteX476" fmla="*/ 307852 w 1179211"/>
                  <a:gd name="connsiteY476" fmla="*/ 57511 h 84574"/>
                  <a:gd name="connsiteX477" fmla="*/ 308093 w 1179211"/>
                  <a:gd name="connsiteY477" fmla="*/ 51953 h 84574"/>
                  <a:gd name="connsiteX478" fmla="*/ 308818 w 1179211"/>
                  <a:gd name="connsiteY478" fmla="*/ 46637 h 84574"/>
                  <a:gd name="connsiteX479" fmla="*/ 312926 w 1179211"/>
                  <a:gd name="connsiteY479" fmla="*/ 37938 h 84574"/>
                  <a:gd name="connsiteX480" fmla="*/ 318967 w 1179211"/>
                  <a:gd name="connsiteY480" fmla="*/ 34555 h 84574"/>
                  <a:gd name="connsiteX481" fmla="*/ 325008 w 1179211"/>
                  <a:gd name="connsiteY481" fmla="*/ 40596 h 84574"/>
                  <a:gd name="connsiteX482" fmla="*/ 333224 w 1179211"/>
                  <a:gd name="connsiteY482" fmla="*/ 37696 h 84574"/>
                  <a:gd name="connsiteX483" fmla="*/ 332016 w 1179211"/>
                  <a:gd name="connsiteY483" fmla="*/ 32863 h 84574"/>
                  <a:gd name="connsiteX484" fmla="*/ 329599 w 1179211"/>
                  <a:gd name="connsiteY484" fmla="*/ 29722 h 84574"/>
                  <a:gd name="connsiteX485" fmla="*/ 326216 w 1179211"/>
                  <a:gd name="connsiteY485" fmla="*/ 28030 h 84574"/>
                  <a:gd name="connsiteX486" fmla="*/ 322833 w 1179211"/>
                  <a:gd name="connsiteY486" fmla="*/ 27547 h 84574"/>
                  <a:gd name="connsiteX487" fmla="*/ 314134 w 1179211"/>
                  <a:gd name="connsiteY487" fmla="*/ 30205 h 84574"/>
                  <a:gd name="connsiteX488" fmla="*/ 307852 w 1179211"/>
                  <a:gd name="connsiteY488" fmla="*/ 37696 h 84574"/>
                  <a:gd name="connsiteX489" fmla="*/ 306643 w 1179211"/>
                  <a:gd name="connsiteY489" fmla="*/ 28272 h 84574"/>
                  <a:gd name="connsiteX490" fmla="*/ 297219 w 1179211"/>
                  <a:gd name="connsiteY490" fmla="*/ 29239 h 84574"/>
                  <a:gd name="connsiteX491" fmla="*/ 297461 w 1179211"/>
                  <a:gd name="connsiteY491" fmla="*/ 31413 h 84574"/>
                  <a:gd name="connsiteX492" fmla="*/ 297944 w 1179211"/>
                  <a:gd name="connsiteY492" fmla="*/ 35038 h 84574"/>
                  <a:gd name="connsiteX493" fmla="*/ 298186 w 1179211"/>
                  <a:gd name="connsiteY493" fmla="*/ 39146 h 84574"/>
                  <a:gd name="connsiteX494" fmla="*/ 298428 w 1179211"/>
                  <a:gd name="connsiteY494" fmla="*/ 43254 h 84574"/>
                  <a:gd name="connsiteX495" fmla="*/ 298428 w 1179211"/>
                  <a:gd name="connsiteY495" fmla="*/ 84091 h 84574"/>
                  <a:gd name="connsiteX496" fmla="*/ 267981 w 1179211"/>
                  <a:gd name="connsiteY496" fmla="*/ 38179 h 84574"/>
                  <a:gd name="connsiteX497" fmla="*/ 271122 w 1179211"/>
                  <a:gd name="connsiteY497" fmla="*/ 50262 h 84574"/>
                  <a:gd name="connsiteX498" fmla="*/ 271122 w 1179211"/>
                  <a:gd name="connsiteY498" fmla="*/ 52195 h 84574"/>
                  <a:gd name="connsiteX499" fmla="*/ 243817 w 1179211"/>
                  <a:gd name="connsiteY499" fmla="*/ 52195 h 84574"/>
                  <a:gd name="connsiteX500" fmla="*/ 245508 w 1179211"/>
                  <a:gd name="connsiteY500" fmla="*/ 45187 h 84574"/>
                  <a:gd name="connsiteX501" fmla="*/ 248649 w 1179211"/>
                  <a:gd name="connsiteY501" fmla="*/ 39388 h 84574"/>
                  <a:gd name="connsiteX502" fmla="*/ 253241 w 1179211"/>
                  <a:gd name="connsiteY502" fmla="*/ 35280 h 84574"/>
                  <a:gd name="connsiteX503" fmla="*/ 259282 w 1179211"/>
                  <a:gd name="connsiteY503" fmla="*/ 33830 h 84574"/>
                  <a:gd name="connsiteX504" fmla="*/ 267981 w 1179211"/>
                  <a:gd name="connsiteY504" fmla="*/ 38179 h 84574"/>
                  <a:gd name="connsiteX505" fmla="*/ 281029 w 1179211"/>
                  <a:gd name="connsiteY505" fmla="*/ 58236 h 84574"/>
                  <a:gd name="connsiteX506" fmla="*/ 281029 w 1179211"/>
                  <a:gd name="connsiteY506" fmla="*/ 52678 h 84574"/>
                  <a:gd name="connsiteX507" fmla="*/ 280063 w 1179211"/>
                  <a:gd name="connsiteY507" fmla="*/ 43496 h 84574"/>
                  <a:gd name="connsiteX508" fmla="*/ 276438 w 1179211"/>
                  <a:gd name="connsiteY508" fmla="*/ 35280 h 84574"/>
                  <a:gd name="connsiteX509" fmla="*/ 269672 w 1179211"/>
                  <a:gd name="connsiteY509" fmla="*/ 29480 h 84574"/>
                  <a:gd name="connsiteX510" fmla="*/ 259040 w 1179211"/>
                  <a:gd name="connsiteY510" fmla="*/ 27306 h 84574"/>
                  <a:gd name="connsiteX511" fmla="*/ 249133 w 1179211"/>
                  <a:gd name="connsiteY511" fmla="*/ 29480 h 84574"/>
                  <a:gd name="connsiteX512" fmla="*/ 241159 w 1179211"/>
                  <a:gd name="connsiteY512" fmla="*/ 35521 h 84574"/>
                  <a:gd name="connsiteX513" fmla="*/ 235842 w 1179211"/>
                  <a:gd name="connsiteY513" fmla="*/ 44704 h 84574"/>
                  <a:gd name="connsiteX514" fmla="*/ 233909 w 1179211"/>
                  <a:gd name="connsiteY514" fmla="*/ 56544 h 84574"/>
                  <a:gd name="connsiteX515" fmla="*/ 240675 w 1179211"/>
                  <a:gd name="connsiteY515" fmla="*/ 78292 h 84574"/>
                  <a:gd name="connsiteX516" fmla="*/ 260490 w 1179211"/>
                  <a:gd name="connsiteY516" fmla="*/ 85783 h 84574"/>
                  <a:gd name="connsiteX517" fmla="*/ 272572 w 1179211"/>
                  <a:gd name="connsiteY517" fmla="*/ 83125 h 84574"/>
                  <a:gd name="connsiteX518" fmla="*/ 282238 w 1179211"/>
                  <a:gd name="connsiteY518" fmla="*/ 75151 h 84574"/>
                  <a:gd name="connsiteX519" fmla="*/ 278371 w 1179211"/>
                  <a:gd name="connsiteY519" fmla="*/ 71043 h 84574"/>
                  <a:gd name="connsiteX520" fmla="*/ 268947 w 1179211"/>
                  <a:gd name="connsiteY520" fmla="*/ 77567 h 84574"/>
                  <a:gd name="connsiteX521" fmla="*/ 261215 w 1179211"/>
                  <a:gd name="connsiteY521" fmla="*/ 79017 h 84574"/>
                  <a:gd name="connsiteX522" fmla="*/ 248649 w 1179211"/>
                  <a:gd name="connsiteY522" fmla="*/ 73701 h 84574"/>
                  <a:gd name="connsiteX523" fmla="*/ 244058 w 1179211"/>
                  <a:gd name="connsiteY523" fmla="*/ 58477 h 84574"/>
                  <a:gd name="connsiteX524" fmla="*/ 281029 w 1179211"/>
                  <a:gd name="connsiteY524" fmla="*/ 58477 h 84574"/>
                  <a:gd name="connsiteX525" fmla="*/ 183648 w 1179211"/>
                  <a:gd name="connsiteY525" fmla="*/ 28997 h 84574"/>
                  <a:gd name="connsiteX526" fmla="*/ 172774 w 1179211"/>
                  <a:gd name="connsiteY526" fmla="*/ 28997 h 84574"/>
                  <a:gd name="connsiteX527" fmla="*/ 195247 w 1179211"/>
                  <a:gd name="connsiteY527" fmla="*/ 85300 h 84574"/>
                  <a:gd name="connsiteX528" fmla="*/ 203221 w 1179211"/>
                  <a:gd name="connsiteY528" fmla="*/ 85300 h 84574"/>
                  <a:gd name="connsiteX529" fmla="*/ 226418 w 1179211"/>
                  <a:gd name="connsiteY529" fmla="*/ 28997 h 84574"/>
                  <a:gd name="connsiteX530" fmla="*/ 217236 w 1179211"/>
                  <a:gd name="connsiteY530" fmla="*/ 28997 h 84574"/>
                  <a:gd name="connsiteX531" fmla="*/ 202496 w 1179211"/>
                  <a:gd name="connsiteY531" fmla="*/ 67660 h 84574"/>
                  <a:gd name="connsiteX532" fmla="*/ 200079 w 1179211"/>
                  <a:gd name="connsiteY532" fmla="*/ 76359 h 84574"/>
                  <a:gd name="connsiteX533" fmla="*/ 199354 w 1179211"/>
                  <a:gd name="connsiteY533" fmla="*/ 72734 h 84574"/>
                  <a:gd name="connsiteX534" fmla="*/ 197663 w 1179211"/>
                  <a:gd name="connsiteY534" fmla="*/ 67176 h 84574"/>
                  <a:gd name="connsiteX535" fmla="*/ 183648 w 1179211"/>
                  <a:gd name="connsiteY535" fmla="*/ 28997 h 84574"/>
                  <a:gd name="connsiteX536" fmla="*/ 159000 w 1179211"/>
                  <a:gd name="connsiteY536" fmla="*/ 28997 h 84574"/>
                  <a:gd name="connsiteX537" fmla="*/ 148851 w 1179211"/>
                  <a:gd name="connsiteY537" fmla="*/ 28997 h 84574"/>
                  <a:gd name="connsiteX538" fmla="*/ 148851 w 1179211"/>
                  <a:gd name="connsiteY538" fmla="*/ 84091 h 84574"/>
                  <a:gd name="connsiteX539" fmla="*/ 159000 w 1179211"/>
                  <a:gd name="connsiteY539" fmla="*/ 84091 h 84574"/>
                  <a:gd name="connsiteX540" fmla="*/ 159000 w 1179211"/>
                  <a:gd name="connsiteY540" fmla="*/ 28997 h 84574"/>
                  <a:gd name="connsiteX541" fmla="*/ 158517 w 1179211"/>
                  <a:gd name="connsiteY541" fmla="*/ 2416 h 84574"/>
                  <a:gd name="connsiteX542" fmla="*/ 154167 w 1179211"/>
                  <a:gd name="connsiteY542" fmla="*/ 483 h 84574"/>
                  <a:gd name="connsiteX543" fmla="*/ 149576 w 1179211"/>
                  <a:gd name="connsiteY543" fmla="*/ 2416 h 84574"/>
                  <a:gd name="connsiteX544" fmla="*/ 147643 w 1179211"/>
                  <a:gd name="connsiteY544" fmla="*/ 6766 h 84574"/>
                  <a:gd name="connsiteX545" fmla="*/ 149576 w 1179211"/>
                  <a:gd name="connsiteY545" fmla="*/ 11116 h 84574"/>
                  <a:gd name="connsiteX546" fmla="*/ 154167 w 1179211"/>
                  <a:gd name="connsiteY546" fmla="*/ 13049 h 84574"/>
                  <a:gd name="connsiteX547" fmla="*/ 158517 w 1179211"/>
                  <a:gd name="connsiteY547" fmla="*/ 11116 h 84574"/>
                  <a:gd name="connsiteX548" fmla="*/ 160450 w 1179211"/>
                  <a:gd name="connsiteY548" fmla="*/ 6766 h 84574"/>
                  <a:gd name="connsiteX549" fmla="*/ 158517 w 1179211"/>
                  <a:gd name="connsiteY549" fmla="*/ 2416 h 84574"/>
                  <a:gd name="connsiteX550" fmla="*/ 128795 w 1179211"/>
                  <a:gd name="connsiteY550" fmla="*/ 84091 h 84574"/>
                  <a:gd name="connsiteX551" fmla="*/ 128795 w 1179211"/>
                  <a:gd name="connsiteY551" fmla="*/ 49537 h 84574"/>
                  <a:gd name="connsiteX552" fmla="*/ 128312 w 1179211"/>
                  <a:gd name="connsiteY552" fmla="*/ 41079 h 84574"/>
                  <a:gd name="connsiteX553" fmla="*/ 126137 w 1179211"/>
                  <a:gd name="connsiteY553" fmla="*/ 34071 h 84574"/>
                  <a:gd name="connsiteX554" fmla="*/ 120338 w 1179211"/>
                  <a:gd name="connsiteY554" fmla="*/ 29239 h 84574"/>
                  <a:gd name="connsiteX555" fmla="*/ 109705 w 1179211"/>
                  <a:gd name="connsiteY555" fmla="*/ 27306 h 84574"/>
                  <a:gd name="connsiteX556" fmla="*/ 102214 w 1179211"/>
                  <a:gd name="connsiteY556" fmla="*/ 28514 h 84574"/>
                  <a:gd name="connsiteX557" fmla="*/ 96898 w 1179211"/>
                  <a:gd name="connsiteY557" fmla="*/ 31655 h 84574"/>
                  <a:gd name="connsiteX558" fmla="*/ 93274 w 1179211"/>
                  <a:gd name="connsiteY558" fmla="*/ 35280 h 84574"/>
                  <a:gd name="connsiteX559" fmla="*/ 91341 w 1179211"/>
                  <a:gd name="connsiteY559" fmla="*/ 37938 h 84574"/>
                  <a:gd name="connsiteX560" fmla="*/ 90132 w 1179211"/>
                  <a:gd name="connsiteY560" fmla="*/ 28514 h 84574"/>
                  <a:gd name="connsiteX561" fmla="*/ 80708 w 1179211"/>
                  <a:gd name="connsiteY561" fmla="*/ 29480 h 84574"/>
                  <a:gd name="connsiteX562" fmla="*/ 80950 w 1179211"/>
                  <a:gd name="connsiteY562" fmla="*/ 31655 h 84574"/>
                  <a:gd name="connsiteX563" fmla="*/ 81433 w 1179211"/>
                  <a:gd name="connsiteY563" fmla="*/ 35280 h 84574"/>
                  <a:gd name="connsiteX564" fmla="*/ 81675 w 1179211"/>
                  <a:gd name="connsiteY564" fmla="*/ 39388 h 84574"/>
                  <a:gd name="connsiteX565" fmla="*/ 81917 w 1179211"/>
                  <a:gd name="connsiteY565" fmla="*/ 43496 h 84574"/>
                  <a:gd name="connsiteX566" fmla="*/ 81917 w 1179211"/>
                  <a:gd name="connsiteY566" fmla="*/ 84333 h 84574"/>
                  <a:gd name="connsiteX567" fmla="*/ 91824 w 1179211"/>
                  <a:gd name="connsiteY567" fmla="*/ 84333 h 84574"/>
                  <a:gd name="connsiteX568" fmla="*/ 91824 w 1179211"/>
                  <a:gd name="connsiteY568" fmla="*/ 53403 h 84574"/>
                  <a:gd name="connsiteX569" fmla="*/ 93032 w 1179211"/>
                  <a:gd name="connsiteY569" fmla="*/ 46154 h 84574"/>
                  <a:gd name="connsiteX570" fmla="*/ 96415 w 1179211"/>
                  <a:gd name="connsiteY570" fmla="*/ 40354 h 84574"/>
                  <a:gd name="connsiteX571" fmla="*/ 101248 w 1179211"/>
                  <a:gd name="connsiteY571" fmla="*/ 36488 h 84574"/>
                  <a:gd name="connsiteX572" fmla="*/ 107531 w 1179211"/>
                  <a:gd name="connsiteY572" fmla="*/ 35038 h 84574"/>
                  <a:gd name="connsiteX573" fmla="*/ 113572 w 1179211"/>
                  <a:gd name="connsiteY573" fmla="*/ 36005 h 84574"/>
                  <a:gd name="connsiteX574" fmla="*/ 117196 w 1179211"/>
                  <a:gd name="connsiteY574" fmla="*/ 38904 h 84574"/>
                  <a:gd name="connsiteX575" fmla="*/ 118888 w 1179211"/>
                  <a:gd name="connsiteY575" fmla="*/ 43496 h 84574"/>
                  <a:gd name="connsiteX576" fmla="*/ 119371 w 1179211"/>
                  <a:gd name="connsiteY576" fmla="*/ 49778 h 84574"/>
                  <a:gd name="connsiteX577" fmla="*/ 119371 w 1179211"/>
                  <a:gd name="connsiteY577" fmla="*/ 84333 h 84574"/>
                  <a:gd name="connsiteX578" fmla="*/ 128795 w 1179211"/>
                  <a:gd name="connsiteY578" fmla="*/ 84333 h 84574"/>
                  <a:gd name="connsiteX579" fmla="*/ 60894 w 1179211"/>
                  <a:gd name="connsiteY579" fmla="*/ 5799 h 84574"/>
                  <a:gd name="connsiteX580" fmla="*/ 50986 w 1179211"/>
                  <a:gd name="connsiteY580" fmla="*/ 5799 h 84574"/>
                  <a:gd name="connsiteX581" fmla="*/ 50986 w 1179211"/>
                  <a:gd name="connsiteY581" fmla="*/ 54128 h 84574"/>
                  <a:gd name="connsiteX582" fmla="*/ 49295 w 1179211"/>
                  <a:gd name="connsiteY582" fmla="*/ 66935 h 84574"/>
                  <a:gd name="connsiteX583" fmla="*/ 44945 w 1179211"/>
                  <a:gd name="connsiteY583" fmla="*/ 74667 h 84574"/>
                  <a:gd name="connsiteX584" fmla="*/ 38421 w 1179211"/>
                  <a:gd name="connsiteY584" fmla="*/ 78534 h 84574"/>
                  <a:gd name="connsiteX585" fmla="*/ 30447 w 1179211"/>
                  <a:gd name="connsiteY585" fmla="*/ 79500 h 84574"/>
                  <a:gd name="connsiteX586" fmla="*/ 22231 w 1179211"/>
                  <a:gd name="connsiteY586" fmla="*/ 78534 h 84574"/>
                  <a:gd name="connsiteX587" fmla="*/ 15707 w 1179211"/>
                  <a:gd name="connsiteY587" fmla="*/ 74667 h 84574"/>
                  <a:gd name="connsiteX588" fmla="*/ 11357 w 1179211"/>
                  <a:gd name="connsiteY588" fmla="*/ 66935 h 84574"/>
                  <a:gd name="connsiteX589" fmla="*/ 9666 w 1179211"/>
                  <a:gd name="connsiteY589" fmla="*/ 54128 h 84574"/>
                  <a:gd name="connsiteX590" fmla="*/ 9666 w 1179211"/>
                  <a:gd name="connsiteY590" fmla="*/ 5799 h 84574"/>
                  <a:gd name="connsiteX591" fmla="*/ 0 w 1179211"/>
                  <a:gd name="connsiteY591" fmla="*/ 5799 h 84574"/>
                  <a:gd name="connsiteX592" fmla="*/ 0 w 1179211"/>
                  <a:gd name="connsiteY592" fmla="*/ 54853 h 84574"/>
                  <a:gd name="connsiteX593" fmla="*/ 7733 w 1179211"/>
                  <a:gd name="connsiteY593" fmla="*/ 79500 h 84574"/>
                  <a:gd name="connsiteX594" fmla="*/ 30689 w 1179211"/>
                  <a:gd name="connsiteY594" fmla="*/ 86749 h 84574"/>
                  <a:gd name="connsiteX595" fmla="*/ 53403 w 1179211"/>
                  <a:gd name="connsiteY595" fmla="*/ 79500 h 84574"/>
                  <a:gd name="connsiteX596" fmla="*/ 60894 w 1179211"/>
                  <a:gd name="connsiteY596" fmla="*/ 54853 h 84574"/>
                  <a:gd name="connsiteX597" fmla="*/ 60894 w 1179211"/>
                  <a:gd name="connsiteY597" fmla="*/ 5799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Lst>
                <a:rect l="l" t="t" r="r" b="b"/>
                <a:pathLst>
                  <a:path w="1179211" h="84574">
                    <a:moveTo>
                      <a:pt x="1181145" y="2658"/>
                    </a:moveTo>
                    <a:cubicBezTo>
                      <a:pt x="1179937" y="1933"/>
                      <a:pt x="1178245" y="1450"/>
                      <a:pt x="1176071" y="725"/>
                    </a:cubicBezTo>
                    <a:cubicBezTo>
                      <a:pt x="1173654" y="242"/>
                      <a:pt x="1171238" y="0"/>
                      <a:pt x="1168580" y="0"/>
                    </a:cubicBezTo>
                    <a:cubicBezTo>
                      <a:pt x="1164955" y="0"/>
                      <a:pt x="1161572" y="725"/>
                      <a:pt x="1158672" y="1933"/>
                    </a:cubicBezTo>
                    <a:cubicBezTo>
                      <a:pt x="1155773" y="3383"/>
                      <a:pt x="1153115" y="5558"/>
                      <a:pt x="1151182" y="8941"/>
                    </a:cubicBezTo>
                    <a:cubicBezTo>
                      <a:pt x="1149490" y="11357"/>
                      <a:pt x="1148523" y="14015"/>
                      <a:pt x="1148282" y="16915"/>
                    </a:cubicBezTo>
                    <a:cubicBezTo>
                      <a:pt x="1148040" y="19815"/>
                      <a:pt x="1147799" y="22473"/>
                      <a:pt x="1147799" y="25131"/>
                    </a:cubicBezTo>
                    <a:lnTo>
                      <a:pt x="1147799" y="29239"/>
                    </a:lnTo>
                    <a:lnTo>
                      <a:pt x="1137891" y="29239"/>
                    </a:lnTo>
                    <a:lnTo>
                      <a:pt x="1137891" y="35521"/>
                    </a:lnTo>
                    <a:lnTo>
                      <a:pt x="1147799" y="35521"/>
                    </a:lnTo>
                    <a:lnTo>
                      <a:pt x="1147799" y="84333"/>
                    </a:lnTo>
                    <a:lnTo>
                      <a:pt x="1157223" y="84333"/>
                    </a:lnTo>
                    <a:lnTo>
                      <a:pt x="1157223" y="35280"/>
                    </a:lnTo>
                    <a:lnTo>
                      <a:pt x="1172446" y="35280"/>
                    </a:lnTo>
                    <a:lnTo>
                      <a:pt x="1172446" y="28997"/>
                    </a:lnTo>
                    <a:lnTo>
                      <a:pt x="1157223" y="28997"/>
                    </a:lnTo>
                    <a:lnTo>
                      <a:pt x="1157223" y="25372"/>
                    </a:lnTo>
                    <a:cubicBezTo>
                      <a:pt x="1157223" y="23198"/>
                      <a:pt x="1157223" y="21023"/>
                      <a:pt x="1157464" y="18606"/>
                    </a:cubicBezTo>
                    <a:cubicBezTo>
                      <a:pt x="1157706" y="16190"/>
                      <a:pt x="1157948" y="14257"/>
                      <a:pt x="1158672" y="12324"/>
                    </a:cubicBezTo>
                    <a:cubicBezTo>
                      <a:pt x="1159397" y="10391"/>
                      <a:pt x="1160364" y="8941"/>
                      <a:pt x="1161572" y="7733"/>
                    </a:cubicBezTo>
                    <a:cubicBezTo>
                      <a:pt x="1162780" y="6524"/>
                      <a:pt x="1164714" y="5799"/>
                      <a:pt x="1167130" y="5799"/>
                    </a:cubicBezTo>
                    <a:cubicBezTo>
                      <a:pt x="1169546" y="5799"/>
                      <a:pt x="1171721" y="6283"/>
                      <a:pt x="1173413" y="7008"/>
                    </a:cubicBezTo>
                    <a:cubicBezTo>
                      <a:pt x="1175104" y="7733"/>
                      <a:pt x="1176554" y="8699"/>
                      <a:pt x="1177762" y="9666"/>
                    </a:cubicBezTo>
                    <a:lnTo>
                      <a:pt x="1181145" y="2658"/>
                    </a:lnTo>
                    <a:close/>
                    <a:moveTo>
                      <a:pt x="1092946" y="84091"/>
                    </a:moveTo>
                    <a:lnTo>
                      <a:pt x="1102370" y="84091"/>
                    </a:lnTo>
                    <a:lnTo>
                      <a:pt x="1102370" y="57511"/>
                    </a:lnTo>
                    <a:cubicBezTo>
                      <a:pt x="1102370" y="55578"/>
                      <a:pt x="1102370" y="53886"/>
                      <a:pt x="1102612" y="51953"/>
                    </a:cubicBezTo>
                    <a:cubicBezTo>
                      <a:pt x="1102853" y="50020"/>
                      <a:pt x="1103095" y="48328"/>
                      <a:pt x="1103337" y="46637"/>
                    </a:cubicBezTo>
                    <a:cubicBezTo>
                      <a:pt x="1104303" y="43254"/>
                      <a:pt x="1105511" y="40354"/>
                      <a:pt x="1107444" y="37938"/>
                    </a:cubicBezTo>
                    <a:cubicBezTo>
                      <a:pt x="1109136" y="35521"/>
                      <a:pt x="1111311" y="34555"/>
                      <a:pt x="1113485" y="34555"/>
                    </a:cubicBezTo>
                    <a:cubicBezTo>
                      <a:pt x="1117352" y="34555"/>
                      <a:pt x="1119285" y="36488"/>
                      <a:pt x="1119526" y="40596"/>
                    </a:cubicBezTo>
                    <a:lnTo>
                      <a:pt x="1127742" y="37696"/>
                    </a:lnTo>
                    <a:cubicBezTo>
                      <a:pt x="1127742" y="35763"/>
                      <a:pt x="1127259" y="34313"/>
                      <a:pt x="1126534" y="32863"/>
                    </a:cubicBezTo>
                    <a:cubicBezTo>
                      <a:pt x="1125809" y="31413"/>
                      <a:pt x="1125084" y="30447"/>
                      <a:pt x="1124118" y="29722"/>
                    </a:cubicBezTo>
                    <a:cubicBezTo>
                      <a:pt x="1123151" y="28997"/>
                      <a:pt x="1121943" y="28272"/>
                      <a:pt x="1120735" y="28030"/>
                    </a:cubicBezTo>
                    <a:cubicBezTo>
                      <a:pt x="1119526" y="27547"/>
                      <a:pt x="1118318" y="27547"/>
                      <a:pt x="1117352" y="27547"/>
                    </a:cubicBezTo>
                    <a:cubicBezTo>
                      <a:pt x="1113969" y="27547"/>
                      <a:pt x="1111311" y="28514"/>
                      <a:pt x="1108653" y="30205"/>
                    </a:cubicBezTo>
                    <a:cubicBezTo>
                      <a:pt x="1106236" y="32138"/>
                      <a:pt x="1104061" y="34555"/>
                      <a:pt x="1102370" y="37696"/>
                    </a:cubicBezTo>
                    <a:lnTo>
                      <a:pt x="1101162" y="28272"/>
                    </a:lnTo>
                    <a:lnTo>
                      <a:pt x="1091738" y="29239"/>
                    </a:lnTo>
                    <a:cubicBezTo>
                      <a:pt x="1091738" y="29722"/>
                      <a:pt x="1091979" y="30447"/>
                      <a:pt x="1091979" y="31413"/>
                    </a:cubicBezTo>
                    <a:cubicBezTo>
                      <a:pt x="1092221" y="32380"/>
                      <a:pt x="1092221" y="33588"/>
                      <a:pt x="1092463" y="35038"/>
                    </a:cubicBezTo>
                    <a:cubicBezTo>
                      <a:pt x="1092704" y="36488"/>
                      <a:pt x="1092704" y="37696"/>
                      <a:pt x="1092704" y="39146"/>
                    </a:cubicBezTo>
                    <a:cubicBezTo>
                      <a:pt x="1092704" y="40596"/>
                      <a:pt x="1092946" y="41804"/>
                      <a:pt x="1092946" y="43254"/>
                    </a:cubicBezTo>
                    <a:lnTo>
                      <a:pt x="1092946" y="84091"/>
                    </a:lnTo>
                    <a:close/>
                    <a:moveTo>
                      <a:pt x="1062016" y="72251"/>
                    </a:moveTo>
                    <a:cubicBezTo>
                      <a:pt x="1059116" y="76359"/>
                      <a:pt x="1055008" y="78292"/>
                      <a:pt x="1049934" y="78292"/>
                    </a:cubicBezTo>
                    <a:cubicBezTo>
                      <a:pt x="1044617" y="78292"/>
                      <a:pt x="1040751" y="76359"/>
                      <a:pt x="1037852" y="72251"/>
                    </a:cubicBezTo>
                    <a:cubicBezTo>
                      <a:pt x="1034952" y="68143"/>
                      <a:pt x="1033502" y="62827"/>
                      <a:pt x="1033502" y="55819"/>
                    </a:cubicBezTo>
                    <a:cubicBezTo>
                      <a:pt x="1033502" y="49053"/>
                      <a:pt x="1034952" y="43737"/>
                      <a:pt x="1037852" y="39629"/>
                    </a:cubicBezTo>
                    <a:cubicBezTo>
                      <a:pt x="1040751" y="35521"/>
                      <a:pt x="1044859" y="33588"/>
                      <a:pt x="1050175" y="33588"/>
                    </a:cubicBezTo>
                    <a:cubicBezTo>
                      <a:pt x="1055491" y="33588"/>
                      <a:pt x="1059599" y="35521"/>
                      <a:pt x="1062499" y="39629"/>
                    </a:cubicBezTo>
                    <a:cubicBezTo>
                      <a:pt x="1065399" y="43737"/>
                      <a:pt x="1066849" y="49053"/>
                      <a:pt x="1066849" y="55819"/>
                    </a:cubicBezTo>
                    <a:cubicBezTo>
                      <a:pt x="1066365" y="62827"/>
                      <a:pt x="1064915" y="68143"/>
                      <a:pt x="1062016" y="72251"/>
                    </a:cubicBezTo>
                    <a:moveTo>
                      <a:pt x="1075306" y="44462"/>
                    </a:moveTo>
                    <a:cubicBezTo>
                      <a:pt x="1074098" y="40837"/>
                      <a:pt x="1072406" y="37938"/>
                      <a:pt x="1070232" y="35280"/>
                    </a:cubicBezTo>
                    <a:cubicBezTo>
                      <a:pt x="1068057" y="32863"/>
                      <a:pt x="1065157" y="30930"/>
                      <a:pt x="1061774" y="29480"/>
                    </a:cubicBezTo>
                    <a:cubicBezTo>
                      <a:pt x="1058391" y="28030"/>
                      <a:pt x="1054525" y="27306"/>
                      <a:pt x="1050175" y="27306"/>
                    </a:cubicBezTo>
                    <a:cubicBezTo>
                      <a:pt x="1045826" y="27306"/>
                      <a:pt x="1041959" y="28030"/>
                      <a:pt x="1038576" y="29480"/>
                    </a:cubicBezTo>
                    <a:cubicBezTo>
                      <a:pt x="1035193" y="30930"/>
                      <a:pt x="1032294" y="32863"/>
                      <a:pt x="1030119" y="35280"/>
                    </a:cubicBezTo>
                    <a:cubicBezTo>
                      <a:pt x="1027703" y="37696"/>
                      <a:pt x="1026011" y="40837"/>
                      <a:pt x="1024803" y="44462"/>
                    </a:cubicBezTo>
                    <a:cubicBezTo>
                      <a:pt x="1023595" y="48087"/>
                      <a:pt x="1023111" y="51953"/>
                      <a:pt x="1023111" y="56303"/>
                    </a:cubicBezTo>
                    <a:cubicBezTo>
                      <a:pt x="1023111" y="60894"/>
                      <a:pt x="1023836" y="65002"/>
                      <a:pt x="1025286" y="68626"/>
                    </a:cubicBezTo>
                    <a:cubicBezTo>
                      <a:pt x="1026736" y="72251"/>
                      <a:pt x="1028669" y="75392"/>
                      <a:pt x="1031086" y="77809"/>
                    </a:cubicBezTo>
                    <a:cubicBezTo>
                      <a:pt x="1033502" y="80467"/>
                      <a:pt x="1036402" y="82400"/>
                      <a:pt x="1039785" y="83608"/>
                    </a:cubicBezTo>
                    <a:cubicBezTo>
                      <a:pt x="1043168" y="85058"/>
                      <a:pt x="1046551" y="85783"/>
                      <a:pt x="1050417" y="85783"/>
                    </a:cubicBezTo>
                    <a:cubicBezTo>
                      <a:pt x="1054283" y="85783"/>
                      <a:pt x="1057666" y="85058"/>
                      <a:pt x="1061049" y="83608"/>
                    </a:cubicBezTo>
                    <a:cubicBezTo>
                      <a:pt x="1064432" y="82158"/>
                      <a:pt x="1067332" y="80225"/>
                      <a:pt x="1069748" y="77809"/>
                    </a:cubicBezTo>
                    <a:cubicBezTo>
                      <a:pt x="1072165" y="75151"/>
                      <a:pt x="1074098" y="72251"/>
                      <a:pt x="1075548" y="68626"/>
                    </a:cubicBezTo>
                    <a:cubicBezTo>
                      <a:pt x="1076998" y="65002"/>
                      <a:pt x="1077722" y="60894"/>
                      <a:pt x="1077722" y="56303"/>
                    </a:cubicBezTo>
                    <a:cubicBezTo>
                      <a:pt x="1076998" y="51953"/>
                      <a:pt x="1076514" y="48087"/>
                      <a:pt x="1075306" y="44462"/>
                    </a:cubicBezTo>
                    <a:moveTo>
                      <a:pt x="998464" y="84816"/>
                    </a:moveTo>
                    <a:lnTo>
                      <a:pt x="1007888" y="83850"/>
                    </a:lnTo>
                    <a:cubicBezTo>
                      <a:pt x="1007888" y="83366"/>
                      <a:pt x="1007646" y="82641"/>
                      <a:pt x="1007646" y="81675"/>
                    </a:cubicBezTo>
                    <a:cubicBezTo>
                      <a:pt x="1007405" y="80708"/>
                      <a:pt x="1007405" y="79500"/>
                      <a:pt x="1007163" y="78050"/>
                    </a:cubicBezTo>
                    <a:cubicBezTo>
                      <a:pt x="1006921" y="76842"/>
                      <a:pt x="1006921" y="75392"/>
                      <a:pt x="1006921" y="73942"/>
                    </a:cubicBezTo>
                    <a:cubicBezTo>
                      <a:pt x="1006921" y="72493"/>
                      <a:pt x="1006680" y="71043"/>
                      <a:pt x="1006680" y="69834"/>
                    </a:cubicBezTo>
                    <a:lnTo>
                      <a:pt x="1006680" y="483"/>
                    </a:lnTo>
                    <a:lnTo>
                      <a:pt x="997497" y="483"/>
                    </a:lnTo>
                    <a:lnTo>
                      <a:pt x="997497" y="36730"/>
                    </a:lnTo>
                    <a:cubicBezTo>
                      <a:pt x="996048" y="34071"/>
                      <a:pt x="993873" y="31897"/>
                      <a:pt x="990973" y="29964"/>
                    </a:cubicBezTo>
                    <a:cubicBezTo>
                      <a:pt x="988073" y="28030"/>
                      <a:pt x="984449" y="27064"/>
                      <a:pt x="980341" y="27064"/>
                    </a:cubicBezTo>
                    <a:cubicBezTo>
                      <a:pt x="976958" y="27064"/>
                      <a:pt x="973575" y="27789"/>
                      <a:pt x="970675" y="28997"/>
                    </a:cubicBezTo>
                    <a:cubicBezTo>
                      <a:pt x="967534" y="30205"/>
                      <a:pt x="965117" y="32138"/>
                      <a:pt x="962701" y="34555"/>
                    </a:cubicBezTo>
                    <a:cubicBezTo>
                      <a:pt x="960526" y="36971"/>
                      <a:pt x="958593" y="40113"/>
                      <a:pt x="957385" y="43737"/>
                    </a:cubicBezTo>
                    <a:cubicBezTo>
                      <a:pt x="955935" y="47362"/>
                      <a:pt x="955452" y="51711"/>
                      <a:pt x="955452" y="56544"/>
                    </a:cubicBezTo>
                    <a:cubicBezTo>
                      <a:pt x="955452" y="60410"/>
                      <a:pt x="955935" y="64277"/>
                      <a:pt x="956902" y="67660"/>
                    </a:cubicBezTo>
                    <a:cubicBezTo>
                      <a:pt x="957868" y="71043"/>
                      <a:pt x="959318" y="74184"/>
                      <a:pt x="961251" y="76842"/>
                    </a:cubicBezTo>
                    <a:cubicBezTo>
                      <a:pt x="963184" y="79500"/>
                      <a:pt x="965842" y="81433"/>
                      <a:pt x="968742" y="83125"/>
                    </a:cubicBezTo>
                    <a:cubicBezTo>
                      <a:pt x="971883" y="84575"/>
                      <a:pt x="975508" y="85300"/>
                      <a:pt x="979616" y="85300"/>
                    </a:cubicBezTo>
                    <a:cubicBezTo>
                      <a:pt x="982274" y="85300"/>
                      <a:pt x="984690" y="84816"/>
                      <a:pt x="986623" y="84091"/>
                    </a:cubicBezTo>
                    <a:cubicBezTo>
                      <a:pt x="988557" y="83366"/>
                      <a:pt x="990248" y="82400"/>
                      <a:pt x="991698" y="81433"/>
                    </a:cubicBezTo>
                    <a:cubicBezTo>
                      <a:pt x="993148" y="80467"/>
                      <a:pt x="994114" y="79259"/>
                      <a:pt x="995081" y="78050"/>
                    </a:cubicBezTo>
                    <a:cubicBezTo>
                      <a:pt x="995806" y="76842"/>
                      <a:pt x="996531" y="75875"/>
                      <a:pt x="997014" y="74909"/>
                    </a:cubicBezTo>
                    <a:lnTo>
                      <a:pt x="998464" y="84816"/>
                    </a:lnTo>
                    <a:close/>
                    <a:moveTo>
                      <a:pt x="996048" y="67660"/>
                    </a:moveTo>
                    <a:cubicBezTo>
                      <a:pt x="994839" y="70559"/>
                      <a:pt x="993148" y="72976"/>
                      <a:pt x="991456" y="74667"/>
                    </a:cubicBezTo>
                    <a:cubicBezTo>
                      <a:pt x="989765" y="76359"/>
                      <a:pt x="987832" y="77325"/>
                      <a:pt x="985657" y="78050"/>
                    </a:cubicBezTo>
                    <a:cubicBezTo>
                      <a:pt x="983482" y="78775"/>
                      <a:pt x="982032" y="78775"/>
                      <a:pt x="980582" y="78775"/>
                    </a:cubicBezTo>
                    <a:cubicBezTo>
                      <a:pt x="978166" y="78775"/>
                      <a:pt x="975991" y="78292"/>
                      <a:pt x="974058" y="77084"/>
                    </a:cubicBezTo>
                    <a:cubicBezTo>
                      <a:pt x="972125" y="75875"/>
                      <a:pt x="970675" y="74426"/>
                      <a:pt x="969467" y="72493"/>
                    </a:cubicBezTo>
                    <a:cubicBezTo>
                      <a:pt x="968259" y="70559"/>
                      <a:pt x="967292" y="68143"/>
                      <a:pt x="966809" y="65243"/>
                    </a:cubicBezTo>
                    <a:cubicBezTo>
                      <a:pt x="966326" y="62585"/>
                      <a:pt x="965842" y="59444"/>
                      <a:pt x="965842" y="56303"/>
                    </a:cubicBezTo>
                    <a:cubicBezTo>
                      <a:pt x="965842" y="53161"/>
                      <a:pt x="966326" y="50020"/>
                      <a:pt x="967051" y="47362"/>
                    </a:cubicBezTo>
                    <a:cubicBezTo>
                      <a:pt x="967775" y="44704"/>
                      <a:pt x="968984" y="42287"/>
                      <a:pt x="970192" y="40354"/>
                    </a:cubicBezTo>
                    <a:cubicBezTo>
                      <a:pt x="971642" y="38421"/>
                      <a:pt x="973333" y="36971"/>
                      <a:pt x="975266" y="36005"/>
                    </a:cubicBezTo>
                    <a:cubicBezTo>
                      <a:pt x="977199" y="35038"/>
                      <a:pt x="979374" y="34555"/>
                      <a:pt x="981549" y="34555"/>
                    </a:cubicBezTo>
                    <a:cubicBezTo>
                      <a:pt x="983724" y="34555"/>
                      <a:pt x="985899" y="35038"/>
                      <a:pt x="987832" y="35763"/>
                    </a:cubicBezTo>
                    <a:cubicBezTo>
                      <a:pt x="989765" y="36488"/>
                      <a:pt x="991456" y="37938"/>
                      <a:pt x="992906" y="39629"/>
                    </a:cubicBezTo>
                    <a:cubicBezTo>
                      <a:pt x="994356" y="41321"/>
                      <a:pt x="995564" y="43496"/>
                      <a:pt x="996531" y="46395"/>
                    </a:cubicBezTo>
                    <a:cubicBezTo>
                      <a:pt x="997497" y="49053"/>
                      <a:pt x="997739" y="52195"/>
                      <a:pt x="997739" y="56061"/>
                    </a:cubicBezTo>
                    <a:cubicBezTo>
                      <a:pt x="997981" y="60652"/>
                      <a:pt x="997256" y="64760"/>
                      <a:pt x="996048" y="67660"/>
                    </a:cubicBezTo>
                    <a:moveTo>
                      <a:pt x="938537" y="725"/>
                    </a:moveTo>
                    <a:lnTo>
                      <a:pt x="928629" y="725"/>
                    </a:lnTo>
                    <a:lnTo>
                      <a:pt x="928629" y="84333"/>
                    </a:lnTo>
                    <a:lnTo>
                      <a:pt x="938537" y="84333"/>
                    </a:lnTo>
                    <a:lnTo>
                      <a:pt x="938537" y="725"/>
                    </a:lnTo>
                    <a:close/>
                    <a:moveTo>
                      <a:pt x="897699" y="38179"/>
                    </a:moveTo>
                    <a:cubicBezTo>
                      <a:pt x="899874" y="41079"/>
                      <a:pt x="900841" y="45187"/>
                      <a:pt x="900841" y="50262"/>
                    </a:cubicBezTo>
                    <a:lnTo>
                      <a:pt x="900841" y="52195"/>
                    </a:lnTo>
                    <a:lnTo>
                      <a:pt x="873535" y="52195"/>
                    </a:lnTo>
                    <a:cubicBezTo>
                      <a:pt x="873777" y="49778"/>
                      <a:pt x="874502" y="47362"/>
                      <a:pt x="875227" y="45187"/>
                    </a:cubicBezTo>
                    <a:cubicBezTo>
                      <a:pt x="875952" y="43012"/>
                      <a:pt x="877160" y="41079"/>
                      <a:pt x="878368" y="39388"/>
                    </a:cubicBezTo>
                    <a:cubicBezTo>
                      <a:pt x="879576" y="37696"/>
                      <a:pt x="881268" y="36246"/>
                      <a:pt x="882959" y="35280"/>
                    </a:cubicBezTo>
                    <a:cubicBezTo>
                      <a:pt x="884651" y="34313"/>
                      <a:pt x="886825" y="33830"/>
                      <a:pt x="889000" y="33830"/>
                    </a:cubicBezTo>
                    <a:cubicBezTo>
                      <a:pt x="892866" y="33588"/>
                      <a:pt x="895766" y="35038"/>
                      <a:pt x="897699" y="38179"/>
                    </a:cubicBezTo>
                    <a:moveTo>
                      <a:pt x="910748" y="58236"/>
                    </a:moveTo>
                    <a:lnTo>
                      <a:pt x="910748" y="52678"/>
                    </a:lnTo>
                    <a:cubicBezTo>
                      <a:pt x="910748" y="49537"/>
                      <a:pt x="910506" y="46395"/>
                      <a:pt x="909781" y="43496"/>
                    </a:cubicBezTo>
                    <a:cubicBezTo>
                      <a:pt x="909056" y="40354"/>
                      <a:pt x="907848" y="37696"/>
                      <a:pt x="906157" y="35280"/>
                    </a:cubicBezTo>
                    <a:cubicBezTo>
                      <a:pt x="904465" y="32863"/>
                      <a:pt x="902290" y="30930"/>
                      <a:pt x="899391" y="29480"/>
                    </a:cubicBezTo>
                    <a:cubicBezTo>
                      <a:pt x="896491" y="28030"/>
                      <a:pt x="893108" y="27306"/>
                      <a:pt x="888759" y="27306"/>
                    </a:cubicBezTo>
                    <a:cubicBezTo>
                      <a:pt x="885134" y="27306"/>
                      <a:pt x="881993" y="28030"/>
                      <a:pt x="878851" y="29480"/>
                    </a:cubicBezTo>
                    <a:cubicBezTo>
                      <a:pt x="875710" y="30930"/>
                      <a:pt x="873052" y="32863"/>
                      <a:pt x="870877" y="35521"/>
                    </a:cubicBezTo>
                    <a:cubicBezTo>
                      <a:pt x="868702" y="38179"/>
                      <a:pt x="866769" y="41079"/>
                      <a:pt x="865561" y="44704"/>
                    </a:cubicBezTo>
                    <a:cubicBezTo>
                      <a:pt x="864353" y="48328"/>
                      <a:pt x="863628" y="52195"/>
                      <a:pt x="863628" y="56544"/>
                    </a:cubicBezTo>
                    <a:cubicBezTo>
                      <a:pt x="863628" y="66210"/>
                      <a:pt x="865803" y="73459"/>
                      <a:pt x="870394" y="78292"/>
                    </a:cubicBezTo>
                    <a:cubicBezTo>
                      <a:pt x="874985" y="83125"/>
                      <a:pt x="881509" y="85783"/>
                      <a:pt x="890208" y="85783"/>
                    </a:cubicBezTo>
                    <a:cubicBezTo>
                      <a:pt x="894800" y="85783"/>
                      <a:pt x="898666" y="84816"/>
                      <a:pt x="902290" y="83125"/>
                    </a:cubicBezTo>
                    <a:cubicBezTo>
                      <a:pt x="905673" y="81192"/>
                      <a:pt x="909056" y="78534"/>
                      <a:pt x="911956" y="75151"/>
                    </a:cubicBezTo>
                    <a:lnTo>
                      <a:pt x="908090" y="71043"/>
                    </a:lnTo>
                    <a:cubicBezTo>
                      <a:pt x="904465" y="74426"/>
                      <a:pt x="901324" y="76359"/>
                      <a:pt x="898666" y="77567"/>
                    </a:cubicBezTo>
                    <a:cubicBezTo>
                      <a:pt x="896008" y="78534"/>
                      <a:pt x="893350" y="79017"/>
                      <a:pt x="890933" y="79017"/>
                    </a:cubicBezTo>
                    <a:cubicBezTo>
                      <a:pt x="885376" y="79017"/>
                      <a:pt x="881268" y="77325"/>
                      <a:pt x="878368" y="73701"/>
                    </a:cubicBezTo>
                    <a:cubicBezTo>
                      <a:pt x="875468" y="70076"/>
                      <a:pt x="874018" y="65002"/>
                      <a:pt x="873777" y="58477"/>
                    </a:cubicBezTo>
                    <a:lnTo>
                      <a:pt x="910748" y="58477"/>
                    </a:lnTo>
                    <a:close/>
                    <a:moveTo>
                      <a:pt x="848404" y="61377"/>
                    </a:moveTo>
                    <a:cubicBezTo>
                      <a:pt x="847438" y="59444"/>
                      <a:pt x="845988" y="57994"/>
                      <a:pt x="844296" y="56544"/>
                    </a:cubicBezTo>
                    <a:cubicBezTo>
                      <a:pt x="842605" y="55094"/>
                      <a:pt x="840913" y="54128"/>
                      <a:pt x="838980" y="53403"/>
                    </a:cubicBezTo>
                    <a:cubicBezTo>
                      <a:pt x="837047" y="52678"/>
                      <a:pt x="835114" y="51953"/>
                      <a:pt x="833181" y="51470"/>
                    </a:cubicBezTo>
                    <a:cubicBezTo>
                      <a:pt x="829798" y="50503"/>
                      <a:pt x="826898" y="49295"/>
                      <a:pt x="824723" y="47603"/>
                    </a:cubicBezTo>
                    <a:cubicBezTo>
                      <a:pt x="822549" y="45912"/>
                      <a:pt x="821582" y="43737"/>
                      <a:pt x="821582" y="40837"/>
                    </a:cubicBezTo>
                    <a:cubicBezTo>
                      <a:pt x="821582" y="38663"/>
                      <a:pt x="822549" y="36730"/>
                      <a:pt x="824482" y="35280"/>
                    </a:cubicBezTo>
                    <a:cubicBezTo>
                      <a:pt x="826415" y="33830"/>
                      <a:pt x="828831" y="33105"/>
                      <a:pt x="831731" y="33105"/>
                    </a:cubicBezTo>
                    <a:cubicBezTo>
                      <a:pt x="834872" y="33105"/>
                      <a:pt x="837289" y="33588"/>
                      <a:pt x="838980" y="34796"/>
                    </a:cubicBezTo>
                    <a:cubicBezTo>
                      <a:pt x="840672" y="36005"/>
                      <a:pt x="842122" y="37213"/>
                      <a:pt x="843572" y="38421"/>
                    </a:cubicBezTo>
                    <a:lnTo>
                      <a:pt x="848404" y="32380"/>
                    </a:lnTo>
                    <a:cubicBezTo>
                      <a:pt x="846955" y="31172"/>
                      <a:pt x="845021" y="29964"/>
                      <a:pt x="842605" y="28997"/>
                    </a:cubicBezTo>
                    <a:cubicBezTo>
                      <a:pt x="840189" y="28030"/>
                      <a:pt x="836564" y="27306"/>
                      <a:pt x="832214" y="27306"/>
                    </a:cubicBezTo>
                    <a:cubicBezTo>
                      <a:pt x="829556" y="27306"/>
                      <a:pt x="827140" y="27547"/>
                      <a:pt x="824723" y="28272"/>
                    </a:cubicBezTo>
                    <a:cubicBezTo>
                      <a:pt x="822307" y="28997"/>
                      <a:pt x="820374" y="29722"/>
                      <a:pt x="818441" y="31172"/>
                    </a:cubicBezTo>
                    <a:cubicBezTo>
                      <a:pt x="816749" y="32380"/>
                      <a:pt x="815299" y="34071"/>
                      <a:pt x="814091" y="36005"/>
                    </a:cubicBezTo>
                    <a:cubicBezTo>
                      <a:pt x="812883" y="37938"/>
                      <a:pt x="812400" y="40113"/>
                      <a:pt x="812400" y="42771"/>
                    </a:cubicBezTo>
                    <a:cubicBezTo>
                      <a:pt x="812400" y="45670"/>
                      <a:pt x="812883" y="48087"/>
                      <a:pt x="813850" y="50020"/>
                    </a:cubicBezTo>
                    <a:cubicBezTo>
                      <a:pt x="814816" y="51953"/>
                      <a:pt x="816266" y="53644"/>
                      <a:pt x="817716" y="54853"/>
                    </a:cubicBezTo>
                    <a:cubicBezTo>
                      <a:pt x="819407" y="56061"/>
                      <a:pt x="821099" y="57269"/>
                      <a:pt x="822790" y="57752"/>
                    </a:cubicBezTo>
                    <a:cubicBezTo>
                      <a:pt x="824723" y="58477"/>
                      <a:pt x="826415" y="58961"/>
                      <a:pt x="828106" y="59686"/>
                    </a:cubicBezTo>
                    <a:cubicBezTo>
                      <a:pt x="831731" y="60652"/>
                      <a:pt x="834389" y="61860"/>
                      <a:pt x="836564" y="63310"/>
                    </a:cubicBezTo>
                    <a:cubicBezTo>
                      <a:pt x="838739" y="64760"/>
                      <a:pt x="839705" y="67176"/>
                      <a:pt x="839705" y="70559"/>
                    </a:cubicBezTo>
                    <a:cubicBezTo>
                      <a:pt x="839705" y="73459"/>
                      <a:pt x="838739" y="75634"/>
                      <a:pt x="837047" y="77325"/>
                    </a:cubicBezTo>
                    <a:cubicBezTo>
                      <a:pt x="835356" y="78775"/>
                      <a:pt x="832939" y="79742"/>
                      <a:pt x="829556" y="79742"/>
                    </a:cubicBezTo>
                    <a:cubicBezTo>
                      <a:pt x="827865" y="79742"/>
                      <a:pt x="826415" y="79500"/>
                      <a:pt x="824723" y="79017"/>
                    </a:cubicBezTo>
                    <a:cubicBezTo>
                      <a:pt x="823274" y="78534"/>
                      <a:pt x="821824" y="77809"/>
                      <a:pt x="820616" y="76842"/>
                    </a:cubicBezTo>
                    <a:cubicBezTo>
                      <a:pt x="819407" y="76117"/>
                      <a:pt x="818199" y="75151"/>
                      <a:pt x="817233" y="74184"/>
                    </a:cubicBezTo>
                    <a:cubicBezTo>
                      <a:pt x="816266" y="73217"/>
                      <a:pt x="815541" y="72493"/>
                      <a:pt x="814816" y="71768"/>
                    </a:cubicBezTo>
                    <a:lnTo>
                      <a:pt x="809983" y="79500"/>
                    </a:lnTo>
                    <a:cubicBezTo>
                      <a:pt x="815299" y="83608"/>
                      <a:pt x="821582" y="85783"/>
                      <a:pt x="829073" y="85783"/>
                    </a:cubicBezTo>
                    <a:cubicBezTo>
                      <a:pt x="831731" y="85783"/>
                      <a:pt x="834389" y="85300"/>
                      <a:pt x="836806" y="84575"/>
                    </a:cubicBezTo>
                    <a:cubicBezTo>
                      <a:pt x="839222" y="83850"/>
                      <a:pt x="841397" y="82641"/>
                      <a:pt x="843088" y="81192"/>
                    </a:cubicBezTo>
                    <a:cubicBezTo>
                      <a:pt x="844780" y="79742"/>
                      <a:pt x="846230" y="77809"/>
                      <a:pt x="847438" y="75634"/>
                    </a:cubicBezTo>
                    <a:cubicBezTo>
                      <a:pt x="848404" y="73459"/>
                      <a:pt x="849129" y="71043"/>
                      <a:pt x="849129" y="68143"/>
                    </a:cubicBezTo>
                    <a:cubicBezTo>
                      <a:pt x="849854" y="65485"/>
                      <a:pt x="849371" y="63310"/>
                      <a:pt x="848404" y="61377"/>
                    </a:cubicBezTo>
                    <a:moveTo>
                      <a:pt x="796693" y="61377"/>
                    </a:moveTo>
                    <a:cubicBezTo>
                      <a:pt x="795726" y="59444"/>
                      <a:pt x="794277" y="57994"/>
                      <a:pt x="792585" y="56544"/>
                    </a:cubicBezTo>
                    <a:cubicBezTo>
                      <a:pt x="790894" y="55094"/>
                      <a:pt x="789202" y="54128"/>
                      <a:pt x="787269" y="53403"/>
                    </a:cubicBezTo>
                    <a:cubicBezTo>
                      <a:pt x="785336" y="52678"/>
                      <a:pt x="783403" y="51953"/>
                      <a:pt x="781470" y="51470"/>
                    </a:cubicBezTo>
                    <a:cubicBezTo>
                      <a:pt x="778087" y="50503"/>
                      <a:pt x="775187" y="49295"/>
                      <a:pt x="773012" y="47603"/>
                    </a:cubicBezTo>
                    <a:cubicBezTo>
                      <a:pt x="770837" y="45912"/>
                      <a:pt x="769871" y="43737"/>
                      <a:pt x="769871" y="40837"/>
                    </a:cubicBezTo>
                    <a:cubicBezTo>
                      <a:pt x="769871" y="38663"/>
                      <a:pt x="770837" y="36730"/>
                      <a:pt x="772770" y="35280"/>
                    </a:cubicBezTo>
                    <a:cubicBezTo>
                      <a:pt x="774704" y="33830"/>
                      <a:pt x="777120" y="33105"/>
                      <a:pt x="780020" y="33105"/>
                    </a:cubicBezTo>
                    <a:cubicBezTo>
                      <a:pt x="783161" y="33105"/>
                      <a:pt x="785578" y="33588"/>
                      <a:pt x="787269" y="34796"/>
                    </a:cubicBezTo>
                    <a:cubicBezTo>
                      <a:pt x="788960" y="36005"/>
                      <a:pt x="790410" y="37213"/>
                      <a:pt x="791860" y="38421"/>
                    </a:cubicBezTo>
                    <a:lnTo>
                      <a:pt x="796693" y="32380"/>
                    </a:lnTo>
                    <a:cubicBezTo>
                      <a:pt x="795243" y="31172"/>
                      <a:pt x="793310" y="29964"/>
                      <a:pt x="790894" y="28997"/>
                    </a:cubicBezTo>
                    <a:cubicBezTo>
                      <a:pt x="788236" y="27789"/>
                      <a:pt x="784853" y="27306"/>
                      <a:pt x="780503" y="27306"/>
                    </a:cubicBezTo>
                    <a:cubicBezTo>
                      <a:pt x="777845" y="27306"/>
                      <a:pt x="775429" y="27547"/>
                      <a:pt x="773012" y="28272"/>
                    </a:cubicBezTo>
                    <a:cubicBezTo>
                      <a:pt x="770596" y="28997"/>
                      <a:pt x="768663" y="29722"/>
                      <a:pt x="766729" y="31172"/>
                    </a:cubicBezTo>
                    <a:cubicBezTo>
                      <a:pt x="765038" y="32380"/>
                      <a:pt x="763346" y="34071"/>
                      <a:pt x="762380" y="36005"/>
                    </a:cubicBezTo>
                    <a:cubicBezTo>
                      <a:pt x="761172" y="37938"/>
                      <a:pt x="760688" y="40113"/>
                      <a:pt x="760688" y="42771"/>
                    </a:cubicBezTo>
                    <a:cubicBezTo>
                      <a:pt x="760688" y="45670"/>
                      <a:pt x="761172" y="48087"/>
                      <a:pt x="762138" y="50020"/>
                    </a:cubicBezTo>
                    <a:cubicBezTo>
                      <a:pt x="763105" y="51953"/>
                      <a:pt x="764555" y="53644"/>
                      <a:pt x="766005" y="54853"/>
                    </a:cubicBezTo>
                    <a:cubicBezTo>
                      <a:pt x="767696" y="56061"/>
                      <a:pt x="769387" y="57269"/>
                      <a:pt x="771079" y="57752"/>
                    </a:cubicBezTo>
                    <a:cubicBezTo>
                      <a:pt x="773012" y="58477"/>
                      <a:pt x="774704" y="58961"/>
                      <a:pt x="776395" y="59686"/>
                    </a:cubicBezTo>
                    <a:cubicBezTo>
                      <a:pt x="780020" y="60652"/>
                      <a:pt x="782678" y="61860"/>
                      <a:pt x="784853" y="63310"/>
                    </a:cubicBezTo>
                    <a:cubicBezTo>
                      <a:pt x="787027" y="64760"/>
                      <a:pt x="787994" y="67176"/>
                      <a:pt x="787994" y="70559"/>
                    </a:cubicBezTo>
                    <a:cubicBezTo>
                      <a:pt x="787994" y="73459"/>
                      <a:pt x="787027" y="75634"/>
                      <a:pt x="785336" y="77325"/>
                    </a:cubicBezTo>
                    <a:cubicBezTo>
                      <a:pt x="783644" y="78775"/>
                      <a:pt x="781228" y="79742"/>
                      <a:pt x="777845" y="79742"/>
                    </a:cubicBezTo>
                    <a:cubicBezTo>
                      <a:pt x="776154" y="79742"/>
                      <a:pt x="774704" y="79500"/>
                      <a:pt x="773012" y="79017"/>
                    </a:cubicBezTo>
                    <a:cubicBezTo>
                      <a:pt x="771562" y="78534"/>
                      <a:pt x="770112" y="77809"/>
                      <a:pt x="768904" y="76842"/>
                    </a:cubicBezTo>
                    <a:cubicBezTo>
                      <a:pt x="767696" y="76117"/>
                      <a:pt x="766488" y="75151"/>
                      <a:pt x="765521" y="74184"/>
                    </a:cubicBezTo>
                    <a:cubicBezTo>
                      <a:pt x="764555" y="73217"/>
                      <a:pt x="763830" y="72493"/>
                      <a:pt x="763105" y="71768"/>
                    </a:cubicBezTo>
                    <a:lnTo>
                      <a:pt x="758272" y="79500"/>
                    </a:lnTo>
                    <a:cubicBezTo>
                      <a:pt x="763588" y="83608"/>
                      <a:pt x="769871" y="85783"/>
                      <a:pt x="777362" y="85783"/>
                    </a:cubicBezTo>
                    <a:cubicBezTo>
                      <a:pt x="780261" y="85783"/>
                      <a:pt x="782678" y="85300"/>
                      <a:pt x="785094" y="84575"/>
                    </a:cubicBezTo>
                    <a:cubicBezTo>
                      <a:pt x="787511" y="83850"/>
                      <a:pt x="789685" y="82641"/>
                      <a:pt x="791377" y="81192"/>
                    </a:cubicBezTo>
                    <a:cubicBezTo>
                      <a:pt x="793068" y="79742"/>
                      <a:pt x="794518" y="77809"/>
                      <a:pt x="795726" y="75634"/>
                    </a:cubicBezTo>
                    <a:cubicBezTo>
                      <a:pt x="796693" y="73459"/>
                      <a:pt x="797418" y="71043"/>
                      <a:pt x="797418" y="68143"/>
                    </a:cubicBezTo>
                    <a:cubicBezTo>
                      <a:pt x="798385" y="65485"/>
                      <a:pt x="797660" y="63310"/>
                      <a:pt x="796693" y="61377"/>
                    </a:cubicBezTo>
                    <a:moveTo>
                      <a:pt x="711393" y="6041"/>
                    </a:moveTo>
                    <a:cubicBezTo>
                      <a:pt x="710185" y="4833"/>
                      <a:pt x="708977" y="4350"/>
                      <a:pt x="707286" y="4350"/>
                    </a:cubicBezTo>
                    <a:cubicBezTo>
                      <a:pt x="705594" y="4350"/>
                      <a:pt x="704386" y="4833"/>
                      <a:pt x="703178" y="6041"/>
                    </a:cubicBezTo>
                    <a:cubicBezTo>
                      <a:pt x="701969" y="7249"/>
                      <a:pt x="701486" y="8457"/>
                      <a:pt x="701486" y="9907"/>
                    </a:cubicBezTo>
                    <a:cubicBezTo>
                      <a:pt x="701486" y="11357"/>
                      <a:pt x="701969" y="12807"/>
                      <a:pt x="703178" y="13774"/>
                    </a:cubicBezTo>
                    <a:cubicBezTo>
                      <a:pt x="704386" y="14982"/>
                      <a:pt x="705594" y="15465"/>
                      <a:pt x="707286" y="15465"/>
                    </a:cubicBezTo>
                    <a:cubicBezTo>
                      <a:pt x="708977" y="15465"/>
                      <a:pt x="710427" y="14982"/>
                      <a:pt x="711393" y="13774"/>
                    </a:cubicBezTo>
                    <a:cubicBezTo>
                      <a:pt x="712602" y="12565"/>
                      <a:pt x="713085" y="11357"/>
                      <a:pt x="713085" y="9907"/>
                    </a:cubicBezTo>
                    <a:cubicBezTo>
                      <a:pt x="713085" y="8457"/>
                      <a:pt x="712602" y="7249"/>
                      <a:pt x="711393" y="6041"/>
                    </a:cubicBezTo>
                    <a:moveTo>
                      <a:pt x="734833" y="6041"/>
                    </a:moveTo>
                    <a:cubicBezTo>
                      <a:pt x="733625" y="4833"/>
                      <a:pt x="732416" y="4350"/>
                      <a:pt x="730725" y="4350"/>
                    </a:cubicBezTo>
                    <a:cubicBezTo>
                      <a:pt x="729033" y="4350"/>
                      <a:pt x="727583" y="4833"/>
                      <a:pt x="726617" y="6041"/>
                    </a:cubicBezTo>
                    <a:cubicBezTo>
                      <a:pt x="725409" y="7249"/>
                      <a:pt x="724925" y="8457"/>
                      <a:pt x="724925" y="9907"/>
                    </a:cubicBezTo>
                    <a:cubicBezTo>
                      <a:pt x="724925" y="11357"/>
                      <a:pt x="725409" y="12807"/>
                      <a:pt x="726617" y="13774"/>
                    </a:cubicBezTo>
                    <a:cubicBezTo>
                      <a:pt x="727825" y="14982"/>
                      <a:pt x="729033" y="15465"/>
                      <a:pt x="730725" y="15465"/>
                    </a:cubicBezTo>
                    <a:cubicBezTo>
                      <a:pt x="732416" y="15465"/>
                      <a:pt x="733625" y="14982"/>
                      <a:pt x="734833" y="13774"/>
                    </a:cubicBezTo>
                    <a:cubicBezTo>
                      <a:pt x="736041" y="12565"/>
                      <a:pt x="736524" y="11357"/>
                      <a:pt x="736524" y="9907"/>
                    </a:cubicBezTo>
                    <a:cubicBezTo>
                      <a:pt x="736524" y="8457"/>
                      <a:pt x="735799" y="7249"/>
                      <a:pt x="734833" y="6041"/>
                    </a:cubicBezTo>
                    <a:moveTo>
                      <a:pt x="695445" y="28997"/>
                    </a:moveTo>
                    <a:lnTo>
                      <a:pt x="695445" y="63552"/>
                    </a:lnTo>
                    <a:cubicBezTo>
                      <a:pt x="695445" y="66451"/>
                      <a:pt x="695687" y="69351"/>
                      <a:pt x="695928" y="72009"/>
                    </a:cubicBezTo>
                    <a:cubicBezTo>
                      <a:pt x="696170" y="74667"/>
                      <a:pt x="696895" y="77084"/>
                      <a:pt x="698103" y="79017"/>
                    </a:cubicBezTo>
                    <a:cubicBezTo>
                      <a:pt x="699311" y="80950"/>
                      <a:pt x="701245" y="82641"/>
                      <a:pt x="703903" y="83850"/>
                    </a:cubicBezTo>
                    <a:cubicBezTo>
                      <a:pt x="706561" y="85058"/>
                      <a:pt x="709944" y="85783"/>
                      <a:pt x="714535" y="85783"/>
                    </a:cubicBezTo>
                    <a:cubicBezTo>
                      <a:pt x="717435" y="85783"/>
                      <a:pt x="719851" y="85300"/>
                      <a:pt x="722026" y="84575"/>
                    </a:cubicBezTo>
                    <a:cubicBezTo>
                      <a:pt x="724201" y="83608"/>
                      <a:pt x="725892" y="82641"/>
                      <a:pt x="727342" y="81433"/>
                    </a:cubicBezTo>
                    <a:cubicBezTo>
                      <a:pt x="728792" y="80225"/>
                      <a:pt x="730000" y="79017"/>
                      <a:pt x="730725" y="77809"/>
                    </a:cubicBezTo>
                    <a:cubicBezTo>
                      <a:pt x="731450" y="76600"/>
                      <a:pt x="732175" y="75875"/>
                      <a:pt x="732658" y="75151"/>
                    </a:cubicBezTo>
                    <a:lnTo>
                      <a:pt x="733866" y="84575"/>
                    </a:lnTo>
                    <a:lnTo>
                      <a:pt x="743290" y="83608"/>
                    </a:lnTo>
                    <a:cubicBezTo>
                      <a:pt x="743290" y="83125"/>
                      <a:pt x="743049" y="82400"/>
                      <a:pt x="743049" y="81433"/>
                    </a:cubicBezTo>
                    <a:cubicBezTo>
                      <a:pt x="742807" y="80467"/>
                      <a:pt x="742807" y="79259"/>
                      <a:pt x="742565" y="77809"/>
                    </a:cubicBezTo>
                    <a:cubicBezTo>
                      <a:pt x="742324" y="76600"/>
                      <a:pt x="742324" y="75151"/>
                      <a:pt x="742324" y="73701"/>
                    </a:cubicBezTo>
                    <a:cubicBezTo>
                      <a:pt x="742324" y="72251"/>
                      <a:pt x="742082" y="70801"/>
                      <a:pt x="742082" y="69593"/>
                    </a:cubicBezTo>
                    <a:lnTo>
                      <a:pt x="742082" y="28755"/>
                    </a:lnTo>
                    <a:lnTo>
                      <a:pt x="732175" y="28755"/>
                    </a:lnTo>
                    <a:lnTo>
                      <a:pt x="732175" y="59686"/>
                    </a:lnTo>
                    <a:cubicBezTo>
                      <a:pt x="732175" y="62102"/>
                      <a:pt x="731691" y="64518"/>
                      <a:pt x="730966" y="66935"/>
                    </a:cubicBezTo>
                    <a:cubicBezTo>
                      <a:pt x="730242" y="69110"/>
                      <a:pt x="729033" y="71284"/>
                      <a:pt x="727583" y="72734"/>
                    </a:cubicBezTo>
                    <a:cubicBezTo>
                      <a:pt x="726134" y="74426"/>
                      <a:pt x="724442" y="75634"/>
                      <a:pt x="722751" y="76600"/>
                    </a:cubicBezTo>
                    <a:cubicBezTo>
                      <a:pt x="720817" y="77567"/>
                      <a:pt x="718884" y="78050"/>
                      <a:pt x="716468" y="78050"/>
                    </a:cubicBezTo>
                    <a:cubicBezTo>
                      <a:pt x="714052" y="78050"/>
                      <a:pt x="711877" y="77809"/>
                      <a:pt x="710427" y="77084"/>
                    </a:cubicBezTo>
                    <a:cubicBezTo>
                      <a:pt x="708977" y="76359"/>
                      <a:pt x="707769" y="75634"/>
                      <a:pt x="706802" y="74184"/>
                    </a:cubicBezTo>
                    <a:cubicBezTo>
                      <a:pt x="706077" y="72976"/>
                      <a:pt x="705594" y="71284"/>
                      <a:pt x="705111" y="69593"/>
                    </a:cubicBezTo>
                    <a:cubicBezTo>
                      <a:pt x="704869" y="67660"/>
                      <a:pt x="704628" y="65727"/>
                      <a:pt x="704628" y="63310"/>
                    </a:cubicBezTo>
                    <a:lnTo>
                      <a:pt x="704628" y="28755"/>
                    </a:lnTo>
                    <a:lnTo>
                      <a:pt x="695445" y="28755"/>
                    </a:lnTo>
                    <a:close/>
                    <a:moveTo>
                      <a:pt x="664515" y="60894"/>
                    </a:moveTo>
                    <a:cubicBezTo>
                      <a:pt x="662823" y="65243"/>
                      <a:pt x="660649" y="68626"/>
                      <a:pt x="657991" y="71284"/>
                    </a:cubicBezTo>
                    <a:cubicBezTo>
                      <a:pt x="655091" y="73701"/>
                      <a:pt x="651950" y="75634"/>
                      <a:pt x="648325" y="76600"/>
                    </a:cubicBezTo>
                    <a:cubicBezTo>
                      <a:pt x="644700" y="77567"/>
                      <a:pt x="640834" y="78050"/>
                      <a:pt x="636726" y="78050"/>
                    </a:cubicBezTo>
                    <a:cubicBezTo>
                      <a:pt x="635035" y="78050"/>
                      <a:pt x="633585" y="78050"/>
                      <a:pt x="631893" y="77809"/>
                    </a:cubicBezTo>
                    <a:cubicBezTo>
                      <a:pt x="630202" y="77809"/>
                      <a:pt x="628510" y="77567"/>
                      <a:pt x="626577" y="77325"/>
                    </a:cubicBezTo>
                    <a:lnTo>
                      <a:pt x="626577" y="10874"/>
                    </a:lnTo>
                    <a:cubicBezTo>
                      <a:pt x="628027" y="10874"/>
                      <a:pt x="629477" y="10632"/>
                      <a:pt x="630927" y="10632"/>
                    </a:cubicBezTo>
                    <a:lnTo>
                      <a:pt x="635276" y="10632"/>
                    </a:lnTo>
                    <a:cubicBezTo>
                      <a:pt x="646392" y="10632"/>
                      <a:pt x="654366" y="13290"/>
                      <a:pt x="659440" y="18848"/>
                    </a:cubicBezTo>
                    <a:cubicBezTo>
                      <a:pt x="664515" y="24406"/>
                      <a:pt x="666931" y="33588"/>
                      <a:pt x="666931" y="44220"/>
                    </a:cubicBezTo>
                    <a:cubicBezTo>
                      <a:pt x="666931" y="50986"/>
                      <a:pt x="666206" y="56544"/>
                      <a:pt x="664515" y="60894"/>
                    </a:cubicBezTo>
                    <a:moveTo>
                      <a:pt x="675389" y="25856"/>
                    </a:moveTo>
                    <a:cubicBezTo>
                      <a:pt x="673456" y="21023"/>
                      <a:pt x="670798" y="16915"/>
                      <a:pt x="667173" y="13774"/>
                    </a:cubicBezTo>
                    <a:cubicBezTo>
                      <a:pt x="663548" y="10632"/>
                      <a:pt x="659440" y="8216"/>
                      <a:pt x="654366" y="6524"/>
                    </a:cubicBezTo>
                    <a:cubicBezTo>
                      <a:pt x="649292" y="4833"/>
                      <a:pt x="643734" y="4108"/>
                      <a:pt x="637451" y="4108"/>
                    </a:cubicBezTo>
                    <a:cubicBezTo>
                      <a:pt x="634793" y="4108"/>
                      <a:pt x="632860" y="4108"/>
                      <a:pt x="631168" y="4108"/>
                    </a:cubicBezTo>
                    <a:cubicBezTo>
                      <a:pt x="629719" y="4108"/>
                      <a:pt x="628269" y="4108"/>
                      <a:pt x="627060" y="4350"/>
                    </a:cubicBezTo>
                    <a:cubicBezTo>
                      <a:pt x="625852" y="4350"/>
                      <a:pt x="624402" y="4350"/>
                      <a:pt x="622953" y="4350"/>
                    </a:cubicBezTo>
                    <a:cubicBezTo>
                      <a:pt x="621503" y="4350"/>
                      <a:pt x="619328" y="4350"/>
                      <a:pt x="616670" y="4591"/>
                    </a:cubicBezTo>
                    <a:lnTo>
                      <a:pt x="616670" y="84091"/>
                    </a:lnTo>
                    <a:cubicBezTo>
                      <a:pt x="619086" y="84091"/>
                      <a:pt x="622228" y="84091"/>
                      <a:pt x="625611" y="84333"/>
                    </a:cubicBezTo>
                    <a:cubicBezTo>
                      <a:pt x="629235" y="84333"/>
                      <a:pt x="633102" y="84575"/>
                      <a:pt x="637209" y="84575"/>
                    </a:cubicBezTo>
                    <a:cubicBezTo>
                      <a:pt x="641317" y="84575"/>
                      <a:pt x="645909" y="84091"/>
                      <a:pt x="650741" y="82883"/>
                    </a:cubicBezTo>
                    <a:cubicBezTo>
                      <a:pt x="655574" y="81675"/>
                      <a:pt x="659924" y="79742"/>
                      <a:pt x="664032" y="76842"/>
                    </a:cubicBezTo>
                    <a:cubicBezTo>
                      <a:pt x="668140" y="73942"/>
                      <a:pt x="671523" y="69834"/>
                      <a:pt x="674181" y="64518"/>
                    </a:cubicBezTo>
                    <a:cubicBezTo>
                      <a:pt x="676839" y="59202"/>
                      <a:pt x="678289" y="52436"/>
                      <a:pt x="678289" y="43979"/>
                    </a:cubicBezTo>
                    <a:cubicBezTo>
                      <a:pt x="678289" y="37454"/>
                      <a:pt x="677322" y="30689"/>
                      <a:pt x="675389" y="25856"/>
                    </a:cubicBezTo>
                    <a:moveTo>
                      <a:pt x="562059" y="77325"/>
                    </a:moveTo>
                    <a:cubicBezTo>
                      <a:pt x="560851" y="77809"/>
                      <a:pt x="559884" y="78292"/>
                      <a:pt x="558918" y="78534"/>
                    </a:cubicBezTo>
                    <a:cubicBezTo>
                      <a:pt x="557951" y="78775"/>
                      <a:pt x="556984" y="79017"/>
                      <a:pt x="555776" y="79017"/>
                    </a:cubicBezTo>
                    <a:cubicBezTo>
                      <a:pt x="555051" y="79017"/>
                      <a:pt x="554326" y="78775"/>
                      <a:pt x="553360" y="78534"/>
                    </a:cubicBezTo>
                    <a:cubicBezTo>
                      <a:pt x="552393" y="78292"/>
                      <a:pt x="551668" y="78050"/>
                      <a:pt x="551185" y="77567"/>
                    </a:cubicBezTo>
                    <a:cubicBezTo>
                      <a:pt x="549977" y="76600"/>
                      <a:pt x="549252" y="75634"/>
                      <a:pt x="549010" y="74184"/>
                    </a:cubicBezTo>
                    <a:cubicBezTo>
                      <a:pt x="548769" y="72734"/>
                      <a:pt x="548769" y="70801"/>
                      <a:pt x="548769" y="67901"/>
                    </a:cubicBezTo>
                    <a:lnTo>
                      <a:pt x="548769" y="35280"/>
                    </a:lnTo>
                    <a:lnTo>
                      <a:pt x="561817" y="35280"/>
                    </a:lnTo>
                    <a:lnTo>
                      <a:pt x="561817" y="28997"/>
                    </a:lnTo>
                    <a:lnTo>
                      <a:pt x="548769" y="28997"/>
                    </a:lnTo>
                    <a:lnTo>
                      <a:pt x="548769" y="12807"/>
                    </a:lnTo>
                    <a:lnTo>
                      <a:pt x="539103" y="14982"/>
                    </a:lnTo>
                    <a:lnTo>
                      <a:pt x="539103" y="28997"/>
                    </a:lnTo>
                    <a:lnTo>
                      <a:pt x="529679" y="28997"/>
                    </a:lnTo>
                    <a:lnTo>
                      <a:pt x="529679" y="35280"/>
                    </a:lnTo>
                    <a:lnTo>
                      <a:pt x="539103" y="35280"/>
                    </a:lnTo>
                    <a:lnTo>
                      <a:pt x="539103" y="68868"/>
                    </a:lnTo>
                    <a:cubicBezTo>
                      <a:pt x="539103" y="71768"/>
                      <a:pt x="539103" y="74184"/>
                      <a:pt x="539345" y="76117"/>
                    </a:cubicBezTo>
                    <a:cubicBezTo>
                      <a:pt x="539586" y="78050"/>
                      <a:pt x="540311" y="79983"/>
                      <a:pt x="541278" y="81433"/>
                    </a:cubicBezTo>
                    <a:cubicBezTo>
                      <a:pt x="542486" y="83125"/>
                      <a:pt x="543936" y="84091"/>
                      <a:pt x="545869" y="84816"/>
                    </a:cubicBezTo>
                    <a:cubicBezTo>
                      <a:pt x="547802" y="85541"/>
                      <a:pt x="549735" y="85783"/>
                      <a:pt x="551910" y="85783"/>
                    </a:cubicBezTo>
                    <a:cubicBezTo>
                      <a:pt x="554085" y="85783"/>
                      <a:pt x="556259" y="85541"/>
                      <a:pt x="558434" y="84816"/>
                    </a:cubicBezTo>
                    <a:cubicBezTo>
                      <a:pt x="560609" y="84091"/>
                      <a:pt x="562300" y="83125"/>
                      <a:pt x="563992" y="82158"/>
                    </a:cubicBezTo>
                    <a:lnTo>
                      <a:pt x="562059" y="77325"/>
                    </a:lnTo>
                    <a:close/>
                    <a:moveTo>
                      <a:pt x="487392" y="6041"/>
                    </a:moveTo>
                    <a:cubicBezTo>
                      <a:pt x="486183" y="4833"/>
                      <a:pt x="484975" y="4350"/>
                      <a:pt x="483284" y="4350"/>
                    </a:cubicBezTo>
                    <a:cubicBezTo>
                      <a:pt x="481592" y="4350"/>
                      <a:pt x="480384" y="4833"/>
                      <a:pt x="479176" y="6041"/>
                    </a:cubicBezTo>
                    <a:cubicBezTo>
                      <a:pt x="477967" y="7249"/>
                      <a:pt x="477484" y="8457"/>
                      <a:pt x="477484" y="9907"/>
                    </a:cubicBezTo>
                    <a:cubicBezTo>
                      <a:pt x="477484" y="11357"/>
                      <a:pt x="477967" y="12807"/>
                      <a:pt x="479176" y="13774"/>
                    </a:cubicBezTo>
                    <a:cubicBezTo>
                      <a:pt x="480384" y="14982"/>
                      <a:pt x="481592" y="15465"/>
                      <a:pt x="483284" y="15465"/>
                    </a:cubicBezTo>
                    <a:cubicBezTo>
                      <a:pt x="484975" y="15465"/>
                      <a:pt x="486425" y="14982"/>
                      <a:pt x="487392" y="13774"/>
                    </a:cubicBezTo>
                    <a:cubicBezTo>
                      <a:pt x="488600" y="12565"/>
                      <a:pt x="489083" y="11357"/>
                      <a:pt x="489083" y="9907"/>
                    </a:cubicBezTo>
                    <a:cubicBezTo>
                      <a:pt x="488841" y="8457"/>
                      <a:pt x="488358" y="7249"/>
                      <a:pt x="487392" y="6041"/>
                    </a:cubicBezTo>
                    <a:moveTo>
                      <a:pt x="510589" y="6041"/>
                    </a:moveTo>
                    <a:cubicBezTo>
                      <a:pt x="509381" y="4833"/>
                      <a:pt x="508173" y="4350"/>
                      <a:pt x="506481" y="4350"/>
                    </a:cubicBezTo>
                    <a:cubicBezTo>
                      <a:pt x="504790" y="4350"/>
                      <a:pt x="503340" y="4833"/>
                      <a:pt x="502373" y="6041"/>
                    </a:cubicBezTo>
                    <a:cubicBezTo>
                      <a:pt x="501165" y="7249"/>
                      <a:pt x="500682" y="8457"/>
                      <a:pt x="500682" y="9907"/>
                    </a:cubicBezTo>
                    <a:cubicBezTo>
                      <a:pt x="500682" y="11357"/>
                      <a:pt x="501165" y="12807"/>
                      <a:pt x="502373" y="13774"/>
                    </a:cubicBezTo>
                    <a:cubicBezTo>
                      <a:pt x="503582" y="14982"/>
                      <a:pt x="504790" y="15465"/>
                      <a:pt x="506481" y="15465"/>
                    </a:cubicBezTo>
                    <a:cubicBezTo>
                      <a:pt x="508173" y="15465"/>
                      <a:pt x="509381" y="14982"/>
                      <a:pt x="510589" y="13774"/>
                    </a:cubicBezTo>
                    <a:cubicBezTo>
                      <a:pt x="511797" y="12565"/>
                      <a:pt x="512281" y="11357"/>
                      <a:pt x="512281" y="9907"/>
                    </a:cubicBezTo>
                    <a:cubicBezTo>
                      <a:pt x="512281" y="8457"/>
                      <a:pt x="511797" y="7249"/>
                      <a:pt x="510589" y="6041"/>
                    </a:cubicBezTo>
                    <a:moveTo>
                      <a:pt x="504548" y="62827"/>
                    </a:moveTo>
                    <a:cubicBezTo>
                      <a:pt x="504548" y="64518"/>
                      <a:pt x="504306" y="65968"/>
                      <a:pt x="504306" y="67660"/>
                    </a:cubicBezTo>
                    <a:cubicBezTo>
                      <a:pt x="504065" y="69834"/>
                      <a:pt x="503340" y="71526"/>
                      <a:pt x="502373" y="72976"/>
                    </a:cubicBezTo>
                    <a:cubicBezTo>
                      <a:pt x="501407" y="74426"/>
                      <a:pt x="500199" y="75634"/>
                      <a:pt x="498990" y="76600"/>
                    </a:cubicBezTo>
                    <a:cubicBezTo>
                      <a:pt x="497782" y="77567"/>
                      <a:pt x="496332" y="78050"/>
                      <a:pt x="495124" y="78534"/>
                    </a:cubicBezTo>
                    <a:cubicBezTo>
                      <a:pt x="493916" y="79017"/>
                      <a:pt x="492708" y="79017"/>
                      <a:pt x="491741" y="79017"/>
                    </a:cubicBezTo>
                    <a:cubicBezTo>
                      <a:pt x="490533" y="79017"/>
                      <a:pt x="489325" y="78775"/>
                      <a:pt x="488116" y="78534"/>
                    </a:cubicBezTo>
                    <a:cubicBezTo>
                      <a:pt x="486908" y="78292"/>
                      <a:pt x="485942" y="77567"/>
                      <a:pt x="484975" y="76842"/>
                    </a:cubicBezTo>
                    <a:cubicBezTo>
                      <a:pt x="484009" y="76117"/>
                      <a:pt x="483284" y="75151"/>
                      <a:pt x="482800" y="73942"/>
                    </a:cubicBezTo>
                    <a:cubicBezTo>
                      <a:pt x="482317" y="72734"/>
                      <a:pt x="482075" y="71284"/>
                      <a:pt x="482075" y="69351"/>
                    </a:cubicBezTo>
                    <a:cubicBezTo>
                      <a:pt x="482075" y="67418"/>
                      <a:pt x="482559" y="65968"/>
                      <a:pt x="483284" y="64760"/>
                    </a:cubicBezTo>
                    <a:cubicBezTo>
                      <a:pt x="484009" y="63552"/>
                      <a:pt x="484975" y="62585"/>
                      <a:pt x="486183" y="61619"/>
                    </a:cubicBezTo>
                    <a:cubicBezTo>
                      <a:pt x="487392" y="60894"/>
                      <a:pt x="488358" y="60169"/>
                      <a:pt x="489566" y="59686"/>
                    </a:cubicBezTo>
                    <a:cubicBezTo>
                      <a:pt x="490775" y="59202"/>
                      <a:pt x="491741" y="58961"/>
                      <a:pt x="492708" y="58719"/>
                    </a:cubicBezTo>
                    <a:cubicBezTo>
                      <a:pt x="493674" y="58477"/>
                      <a:pt x="494882" y="58236"/>
                      <a:pt x="496091" y="58236"/>
                    </a:cubicBezTo>
                    <a:cubicBezTo>
                      <a:pt x="497299" y="58236"/>
                      <a:pt x="498507" y="57994"/>
                      <a:pt x="499715" y="57994"/>
                    </a:cubicBezTo>
                    <a:cubicBezTo>
                      <a:pt x="500923" y="57994"/>
                      <a:pt x="501890" y="57752"/>
                      <a:pt x="502857" y="57752"/>
                    </a:cubicBezTo>
                    <a:lnTo>
                      <a:pt x="505031" y="57752"/>
                    </a:lnTo>
                    <a:cubicBezTo>
                      <a:pt x="504548" y="59444"/>
                      <a:pt x="504548" y="61135"/>
                      <a:pt x="504548" y="62827"/>
                    </a:cubicBezTo>
                    <a:moveTo>
                      <a:pt x="522188" y="78292"/>
                    </a:moveTo>
                    <a:cubicBezTo>
                      <a:pt x="520738" y="78775"/>
                      <a:pt x="519288" y="79017"/>
                      <a:pt x="517838" y="79017"/>
                    </a:cubicBezTo>
                    <a:cubicBezTo>
                      <a:pt x="516630" y="79017"/>
                      <a:pt x="515664" y="78534"/>
                      <a:pt x="514939" y="77809"/>
                    </a:cubicBezTo>
                    <a:cubicBezTo>
                      <a:pt x="514214" y="77084"/>
                      <a:pt x="513972" y="75392"/>
                      <a:pt x="513972" y="72734"/>
                    </a:cubicBezTo>
                    <a:lnTo>
                      <a:pt x="513972" y="43496"/>
                    </a:lnTo>
                    <a:cubicBezTo>
                      <a:pt x="513972" y="42529"/>
                      <a:pt x="513972" y="41562"/>
                      <a:pt x="513972" y="40354"/>
                    </a:cubicBezTo>
                    <a:cubicBezTo>
                      <a:pt x="513972" y="39146"/>
                      <a:pt x="513730" y="38179"/>
                      <a:pt x="513489" y="36971"/>
                    </a:cubicBezTo>
                    <a:cubicBezTo>
                      <a:pt x="513247" y="35763"/>
                      <a:pt x="512764" y="34796"/>
                      <a:pt x="512281" y="33830"/>
                    </a:cubicBezTo>
                    <a:cubicBezTo>
                      <a:pt x="511797" y="32863"/>
                      <a:pt x="510831" y="31897"/>
                      <a:pt x="509864" y="31172"/>
                    </a:cubicBezTo>
                    <a:cubicBezTo>
                      <a:pt x="507689" y="29480"/>
                      <a:pt x="505273" y="28514"/>
                      <a:pt x="502615" y="27789"/>
                    </a:cubicBezTo>
                    <a:cubicBezTo>
                      <a:pt x="499957" y="27306"/>
                      <a:pt x="497540" y="27064"/>
                      <a:pt x="494882" y="27064"/>
                    </a:cubicBezTo>
                    <a:cubicBezTo>
                      <a:pt x="492708" y="27064"/>
                      <a:pt x="490291" y="27306"/>
                      <a:pt x="488116" y="27789"/>
                    </a:cubicBezTo>
                    <a:cubicBezTo>
                      <a:pt x="485942" y="28272"/>
                      <a:pt x="483767" y="28997"/>
                      <a:pt x="482075" y="29964"/>
                    </a:cubicBezTo>
                    <a:cubicBezTo>
                      <a:pt x="480142" y="30930"/>
                      <a:pt x="478692" y="32380"/>
                      <a:pt x="477243" y="33830"/>
                    </a:cubicBezTo>
                    <a:cubicBezTo>
                      <a:pt x="475793" y="35280"/>
                      <a:pt x="475068" y="37454"/>
                      <a:pt x="474584" y="40113"/>
                    </a:cubicBezTo>
                    <a:lnTo>
                      <a:pt x="482317" y="42529"/>
                    </a:lnTo>
                    <a:cubicBezTo>
                      <a:pt x="482559" y="41321"/>
                      <a:pt x="482800" y="40113"/>
                      <a:pt x="483284" y="38904"/>
                    </a:cubicBezTo>
                    <a:cubicBezTo>
                      <a:pt x="483767" y="37938"/>
                      <a:pt x="484250" y="36730"/>
                      <a:pt x="485217" y="36005"/>
                    </a:cubicBezTo>
                    <a:cubicBezTo>
                      <a:pt x="486183" y="35038"/>
                      <a:pt x="487150" y="34555"/>
                      <a:pt x="488600" y="33830"/>
                    </a:cubicBezTo>
                    <a:cubicBezTo>
                      <a:pt x="490050" y="33347"/>
                      <a:pt x="491741" y="33105"/>
                      <a:pt x="493916" y="33105"/>
                    </a:cubicBezTo>
                    <a:cubicBezTo>
                      <a:pt x="495124" y="33105"/>
                      <a:pt x="496332" y="33105"/>
                      <a:pt x="497299" y="33347"/>
                    </a:cubicBezTo>
                    <a:cubicBezTo>
                      <a:pt x="498507" y="33588"/>
                      <a:pt x="499474" y="33830"/>
                      <a:pt x="500440" y="34313"/>
                    </a:cubicBezTo>
                    <a:cubicBezTo>
                      <a:pt x="501890" y="35038"/>
                      <a:pt x="502857" y="36005"/>
                      <a:pt x="503582" y="37213"/>
                    </a:cubicBezTo>
                    <a:cubicBezTo>
                      <a:pt x="504065" y="38421"/>
                      <a:pt x="504548" y="40113"/>
                      <a:pt x="504548" y="42287"/>
                    </a:cubicBezTo>
                    <a:lnTo>
                      <a:pt x="504548" y="51711"/>
                    </a:lnTo>
                    <a:cubicBezTo>
                      <a:pt x="501648" y="51711"/>
                      <a:pt x="499232" y="51711"/>
                      <a:pt x="497057" y="51953"/>
                    </a:cubicBezTo>
                    <a:cubicBezTo>
                      <a:pt x="494882" y="51953"/>
                      <a:pt x="492949" y="52195"/>
                      <a:pt x="491016" y="52436"/>
                    </a:cubicBezTo>
                    <a:cubicBezTo>
                      <a:pt x="488358" y="52920"/>
                      <a:pt x="485942" y="53644"/>
                      <a:pt x="483525" y="54369"/>
                    </a:cubicBezTo>
                    <a:cubicBezTo>
                      <a:pt x="481350" y="55336"/>
                      <a:pt x="479176" y="56544"/>
                      <a:pt x="477484" y="57994"/>
                    </a:cubicBezTo>
                    <a:cubicBezTo>
                      <a:pt x="475793" y="59444"/>
                      <a:pt x="474584" y="61135"/>
                      <a:pt x="473618" y="63310"/>
                    </a:cubicBezTo>
                    <a:cubicBezTo>
                      <a:pt x="472651" y="65243"/>
                      <a:pt x="472168" y="67660"/>
                      <a:pt x="472168" y="70076"/>
                    </a:cubicBezTo>
                    <a:cubicBezTo>
                      <a:pt x="472168" y="72493"/>
                      <a:pt x="472651" y="74909"/>
                      <a:pt x="473618" y="76842"/>
                    </a:cubicBezTo>
                    <a:cubicBezTo>
                      <a:pt x="474584" y="78775"/>
                      <a:pt x="475793" y="80467"/>
                      <a:pt x="477243" y="81675"/>
                    </a:cubicBezTo>
                    <a:cubicBezTo>
                      <a:pt x="478692" y="82883"/>
                      <a:pt x="480384" y="83850"/>
                      <a:pt x="482317" y="84575"/>
                    </a:cubicBezTo>
                    <a:cubicBezTo>
                      <a:pt x="484250" y="85300"/>
                      <a:pt x="485942" y="85541"/>
                      <a:pt x="488116" y="85541"/>
                    </a:cubicBezTo>
                    <a:cubicBezTo>
                      <a:pt x="492708" y="85541"/>
                      <a:pt x="496332" y="84575"/>
                      <a:pt x="499232" y="82641"/>
                    </a:cubicBezTo>
                    <a:cubicBezTo>
                      <a:pt x="502132" y="80708"/>
                      <a:pt x="504065" y="78292"/>
                      <a:pt x="505031" y="75634"/>
                    </a:cubicBezTo>
                    <a:cubicBezTo>
                      <a:pt x="505273" y="78050"/>
                      <a:pt x="506240" y="80225"/>
                      <a:pt x="507689" y="82158"/>
                    </a:cubicBezTo>
                    <a:cubicBezTo>
                      <a:pt x="509139" y="84091"/>
                      <a:pt x="511314" y="84816"/>
                      <a:pt x="514214" y="84816"/>
                    </a:cubicBezTo>
                    <a:cubicBezTo>
                      <a:pt x="515905" y="84816"/>
                      <a:pt x="517597" y="84575"/>
                      <a:pt x="519047" y="84333"/>
                    </a:cubicBezTo>
                    <a:cubicBezTo>
                      <a:pt x="520496" y="84091"/>
                      <a:pt x="521705" y="83850"/>
                      <a:pt x="522430" y="83608"/>
                    </a:cubicBezTo>
                    <a:lnTo>
                      <a:pt x="522430" y="78292"/>
                    </a:lnTo>
                    <a:close/>
                    <a:moveTo>
                      <a:pt x="458636" y="77325"/>
                    </a:moveTo>
                    <a:cubicBezTo>
                      <a:pt x="457428" y="77809"/>
                      <a:pt x="456461" y="78292"/>
                      <a:pt x="455495" y="78534"/>
                    </a:cubicBezTo>
                    <a:cubicBezTo>
                      <a:pt x="454528" y="78775"/>
                      <a:pt x="453562" y="79017"/>
                      <a:pt x="452353" y="79017"/>
                    </a:cubicBezTo>
                    <a:cubicBezTo>
                      <a:pt x="451629" y="79017"/>
                      <a:pt x="450904" y="78775"/>
                      <a:pt x="449937" y="78534"/>
                    </a:cubicBezTo>
                    <a:cubicBezTo>
                      <a:pt x="448970" y="78292"/>
                      <a:pt x="448246" y="78050"/>
                      <a:pt x="447762" y="77567"/>
                    </a:cubicBezTo>
                    <a:cubicBezTo>
                      <a:pt x="446554" y="76600"/>
                      <a:pt x="445829" y="75634"/>
                      <a:pt x="445587" y="74184"/>
                    </a:cubicBezTo>
                    <a:cubicBezTo>
                      <a:pt x="445346" y="72734"/>
                      <a:pt x="445346" y="70801"/>
                      <a:pt x="445346" y="67901"/>
                    </a:cubicBezTo>
                    <a:lnTo>
                      <a:pt x="445346" y="35280"/>
                    </a:lnTo>
                    <a:lnTo>
                      <a:pt x="458394" y="35280"/>
                    </a:lnTo>
                    <a:lnTo>
                      <a:pt x="458394" y="28997"/>
                    </a:lnTo>
                    <a:lnTo>
                      <a:pt x="445346" y="28997"/>
                    </a:lnTo>
                    <a:lnTo>
                      <a:pt x="445346" y="12807"/>
                    </a:lnTo>
                    <a:lnTo>
                      <a:pt x="435680" y="14982"/>
                    </a:lnTo>
                    <a:lnTo>
                      <a:pt x="435680" y="28997"/>
                    </a:lnTo>
                    <a:lnTo>
                      <a:pt x="426256" y="28997"/>
                    </a:lnTo>
                    <a:lnTo>
                      <a:pt x="426256" y="35280"/>
                    </a:lnTo>
                    <a:lnTo>
                      <a:pt x="435680" y="35280"/>
                    </a:lnTo>
                    <a:lnTo>
                      <a:pt x="435680" y="68868"/>
                    </a:lnTo>
                    <a:cubicBezTo>
                      <a:pt x="435680" y="71768"/>
                      <a:pt x="435680" y="74184"/>
                      <a:pt x="435922" y="76117"/>
                    </a:cubicBezTo>
                    <a:cubicBezTo>
                      <a:pt x="436163" y="78050"/>
                      <a:pt x="436888" y="79983"/>
                      <a:pt x="437855" y="81433"/>
                    </a:cubicBezTo>
                    <a:cubicBezTo>
                      <a:pt x="439063" y="83125"/>
                      <a:pt x="440513" y="84091"/>
                      <a:pt x="442446" y="84816"/>
                    </a:cubicBezTo>
                    <a:cubicBezTo>
                      <a:pt x="444379" y="85541"/>
                      <a:pt x="446312" y="85783"/>
                      <a:pt x="448487" y="85783"/>
                    </a:cubicBezTo>
                    <a:cubicBezTo>
                      <a:pt x="450662" y="85783"/>
                      <a:pt x="452837" y="85541"/>
                      <a:pt x="455012" y="84816"/>
                    </a:cubicBezTo>
                    <a:cubicBezTo>
                      <a:pt x="457186" y="84091"/>
                      <a:pt x="458878" y="83125"/>
                      <a:pt x="460569" y="82158"/>
                    </a:cubicBezTo>
                    <a:lnTo>
                      <a:pt x="458636" y="77325"/>
                    </a:lnTo>
                    <a:close/>
                    <a:moveTo>
                      <a:pt x="409825" y="28997"/>
                    </a:moveTo>
                    <a:lnTo>
                      <a:pt x="399676" y="28997"/>
                    </a:lnTo>
                    <a:lnTo>
                      <a:pt x="399676" y="84091"/>
                    </a:lnTo>
                    <a:lnTo>
                      <a:pt x="409825" y="84091"/>
                    </a:lnTo>
                    <a:lnTo>
                      <a:pt x="409825" y="28997"/>
                    </a:lnTo>
                    <a:close/>
                    <a:moveTo>
                      <a:pt x="409341" y="2416"/>
                    </a:moveTo>
                    <a:cubicBezTo>
                      <a:pt x="408133" y="1208"/>
                      <a:pt x="406683" y="483"/>
                      <a:pt x="404992" y="483"/>
                    </a:cubicBezTo>
                    <a:cubicBezTo>
                      <a:pt x="403300" y="483"/>
                      <a:pt x="401609" y="1208"/>
                      <a:pt x="400400" y="2416"/>
                    </a:cubicBezTo>
                    <a:cubicBezTo>
                      <a:pt x="399192" y="3625"/>
                      <a:pt x="398467" y="5316"/>
                      <a:pt x="398467" y="6766"/>
                    </a:cubicBezTo>
                    <a:cubicBezTo>
                      <a:pt x="398467" y="8457"/>
                      <a:pt x="399192" y="9907"/>
                      <a:pt x="400400" y="11116"/>
                    </a:cubicBezTo>
                    <a:cubicBezTo>
                      <a:pt x="401609" y="12324"/>
                      <a:pt x="403059" y="13049"/>
                      <a:pt x="404992" y="13049"/>
                    </a:cubicBezTo>
                    <a:cubicBezTo>
                      <a:pt x="406683" y="13049"/>
                      <a:pt x="408133" y="12324"/>
                      <a:pt x="409341" y="11116"/>
                    </a:cubicBezTo>
                    <a:cubicBezTo>
                      <a:pt x="410549" y="9907"/>
                      <a:pt x="411274" y="8457"/>
                      <a:pt x="411274" y="6766"/>
                    </a:cubicBezTo>
                    <a:cubicBezTo>
                      <a:pt x="411274" y="5074"/>
                      <a:pt x="410549" y="3625"/>
                      <a:pt x="409341" y="2416"/>
                    </a:cubicBezTo>
                    <a:moveTo>
                      <a:pt x="379619" y="61377"/>
                    </a:moveTo>
                    <a:cubicBezTo>
                      <a:pt x="378653" y="59444"/>
                      <a:pt x="377203" y="57994"/>
                      <a:pt x="375511" y="56544"/>
                    </a:cubicBezTo>
                    <a:cubicBezTo>
                      <a:pt x="373820" y="55094"/>
                      <a:pt x="372128" y="54128"/>
                      <a:pt x="370195" y="53403"/>
                    </a:cubicBezTo>
                    <a:cubicBezTo>
                      <a:pt x="368262" y="52678"/>
                      <a:pt x="366329" y="51953"/>
                      <a:pt x="364396" y="51470"/>
                    </a:cubicBezTo>
                    <a:cubicBezTo>
                      <a:pt x="361013" y="50503"/>
                      <a:pt x="358113" y="49295"/>
                      <a:pt x="355938" y="47603"/>
                    </a:cubicBezTo>
                    <a:cubicBezTo>
                      <a:pt x="353764" y="45912"/>
                      <a:pt x="352797" y="43737"/>
                      <a:pt x="352797" y="40837"/>
                    </a:cubicBezTo>
                    <a:cubicBezTo>
                      <a:pt x="352797" y="38663"/>
                      <a:pt x="353764" y="36730"/>
                      <a:pt x="355697" y="35280"/>
                    </a:cubicBezTo>
                    <a:cubicBezTo>
                      <a:pt x="357630" y="33830"/>
                      <a:pt x="360046" y="33105"/>
                      <a:pt x="362946" y="33105"/>
                    </a:cubicBezTo>
                    <a:cubicBezTo>
                      <a:pt x="366087" y="33105"/>
                      <a:pt x="368504" y="33588"/>
                      <a:pt x="370195" y="34796"/>
                    </a:cubicBezTo>
                    <a:cubicBezTo>
                      <a:pt x="371887" y="36005"/>
                      <a:pt x="373337" y="37213"/>
                      <a:pt x="374786" y="38421"/>
                    </a:cubicBezTo>
                    <a:lnTo>
                      <a:pt x="379619" y="32380"/>
                    </a:lnTo>
                    <a:cubicBezTo>
                      <a:pt x="378169" y="31172"/>
                      <a:pt x="376236" y="29964"/>
                      <a:pt x="373820" y="28997"/>
                    </a:cubicBezTo>
                    <a:cubicBezTo>
                      <a:pt x="371162" y="27789"/>
                      <a:pt x="367779" y="27306"/>
                      <a:pt x="363429" y="27306"/>
                    </a:cubicBezTo>
                    <a:cubicBezTo>
                      <a:pt x="360771" y="27306"/>
                      <a:pt x="358355" y="27547"/>
                      <a:pt x="355938" y="28272"/>
                    </a:cubicBezTo>
                    <a:cubicBezTo>
                      <a:pt x="353522" y="28997"/>
                      <a:pt x="351589" y="29722"/>
                      <a:pt x="349656" y="31172"/>
                    </a:cubicBezTo>
                    <a:cubicBezTo>
                      <a:pt x="347964" y="32380"/>
                      <a:pt x="346514" y="34071"/>
                      <a:pt x="345306" y="36005"/>
                    </a:cubicBezTo>
                    <a:cubicBezTo>
                      <a:pt x="344098" y="37938"/>
                      <a:pt x="343615" y="40113"/>
                      <a:pt x="343615" y="42771"/>
                    </a:cubicBezTo>
                    <a:cubicBezTo>
                      <a:pt x="343615" y="45670"/>
                      <a:pt x="344098" y="48087"/>
                      <a:pt x="345065" y="50020"/>
                    </a:cubicBezTo>
                    <a:cubicBezTo>
                      <a:pt x="346031" y="51953"/>
                      <a:pt x="347481" y="53644"/>
                      <a:pt x="348931" y="54853"/>
                    </a:cubicBezTo>
                    <a:cubicBezTo>
                      <a:pt x="350622" y="56061"/>
                      <a:pt x="352314" y="57269"/>
                      <a:pt x="354005" y="57752"/>
                    </a:cubicBezTo>
                    <a:cubicBezTo>
                      <a:pt x="355938" y="58477"/>
                      <a:pt x="357630" y="58961"/>
                      <a:pt x="359321" y="59686"/>
                    </a:cubicBezTo>
                    <a:cubicBezTo>
                      <a:pt x="362946" y="60652"/>
                      <a:pt x="365604" y="61860"/>
                      <a:pt x="367779" y="63310"/>
                    </a:cubicBezTo>
                    <a:cubicBezTo>
                      <a:pt x="369954" y="64760"/>
                      <a:pt x="370920" y="67176"/>
                      <a:pt x="370920" y="70559"/>
                    </a:cubicBezTo>
                    <a:cubicBezTo>
                      <a:pt x="370920" y="73459"/>
                      <a:pt x="369954" y="75634"/>
                      <a:pt x="368262" y="77325"/>
                    </a:cubicBezTo>
                    <a:cubicBezTo>
                      <a:pt x="366571" y="78775"/>
                      <a:pt x="364154" y="79742"/>
                      <a:pt x="360771" y="79742"/>
                    </a:cubicBezTo>
                    <a:cubicBezTo>
                      <a:pt x="359080" y="79742"/>
                      <a:pt x="357630" y="79500"/>
                      <a:pt x="355938" y="79017"/>
                    </a:cubicBezTo>
                    <a:cubicBezTo>
                      <a:pt x="354489" y="78534"/>
                      <a:pt x="353039" y="77809"/>
                      <a:pt x="351830" y="76842"/>
                    </a:cubicBezTo>
                    <a:cubicBezTo>
                      <a:pt x="350622" y="76117"/>
                      <a:pt x="349414" y="75151"/>
                      <a:pt x="348447" y="74184"/>
                    </a:cubicBezTo>
                    <a:cubicBezTo>
                      <a:pt x="347481" y="73217"/>
                      <a:pt x="346756" y="72493"/>
                      <a:pt x="346031" y="71768"/>
                    </a:cubicBezTo>
                    <a:lnTo>
                      <a:pt x="341198" y="79500"/>
                    </a:lnTo>
                    <a:cubicBezTo>
                      <a:pt x="346514" y="83608"/>
                      <a:pt x="352797" y="85783"/>
                      <a:pt x="360288" y="85783"/>
                    </a:cubicBezTo>
                    <a:cubicBezTo>
                      <a:pt x="363188" y="85783"/>
                      <a:pt x="365604" y="85300"/>
                      <a:pt x="368020" y="84575"/>
                    </a:cubicBezTo>
                    <a:cubicBezTo>
                      <a:pt x="370437" y="83850"/>
                      <a:pt x="372612" y="82641"/>
                      <a:pt x="374303" y="81192"/>
                    </a:cubicBezTo>
                    <a:cubicBezTo>
                      <a:pt x="375995" y="79742"/>
                      <a:pt x="377444" y="77809"/>
                      <a:pt x="378411" y="75634"/>
                    </a:cubicBezTo>
                    <a:cubicBezTo>
                      <a:pt x="379378" y="73459"/>
                      <a:pt x="380103" y="71043"/>
                      <a:pt x="380103" y="68143"/>
                    </a:cubicBezTo>
                    <a:cubicBezTo>
                      <a:pt x="381069" y="65485"/>
                      <a:pt x="380586" y="63310"/>
                      <a:pt x="379619" y="61377"/>
                    </a:cubicBezTo>
                    <a:moveTo>
                      <a:pt x="298428" y="84091"/>
                    </a:moveTo>
                    <a:lnTo>
                      <a:pt x="307852" y="84091"/>
                    </a:lnTo>
                    <a:lnTo>
                      <a:pt x="307852" y="57511"/>
                    </a:lnTo>
                    <a:cubicBezTo>
                      <a:pt x="307852" y="55578"/>
                      <a:pt x="307852" y="53886"/>
                      <a:pt x="308093" y="51953"/>
                    </a:cubicBezTo>
                    <a:cubicBezTo>
                      <a:pt x="308335" y="50020"/>
                      <a:pt x="308577" y="48328"/>
                      <a:pt x="308818" y="46637"/>
                    </a:cubicBezTo>
                    <a:cubicBezTo>
                      <a:pt x="309785" y="43254"/>
                      <a:pt x="310993" y="40354"/>
                      <a:pt x="312926" y="37938"/>
                    </a:cubicBezTo>
                    <a:cubicBezTo>
                      <a:pt x="314618" y="35521"/>
                      <a:pt x="316792" y="34555"/>
                      <a:pt x="318967" y="34555"/>
                    </a:cubicBezTo>
                    <a:cubicBezTo>
                      <a:pt x="322833" y="34555"/>
                      <a:pt x="324767" y="36488"/>
                      <a:pt x="325008" y="40596"/>
                    </a:cubicBezTo>
                    <a:lnTo>
                      <a:pt x="333224" y="37696"/>
                    </a:lnTo>
                    <a:cubicBezTo>
                      <a:pt x="333224" y="35763"/>
                      <a:pt x="332741" y="34313"/>
                      <a:pt x="332016" y="32863"/>
                    </a:cubicBezTo>
                    <a:cubicBezTo>
                      <a:pt x="331291" y="31413"/>
                      <a:pt x="330566" y="30447"/>
                      <a:pt x="329599" y="29722"/>
                    </a:cubicBezTo>
                    <a:cubicBezTo>
                      <a:pt x="328633" y="28997"/>
                      <a:pt x="327425" y="28272"/>
                      <a:pt x="326216" y="28030"/>
                    </a:cubicBezTo>
                    <a:cubicBezTo>
                      <a:pt x="325008" y="27547"/>
                      <a:pt x="323800" y="27547"/>
                      <a:pt x="322833" y="27547"/>
                    </a:cubicBezTo>
                    <a:cubicBezTo>
                      <a:pt x="319450" y="27547"/>
                      <a:pt x="316792" y="28514"/>
                      <a:pt x="314134" y="30205"/>
                    </a:cubicBezTo>
                    <a:cubicBezTo>
                      <a:pt x="311718" y="32138"/>
                      <a:pt x="309543" y="34555"/>
                      <a:pt x="307852" y="37696"/>
                    </a:cubicBezTo>
                    <a:lnTo>
                      <a:pt x="306643" y="28272"/>
                    </a:lnTo>
                    <a:lnTo>
                      <a:pt x="297219" y="29239"/>
                    </a:lnTo>
                    <a:cubicBezTo>
                      <a:pt x="297219" y="29722"/>
                      <a:pt x="297461" y="30447"/>
                      <a:pt x="297461" y="31413"/>
                    </a:cubicBezTo>
                    <a:cubicBezTo>
                      <a:pt x="297703" y="32380"/>
                      <a:pt x="297703" y="33588"/>
                      <a:pt x="297944" y="35038"/>
                    </a:cubicBezTo>
                    <a:cubicBezTo>
                      <a:pt x="298186" y="36488"/>
                      <a:pt x="298186" y="37696"/>
                      <a:pt x="298186" y="39146"/>
                    </a:cubicBezTo>
                    <a:cubicBezTo>
                      <a:pt x="298186" y="40596"/>
                      <a:pt x="298428" y="41804"/>
                      <a:pt x="298428" y="43254"/>
                    </a:cubicBezTo>
                    <a:lnTo>
                      <a:pt x="298428" y="84091"/>
                    </a:lnTo>
                    <a:close/>
                    <a:moveTo>
                      <a:pt x="267981" y="38179"/>
                    </a:moveTo>
                    <a:cubicBezTo>
                      <a:pt x="270156" y="41079"/>
                      <a:pt x="271122" y="45187"/>
                      <a:pt x="271122" y="50262"/>
                    </a:cubicBezTo>
                    <a:lnTo>
                      <a:pt x="271122" y="52195"/>
                    </a:lnTo>
                    <a:lnTo>
                      <a:pt x="243817" y="52195"/>
                    </a:lnTo>
                    <a:cubicBezTo>
                      <a:pt x="244058" y="49778"/>
                      <a:pt x="244783" y="47362"/>
                      <a:pt x="245508" y="45187"/>
                    </a:cubicBezTo>
                    <a:cubicBezTo>
                      <a:pt x="246233" y="43012"/>
                      <a:pt x="247441" y="41079"/>
                      <a:pt x="248649" y="39388"/>
                    </a:cubicBezTo>
                    <a:cubicBezTo>
                      <a:pt x="249858" y="37696"/>
                      <a:pt x="251549" y="36246"/>
                      <a:pt x="253241" y="35280"/>
                    </a:cubicBezTo>
                    <a:cubicBezTo>
                      <a:pt x="254932" y="34313"/>
                      <a:pt x="257107" y="33830"/>
                      <a:pt x="259282" y="33830"/>
                    </a:cubicBezTo>
                    <a:cubicBezTo>
                      <a:pt x="262906" y="33588"/>
                      <a:pt x="265806" y="35038"/>
                      <a:pt x="267981" y="38179"/>
                    </a:cubicBezTo>
                    <a:moveTo>
                      <a:pt x="281029" y="58236"/>
                    </a:moveTo>
                    <a:lnTo>
                      <a:pt x="281029" y="52678"/>
                    </a:lnTo>
                    <a:cubicBezTo>
                      <a:pt x="281029" y="49537"/>
                      <a:pt x="280788" y="46395"/>
                      <a:pt x="280063" y="43496"/>
                    </a:cubicBezTo>
                    <a:cubicBezTo>
                      <a:pt x="279338" y="40354"/>
                      <a:pt x="278130" y="37696"/>
                      <a:pt x="276438" y="35280"/>
                    </a:cubicBezTo>
                    <a:cubicBezTo>
                      <a:pt x="274747" y="32863"/>
                      <a:pt x="272572" y="30930"/>
                      <a:pt x="269672" y="29480"/>
                    </a:cubicBezTo>
                    <a:cubicBezTo>
                      <a:pt x="266773" y="28030"/>
                      <a:pt x="263390" y="27306"/>
                      <a:pt x="259040" y="27306"/>
                    </a:cubicBezTo>
                    <a:cubicBezTo>
                      <a:pt x="255415" y="27306"/>
                      <a:pt x="252274" y="28030"/>
                      <a:pt x="249133" y="29480"/>
                    </a:cubicBezTo>
                    <a:cubicBezTo>
                      <a:pt x="245991" y="30930"/>
                      <a:pt x="243333" y="32863"/>
                      <a:pt x="241159" y="35521"/>
                    </a:cubicBezTo>
                    <a:cubicBezTo>
                      <a:pt x="238984" y="38179"/>
                      <a:pt x="237051" y="41079"/>
                      <a:pt x="235842" y="44704"/>
                    </a:cubicBezTo>
                    <a:cubicBezTo>
                      <a:pt x="234634" y="48328"/>
                      <a:pt x="233909" y="52195"/>
                      <a:pt x="233909" y="56544"/>
                    </a:cubicBezTo>
                    <a:cubicBezTo>
                      <a:pt x="233909" y="66210"/>
                      <a:pt x="236084" y="73459"/>
                      <a:pt x="240675" y="78292"/>
                    </a:cubicBezTo>
                    <a:cubicBezTo>
                      <a:pt x="245025" y="83125"/>
                      <a:pt x="251791" y="85783"/>
                      <a:pt x="260490" y="85783"/>
                    </a:cubicBezTo>
                    <a:cubicBezTo>
                      <a:pt x="265081" y="85783"/>
                      <a:pt x="268947" y="84816"/>
                      <a:pt x="272572" y="83125"/>
                    </a:cubicBezTo>
                    <a:cubicBezTo>
                      <a:pt x="275955" y="81192"/>
                      <a:pt x="279338" y="78534"/>
                      <a:pt x="282238" y="75151"/>
                    </a:cubicBezTo>
                    <a:lnTo>
                      <a:pt x="278371" y="71043"/>
                    </a:lnTo>
                    <a:cubicBezTo>
                      <a:pt x="274747" y="74426"/>
                      <a:pt x="271605" y="76359"/>
                      <a:pt x="268947" y="77567"/>
                    </a:cubicBezTo>
                    <a:cubicBezTo>
                      <a:pt x="266289" y="78534"/>
                      <a:pt x="263631" y="79017"/>
                      <a:pt x="261215" y="79017"/>
                    </a:cubicBezTo>
                    <a:cubicBezTo>
                      <a:pt x="255657" y="79017"/>
                      <a:pt x="251549" y="77325"/>
                      <a:pt x="248649" y="73701"/>
                    </a:cubicBezTo>
                    <a:cubicBezTo>
                      <a:pt x="245750" y="70076"/>
                      <a:pt x="244300" y="65002"/>
                      <a:pt x="244058" y="58477"/>
                    </a:cubicBezTo>
                    <a:lnTo>
                      <a:pt x="281029" y="58477"/>
                    </a:lnTo>
                    <a:close/>
                    <a:moveTo>
                      <a:pt x="183648" y="28997"/>
                    </a:moveTo>
                    <a:lnTo>
                      <a:pt x="172774" y="28997"/>
                    </a:lnTo>
                    <a:lnTo>
                      <a:pt x="195247" y="85300"/>
                    </a:lnTo>
                    <a:lnTo>
                      <a:pt x="203221" y="85300"/>
                    </a:lnTo>
                    <a:lnTo>
                      <a:pt x="226418" y="28997"/>
                    </a:lnTo>
                    <a:lnTo>
                      <a:pt x="217236" y="28997"/>
                    </a:lnTo>
                    <a:lnTo>
                      <a:pt x="202496" y="67660"/>
                    </a:lnTo>
                    <a:cubicBezTo>
                      <a:pt x="201046" y="71526"/>
                      <a:pt x="200321" y="74426"/>
                      <a:pt x="200079" y="76359"/>
                    </a:cubicBezTo>
                    <a:cubicBezTo>
                      <a:pt x="199838" y="75392"/>
                      <a:pt x="199596" y="74184"/>
                      <a:pt x="199354" y="72734"/>
                    </a:cubicBezTo>
                    <a:cubicBezTo>
                      <a:pt x="199113" y="71284"/>
                      <a:pt x="198388" y="69351"/>
                      <a:pt x="197663" y="67176"/>
                    </a:cubicBezTo>
                    <a:lnTo>
                      <a:pt x="183648" y="28997"/>
                    </a:lnTo>
                    <a:close/>
                    <a:moveTo>
                      <a:pt x="159000" y="28997"/>
                    </a:moveTo>
                    <a:lnTo>
                      <a:pt x="148851" y="28997"/>
                    </a:lnTo>
                    <a:lnTo>
                      <a:pt x="148851" y="84091"/>
                    </a:lnTo>
                    <a:lnTo>
                      <a:pt x="159000" y="84091"/>
                    </a:lnTo>
                    <a:lnTo>
                      <a:pt x="159000" y="28997"/>
                    </a:lnTo>
                    <a:close/>
                    <a:moveTo>
                      <a:pt x="158517" y="2416"/>
                    </a:moveTo>
                    <a:cubicBezTo>
                      <a:pt x="157309" y="1208"/>
                      <a:pt x="155859" y="483"/>
                      <a:pt x="154167" y="483"/>
                    </a:cubicBezTo>
                    <a:cubicBezTo>
                      <a:pt x="152476" y="483"/>
                      <a:pt x="150784" y="1208"/>
                      <a:pt x="149576" y="2416"/>
                    </a:cubicBezTo>
                    <a:cubicBezTo>
                      <a:pt x="148368" y="3625"/>
                      <a:pt x="147643" y="5316"/>
                      <a:pt x="147643" y="6766"/>
                    </a:cubicBezTo>
                    <a:cubicBezTo>
                      <a:pt x="147643" y="8457"/>
                      <a:pt x="148368" y="9907"/>
                      <a:pt x="149576" y="11116"/>
                    </a:cubicBezTo>
                    <a:cubicBezTo>
                      <a:pt x="150784" y="12324"/>
                      <a:pt x="152476" y="13049"/>
                      <a:pt x="154167" y="13049"/>
                    </a:cubicBezTo>
                    <a:cubicBezTo>
                      <a:pt x="155859" y="13049"/>
                      <a:pt x="157309" y="12324"/>
                      <a:pt x="158517" y="11116"/>
                    </a:cubicBezTo>
                    <a:cubicBezTo>
                      <a:pt x="159725" y="9907"/>
                      <a:pt x="160450" y="8457"/>
                      <a:pt x="160450" y="6766"/>
                    </a:cubicBezTo>
                    <a:cubicBezTo>
                      <a:pt x="160450" y="5074"/>
                      <a:pt x="159725" y="3625"/>
                      <a:pt x="158517" y="2416"/>
                    </a:cubicBezTo>
                    <a:moveTo>
                      <a:pt x="128795" y="84091"/>
                    </a:moveTo>
                    <a:lnTo>
                      <a:pt x="128795" y="49537"/>
                    </a:lnTo>
                    <a:cubicBezTo>
                      <a:pt x="128795" y="46637"/>
                      <a:pt x="128553" y="43737"/>
                      <a:pt x="128312" y="41079"/>
                    </a:cubicBezTo>
                    <a:cubicBezTo>
                      <a:pt x="128070" y="38421"/>
                      <a:pt x="127345" y="36005"/>
                      <a:pt x="126137" y="34071"/>
                    </a:cubicBezTo>
                    <a:cubicBezTo>
                      <a:pt x="124929" y="32138"/>
                      <a:pt x="122996" y="30447"/>
                      <a:pt x="120338" y="29239"/>
                    </a:cubicBezTo>
                    <a:cubicBezTo>
                      <a:pt x="117680" y="28030"/>
                      <a:pt x="114297" y="27306"/>
                      <a:pt x="109705" y="27306"/>
                    </a:cubicBezTo>
                    <a:cubicBezTo>
                      <a:pt x="106806" y="27306"/>
                      <a:pt x="104389" y="27789"/>
                      <a:pt x="102214" y="28514"/>
                    </a:cubicBezTo>
                    <a:cubicBezTo>
                      <a:pt x="100040" y="29480"/>
                      <a:pt x="98348" y="30447"/>
                      <a:pt x="96898" y="31655"/>
                    </a:cubicBezTo>
                    <a:cubicBezTo>
                      <a:pt x="95449" y="32863"/>
                      <a:pt x="94240" y="34071"/>
                      <a:pt x="93274" y="35280"/>
                    </a:cubicBezTo>
                    <a:cubicBezTo>
                      <a:pt x="92307" y="36488"/>
                      <a:pt x="91824" y="37213"/>
                      <a:pt x="91341" y="37938"/>
                    </a:cubicBezTo>
                    <a:lnTo>
                      <a:pt x="90132" y="28514"/>
                    </a:lnTo>
                    <a:lnTo>
                      <a:pt x="80708" y="29480"/>
                    </a:lnTo>
                    <a:cubicBezTo>
                      <a:pt x="80708" y="29964"/>
                      <a:pt x="80950" y="30689"/>
                      <a:pt x="80950" y="31655"/>
                    </a:cubicBezTo>
                    <a:cubicBezTo>
                      <a:pt x="81192" y="32622"/>
                      <a:pt x="81192" y="33830"/>
                      <a:pt x="81433" y="35280"/>
                    </a:cubicBezTo>
                    <a:cubicBezTo>
                      <a:pt x="81675" y="36730"/>
                      <a:pt x="81675" y="37938"/>
                      <a:pt x="81675" y="39388"/>
                    </a:cubicBezTo>
                    <a:cubicBezTo>
                      <a:pt x="81675" y="40837"/>
                      <a:pt x="81917" y="42046"/>
                      <a:pt x="81917" y="43496"/>
                    </a:cubicBezTo>
                    <a:lnTo>
                      <a:pt x="81917" y="84333"/>
                    </a:lnTo>
                    <a:lnTo>
                      <a:pt x="91824" y="84333"/>
                    </a:lnTo>
                    <a:lnTo>
                      <a:pt x="91824" y="53403"/>
                    </a:lnTo>
                    <a:cubicBezTo>
                      <a:pt x="91824" y="50986"/>
                      <a:pt x="92307" y="48570"/>
                      <a:pt x="93032" y="46154"/>
                    </a:cubicBezTo>
                    <a:cubicBezTo>
                      <a:pt x="93757" y="43979"/>
                      <a:pt x="94965" y="41804"/>
                      <a:pt x="96415" y="40354"/>
                    </a:cubicBezTo>
                    <a:cubicBezTo>
                      <a:pt x="97865" y="38663"/>
                      <a:pt x="99556" y="37454"/>
                      <a:pt x="101248" y="36488"/>
                    </a:cubicBezTo>
                    <a:cubicBezTo>
                      <a:pt x="103181" y="35521"/>
                      <a:pt x="105114" y="35038"/>
                      <a:pt x="107531" y="35038"/>
                    </a:cubicBezTo>
                    <a:cubicBezTo>
                      <a:pt x="109947" y="35038"/>
                      <a:pt x="112122" y="35280"/>
                      <a:pt x="113572" y="36005"/>
                    </a:cubicBezTo>
                    <a:cubicBezTo>
                      <a:pt x="115021" y="36730"/>
                      <a:pt x="116230" y="37454"/>
                      <a:pt x="117196" y="38904"/>
                    </a:cubicBezTo>
                    <a:cubicBezTo>
                      <a:pt x="117921" y="40113"/>
                      <a:pt x="118404" y="41804"/>
                      <a:pt x="118888" y="43496"/>
                    </a:cubicBezTo>
                    <a:cubicBezTo>
                      <a:pt x="119129" y="45429"/>
                      <a:pt x="119371" y="47362"/>
                      <a:pt x="119371" y="49778"/>
                    </a:cubicBezTo>
                    <a:lnTo>
                      <a:pt x="119371" y="84333"/>
                    </a:lnTo>
                    <a:lnTo>
                      <a:pt x="128795" y="84333"/>
                    </a:lnTo>
                    <a:close/>
                    <a:moveTo>
                      <a:pt x="60894" y="5799"/>
                    </a:moveTo>
                    <a:lnTo>
                      <a:pt x="50986" y="5799"/>
                    </a:lnTo>
                    <a:lnTo>
                      <a:pt x="50986" y="54128"/>
                    </a:lnTo>
                    <a:cubicBezTo>
                      <a:pt x="50986" y="59202"/>
                      <a:pt x="50503" y="63552"/>
                      <a:pt x="49295" y="66935"/>
                    </a:cubicBezTo>
                    <a:cubicBezTo>
                      <a:pt x="48328" y="70318"/>
                      <a:pt x="46879" y="72976"/>
                      <a:pt x="44945" y="74667"/>
                    </a:cubicBezTo>
                    <a:cubicBezTo>
                      <a:pt x="43012" y="76600"/>
                      <a:pt x="40837" y="77809"/>
                      <a:pt x="38421" y="78534"/>
                    </a:cubicBezTo>
                    <a:cubicBezTo>
                      <a:pt x="36005" y="79259"/>
                      <a:pt x="33347" y="79500"/>
                      <a:pt x="30447" y="79500"/>
                    </a:cubicBezTo>
                    <a:cubicBezTo>
                      <a:pt x="27547" y="79500"/>
                      <a:pt x="24889" y="79259"/>
                      <a:pt x="22231" y="78534"/>
                    </a:cubicBezTo>
                    <a:cubicBezTo>
                      <a:pt x="19815" y="77809"/>
                      <a:pt x="17640" y="76600"/>
                      <a:pt x="15707" y="74667"/>
                    </a:cubicBezTo>
                    <a:cubicBezTo>
                      <a:pt x="14015" y="72734"/>
                      <a:pt x="12565" y="70076"/>
                      <a:pt x="11357" y="66935"/>
                    </a:cubicBezTo>
                    <a:cubicBezTo>
                      <a:pt x="10391" y="63552"/>
                      <a:pt x="9666" y="59444"/>
                      <a:pt x="9666" y="54128"/>
                    </a:cubicBezTo>
                    <a:lnTo>
                      <a:pt x="9666" y="5799"/>
                    </a:lnTo>
                    <a:lnTo>
                      <a:pt x="0" y="5799"/>
                    </a:lnTo>
                    <a:lnTo>
                      <a:pt x="0" y="54853"/>
                    </a:lnTo>
                    <a:cubicBezTo>
                      <a:pt x="0" y="66451"/>
                      <a:pt x="2658" y="74667"/>
                      <a:pt x="7733" y="79500"/>
                    </a:cubicBezTo>
                    <a:cubicBezTo>
                      <a:pt x="12807" y="84333"/>
                      <a:pt x="20540" y="86749"/>
                      <a:pt x="30689" y="86749"/>
                    </a:cubicBezTo>
                    <a:cubicBezTo>
                      <a:pt x="40837" y="86749"/>
                      <a:pt x="48570" y="84333"/>
                      <a:pt x="53403" y="79500"/>
                    </a:cubicBezTo>
                    <a:cubicBezTo>
                      <a:pt x="58477" y="74667"/>
                      <a:pt x="60894" y="66451"/>
                      <a:pt x="60894" y="54853"/>
                    </a:cubicBezTo>
                    <a:lnTo>
                      <a:pt x="60894" y="5799"/>
                    </a:lnTo>
                    <a:close/>
                  </a:path>
                </a:pathLst>
              </a:custGeom>
              <a:solidFill>
                <a:srgbClr val="000000"/>
              </a:solidFill>
              <a:ln w="2402" cap="flat">
                <a:noFill/>
                <a:prstDash val="solid"/>
                <a:miter/>
              </a:ln>
            </p:spPr>
            <p:txBody>
              <a:bodyPr rtlCol="0" anchor="ctr"/>
              <a:lstStyle/>
              <a:p>
                <a:endParaRPr lang="de-DE" sz="1351"/>
              </a:p>
            </p:txBody>
          </p:sp>
          <p:sp>
            <p:nvSpPr>
              <p:cNvPr id="31" name="Freihandform: Form 30">
                <a:extLst>
                  <a:ext uri="{FF2B5EF4-FFF2-40B4-BE49-F238E27FC236}">
                    <a16:creationId xmlns:a16="http://schemas.microsoft.com/office/drawing/2014/main" id="{22FEF1E6-C2ED-48D1-B68D-F0300DB16821}"/>
                  </a:ext>
                </a:extLst>
              </p:cNvPr>
              <p:cNvSpPr/>
              <p:nvPr/>
            </p:nvSpPr>
            <p:spPr>
              <a:xfrm>
                <a:off x="11569754" y="1219314"/>
                <a:ext cx="152234" cy="132903"/>
              </a:xfrm>
              <a:custGeom>
                <a:avLst/>
                <a:gdLst>
                  <a:gd name="connsiteX0" fmla="*/ 0 w 152234"/>
                  <a:gd name="connsiteY0" fmla="*/ 134353 h 132902"/>
                  <a:gd name="connsiteX1" fmla="*/ 84816 w 152234"/>
                  <a:gd name="connsiteY1" fmla="*/ 134353 h 132902"/>
                  <a:gd name="connsiteX2" fmla="*/ 152234 w 152234"/>
                  <a:gd name="connsiteY2" fmla="*/ 67176 h 132902"/>
                  <a:gd name="connsiteX3" fmla="*/ 84816 w 152234"/>
                  <a:gd name="connsiteY3" fmla="*/ 0 h 132902"/>
                  <a:gd name="connsiteX4" fmla="*/ 0 w 152234"/>
                  <a:gd name="connsiteY4" fmla="*/ 0 h 132902"/>
                  <a:gd name="connsiteX5" fmla="*/ 0 w 152234"/>
                  <a:gd name="connsiteY5" fmla="*/ 134353 h 1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234" h="132902">
                    <a:moveTo>
                      <a:pt x="0" y="134353"/>
                    </a:moveTo>
                    <a:lnTo>
                      <a:pt x="84816" y="134353"/>
                    </a:lnTo>
                    <a:cubicBezTo>
                      <a:pt x="122029" y="134353"/>
                      <a:pt x="152234" y="104389"/>
                      <a:pt x="152234" y="67176"/>
                    </a:cubicBezTo>
                    <a:cubicBezTo>
                      <a:pt x="152234" y="29964"/>
                      <a:pt x="122029" y="0"/>
                      <a:pt x="84816" y="0"/>
                    </a:cubicBezTo>
                    <a:lnTo>
                      <a:pt x="0" y="0"/>
                    </a:lnTo>
                    <a:lnTo>
                      <a:pt x="0" y="134353"/>
                    </a:lnTo>
                    <a:close/>
                  </a:path>
                </a:pathLst>
              </a:custGeom>
              <a:solidFill>
                <a:srgbClr val="0072BC"/>
              </a:solidFill>
              <a:ln w="2402" cap="flat">
                <a:noFill/>
                <a:prstDash val="solid"/>
                <a:miter/>
              </a:ln>
            </p:spPr>
            <p:txBody>
              <a:bodyPr rtlCol="0" anchor="ctr"/>
              <a:lstStyle/>
              <a:p>
                <a:endParaRPr lang="de-DE" sz="1351"/>
              </a:p>
            </p:txBody>
          </p:sp>
        </p:grpSp>
      </p:grpSp>
      <p:sp>
        <p:nvSpPr>
          <p:cNvPr id="5" name="Titel 1">
            <a:extLst>
              <a:ext uri="{FF2B5EF4-FFF2-40B4-BE49-F238E27FC236}">
                <a16:creationId xmlns:a16="http://schemas.microsoft.com/office/drawing/2014/main" id="{B0EFD377-4EA8-4233-8819-69CE7EFB9E7E}"/>
              </a:ext>
            </a:extLst>
          </p:cNvPr>
          <p:cNvSpPr>
            <a:spLocks noGrp="1"/>
          </p:cNvSpPr>
          <p:nvPr>
            <p:ph type="title"/>
          </p:nvPr>
        </p:nvSpPr>
        <p:spPr>
          <a:xfrm>
            <a:off x="3842920" y="3034543"/>
            <a:ext cx="4779587" cy="919235"/>
          </a:xfrm>
        </p:spPr>
        <p:txBody>
          <a:bodyPr/>
          <a:lstStyle>
            <a:lvl1pPr algn="r">
              <a:defRPr/>
            </a:lvl1pPr>
          </a:lstStyle>
          <a:p>
            <a:r>
              <a:rPr lang="de-DE"/>
              <a:t>Titelmasterformat durch Klicken bearbeiten</a:t>
            </a:r>
            <a:endParaRPr lang="de-DE" dirty="0"/>
          </a:p>
        </p:txBody>
      </p:sp>
      <p:sp>
        <p:nvSpPr>
          <p:cNvPr id="3" name="Fußzeilenplatzhalter 2">
            <a:extLst>
              <a:ext uri="{FF2B5EF4-FFF2-40B4-BE49-F238E27FC236}">
                <a16:creationId xmlns:a16="http://schemas.microsoft.com/office/drawing/2014/main" id="{9D5327C6-E598-4991-AB22-BE7A8B832ED0}"/>
              </a:ext>
            </a:extLst>
          </p:cNvPr>
          <p:cNvSpPr>
            <a:spLocks noGrp="1"/>
          </p:cNvSpPr>
          <p:nvPr>
            <p:ph type="ftr" sz="quarter" idx="11"/>
          </p:nvPr>
        </p:nvSpPr>
        <p:spPr/>
        <p:txBody>
          <a:bodyPr/>
          <a:lstStyle>
            <a:lvl1pPr>
              <a:defRPr/>
            </a:lvl1pPr>
          </a:lstStyle>
          <a:p>
            <a:endParaRPr lang="de-DE" dirty="0"/>
          </a:p>
        </p:txBody>
      </p:sp>
      <p:sp>
        <p:nvSpPr>
          <p:cNvPr id="4" name="Foliennummernplatzhalter 3">
            <a:extLst>
              <a:ext uri="{FF2B5EF4-FFF2-40B4-BE49-F238E27FC236}">
                <a16:creationId xmlns:a16="http://schemas.microsoft.com/office/drawing/2014/main" id="{F4581514-8A34-423E-AF48-23D40C9BAE3C}"/>
              </a:ext>
            </a:extLst>
          </p:cNvPr>
          <p:cNvSpPr>
            <a:spLocks noGrp="1"/>
          </p:cNvSpPr>
          <p:nvPr>
            <p:ph type="sldNum" sz="quarter" idx="12"/>
          </p:nvPr>
        </p:nvSpPr>
        <p:spPr/>
        <p:txBody>
          <a:bodyPr/>
          <a:lstStyle/>
          <a:p>
            <a:fld id="{9D195BCC-3514-4B1B-9C18-24F3D67EC549}" type="slidenum">
              <a:rPr lang="de-DE" smtClean="0"/>
              <a:t>‹#›</a:t>
            </a:fld>
            <a:endParaRPr lang="de-DE"/>
          </a:p>
        </p:txBody>
      </p:sp>
    </p:spTree>
    <p:extLst>
      <p:ext uri="{BB962C8B-B14F-4D97-AF65-F5344CB8AC3E}">
        <p14:creationId xmlns:p14="http://schemas.microsoft.com/office/powerpoint/2010/main" val="36723533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Kapiteltrenner 2">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F4581514-8A34-423E-AF48-23D40C9BAE3C}"/>
              </a:ext>
            </a:extLst>
          </p:cNvPr>
          <p:cNvSpPr>
            <a:spLocks noGrp="1"/>
          </p:cNvSpPr>
          <p:nvPr>
            <p:ph type="sldNum" sz="quarter" idx="12"/>
          </p:nvPr>
        </p:nvSpPr>
        <p:spPr/>
        <p:txBody>
          <a:bodyPr/>
          <a:lstStyle/>
          <a:p>
            <a:endParaRPr lang="de-DE"/>
          </a:p>
        </p:txBody>
      </p:sp>
    </p:spTree>
    <p:extLst>
      <p:ext uri="{BB962C8B-B14F-4D97-AF65-F5344CB8AC3E}">
        <p14:creationId xmlns:p14="http://schemas.microsoft.com/office/powerpoint/2010/main" val="36175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1">
    <p:spTree>
      <p:nvGrpSpPr>
        <p:cNvPr id="1" name=""/>
        <p:cNvGrpSpPr/>
        <p:nvPr/>
      </p:nvGrpSpPr>
      <p:grpSpPr>
        <a:xfrm>
          <a:off x="0" y="0"/>
          <a:ext cx="0" cy="0"/>
          <a:chOff x="0" y="0"/>
          <a:chExt cx="0" cy="0"/>
        </a:xfrm>
      </p:grpSpPr>
      <p:grpSp>
        <p:nvGrpSpPr>
          <p:cNvPr id="29" name="Gruppieren 28">
            <a:extLst>
              <a:ext uri="{FF2B5EF4-FFF2-40B4-BE49-F238E27FC236}">
                <a16:creationId xmlns:a16="http://schemas.microsoft.com/office/drawing/2014/main" id="{3C014E30-33A3-475F-B8A0-9E84E311170A}"/>
              </a:ext>
            </a:extLst>
          </p:cNvPr>
          <p:cNvGrpSpPr/>
          <p:nvPr userDrawn="1"/>
        </p:nvGrpSpPr>
        <p:grpSpPr>
          <a:xfrm>
            <a:off x="-4877" y="4950860"/>
            <a:ext cx="9148877" cy="198120"/>
            <a:chOff x="-4877" y="4950860"/>
            <a:chExt cx="9148877" cy="198120"/>
          </a:xfrm>
        </p:grpSpPr>
        <p:sp>
          <p:nvSpPr>
            <p:cNvPr id="30" name="bk object 18">
              <a:extLst>
                <a:ext uri="{FF2B5EF4-FFF2-40B4-BE49-F238E27FC236}">
                  <a16:creationId xmlns:a16="http://schemas.microsoft.com/office/drawing/2014/main" id="{6643BCF6-A569-4BAD-B15C-E253B00A5594}"/>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31" name="bk object 18">
              <a:extLst>
                <a:ext uri="{FF2B5EF4-FFF2-40B4-BE49-F238E27FC236}">
                  <a16:creationId xmlns:a16="http://schemas.microsoft.com/office/drawing/2014/main" id="{D0D25174-0D7D-4590-B212-5467D04FECF1}"/>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32" name="Holder 3">
              <a:extLst>
                <a:ext uri="{FF2B5EF4-FFF2-40B4-BE49-F238E27FC236}">
                  <a16:creationId xmlns:a16="http://schemas.microsoft.com/office/drawing/2014/main" id="{7C25F4F3-A838-4B03-A6C0-3D91C8E43EB3}"/>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sp>
        <p:nvSpPr>
          <p:cNvPr id="15" name="Datumsplatzhalter 3">
            <a:extLst>
              <a:ext uri="{FF2B5EF4-FFF2-40B4-BE49-F238E27FC236}">
                <a16:creationId xmlns:a16="http://schemas.microsoft.com/office/drawing/2014/main" id="{3B5E04AF-3094-435E-B4CE-19B4DDF27069}"/>
              </a:ext>
            </a:extLst>
          </p:cNvPr>
          <p:cNvSpPr>
            <a:spLocks noGrp="1"/>
          </p:cNvSpPr>
          <p:nvPr>
            <p:ph type="dt" sz="half" idx="10"/>
          </p:nvPr>
        </p:nvSpPr>
        <p:spPr>
          <a:xfrm>
            <a:off x="526536" y="4460406"/>
            <a:ext cx="2057400" cy="274182"/>
          </a:xfrm>
          <a:prstGeom prst="rect">
            <a:avLst/>
          </a:prstGeom>
        </p:spPr>
        <p:txBody>
          <a:bodyPr lIns="0" tIns="0" rIns="0" bIns="0" anchor="ctr">
            <a:noAutofit/>
          </a:bodyPr>
          <a:lstStyle>
            <a:lvl1pPr>
              <a:defRPr lang="de-DE" smtClean="0">
                <a:solidFill>
                  <a:schemeClr val="tx2"/>
                </a:solidFill>
              </a:defRPr>
            </a:lvl1pPr>
          </a:lstStyle>
          <a:p>
            <a:endParaRPr lang="de-DE" dirty="0"/>
          </a:p>
        </p:txBody>
      </p:sp>
      <p:sp>
        <p:nvSpPr>
          <p:cNvPr id="17" name="Untertitel 2">
            <a:extLst>
              <a:ext uri="{FF2B5EF4-FFF2-40B4-BE49-F238E27FC236}">
                <a16:creationId xmlns:a16="http://schemas.microsoft.com/office/drawing/2014/main" id="{A18DDF52-5273-48AE-8D09-90DA7A10F515}"/>
              </a:ext>
            </a:extLst>
          </p:cNvPr>
          <p:cNvSpPr>
            <a:spLocks noGrp="1"/>
          </p:cNvSpPr>
          <p:nvPr>
            <p:ph type="subTitle" idx="1"/>
          </p:nvPr>
        </p:nvSpPr>
        <p:spPr>
          <a:xfrm>
            <a:off x="526536" y="3512495"/>
            <a:ext cx="4936563" cy="604640"/>
          </a:xfrm>
        </p:spPr>
        <p:txBody>
          <a:bodyPr lIns="0" tIns="0" rIns="0" bIns="0">
            <a:noAutofit/>
          </a:bodyPr>
          <a:lstStyle>
            <a:lvl1pPr marL="0" indent="0" algn="l">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sp>
        <p:nvSpPr>
          <p:cNvPr id="18" name="Titel 1">
            <a:extLst>
              <a:ext uri="{FF2B5EF4-FFF2-40B4-BE49-F238E27FC236}">
                <a16:creationId xmlns:a16="http://schemas.microsoft.com/office/drawing/2014/main" id="{FAB22651-CAFB-4334-BBAD-47EBF4CF7FDC}"/>
              </a:ext>
            </a:extLst>
          </p:cNvPr>
          <p:cNvSpPr>
            <a:spLocks noGrp="1"/>
          </p:cNvSpPr>
          <p:nvPr>
            <p:ph type="ctrTitle" hasCustomPrompt="1"/>
          </p:nvPr>
        </p:nvSpPr>
        <p:spPr>
          <a:xfrm>
            <a:off x="526536" y="2331598"/>
            <a:ext cx="4936563" cy="1108490"/>
          </a:xfrm>
        </p:spPr>
        <p:txBody>
          <a:bodyPr lIns="0" tIns="0" rIns="0" bIns="0" anchor="b">
            <a:noAutofit/>
          </a:bodyPr>
          <a:lstStyle>
            <a:lvl1pPr algn="l">
              <a:defRPr sz="3600" b="0">
                <a:solidFill>
                  <a:schemeClr val="tx2"/>
                </a:solidFill>
              </a:defRPr>
            </a:lvl1pPr>
          </a:lstStyle>
          <a:p>
            <a:r>
              <a:rPr lang="de-DE" dirty="0"/>
              <a:t>Titel bearbeiten</a:t>
            </a:r>
          </a:p>
        </p:txBody>
      </p:sp>
      <p:grpSp>
        <p:nvGrpSpPr>
          <p:cNvPr id="13" name="Grafik 6">
            <a:extLst>
              <a:ext uri="{FF2B5EF4-FFF2-40B4-BE49-F238E27FC236}">
                <a16:creationId xmlns:a16="http://schemas.microsoft.com/office/drawing/2014/main" id="{CF4A76B1-953E-4A32-9BD1-DE88786E38FC}"/>
              </a:ext>
            </a:extLst>
          </p:cNvPr>
          <p:cNvGrpSpPr>
            <a:grpSpLocks noChangeAspect="1"/>
          </p:cNvGrpSpPr>
          <p:nvPr userDrawn="1"/>
        </p:nvGrpSpPr>
        <p:grpSpPr>
          <a:xfrm>
            <a:off x="522799" y="385347"/>
            <a:ext cx="1528921" cy="584196"/>
            <a:chOff x="695325" y="516229"/>
            <a:chExt cx="2556359" cy="975572"/>
          </a:xfrm>
          <a:solidFill>
            <a:srgbClr val="0072BC"/>
          </a:solidFill>
        </p:grpSpPr>
        <p:sp>
          <p:nvSpPr>
            <p:cNvPr id="14" name="Freihandform: Form 13">
              <a:extLst>
                <a:ext uri="{FF2B5EF4-FFF2-40B4-BE49-F238E27FC236}">
                  <a16:creationId xmlns:a16="http://schemas.microsoft.com/office/drawing/2014/main" id="{CFD7E5C6-0F67-4B37-B3BF-534429CFB0DA}"/>
                </a:ext>
              </a:extLst>
            </p:cNvPr>
            <p:cNvSpPr/>
            <p:nvPr/>
          </p:nvSpPr>
          <p:spPr>
            <a:xfrm>
              <a:off x="2979337" y="1251070"/>
              <a:ext cx="270992" cy="239376"/>
            </a:xfrm>
            <a:custGeom>
              <a:avLst/>
              <a:gdLst>
                <a:gd name="connsiteX0" fmla="*/ 0 w 270992"/>
                <a:gd name="connsiteY0" fmla="*/ 242086 h 239376"/>
                <a:gd name="connsiteX1" fmla="*/ 152659 w 270992"/>
                <a:gd name="connsiteY1" fmla="*/ 242086 h 239376"/>
                <a:gd name="connsiteX2" fmla="*/ 274154 w 270992"/>
                <a:gd name="connsiteY2" fmla="*/ 121043 h 239376"/>
                <a:gd name="connsiteX3" fmla="*/ 152659 w 270992"/>
                <a:gd name="connsiteY3" fmla="*/ 0 h 239376"/>
                <a:gd name="connsiteX4" fmla="*/ 0 w 270992"/>
                <a:gd name="connsiteY4" fmla="*/ 0 h 239376"/>
                <a:gd name="connsiteX5" fmla="*/ 0 w 270992"/>
                <a:gd name="connsiteY5" fmla="*/ 242086 h 23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992" h="239376">
                  <a:moveTo>
                    <a:pt x="0" y="242086"/>
                  </a:moveTo>
                  <a:lnTo>
                    <a:pt x="152659" y="242086"/>
                  </a:lnTo>
                  <a:cubicBezTo>
                    <a:pt x="219955" y="242086"/>
                    <a:pt x="274154" y="187888"/>
                    <a:pt x="274154" y="121043"/>
                  </a:cubicBezTo>
                  <a:cubicBezTo>
                    <a:pt x="274154" y="54198"/>
                    <a:pt x="219955" y="0"/>
                    <a:pt x="152659" y="0"/>
                  </a:cubicBezTo>
                  <a:lnTo>
                    <a:pt x="0" y="0"/>
                  </a:lnTo>
                  <a:lnTo>
                    <a:pt x="0" y="242086"/>
                  </a:lnTo>
                  <a:close/>
                </a:path>
              </a:pathLst>
            </a:custGeom>
            <a:solidFill>
              <a:srgbClr val="0072BC"/>
            </a:solidFill>
            <a:ln w="4510" cap="flat">
              <a:noFill/>
              <a:prstDash val="solid"/>
              <a:miter/>
            </a:ln>
          </p:spPr>
          <p:txBody>
            <a:bodyPr rtlCol="0" anchor="ctr"/>
            <a:lstStyle/>
            <a:p>
              <a:endParaRPr lang="de-DE" sz="1351"/>
            </a:p>
          </p:txBody>
        </p:sp>
        <p:sp>
          <p:nvSpPr>
            <p:cNvPr id="16" name="Freihandform: Form 15">
              <a:extLst>
                <a:ext uri="{FF2B5EF4-FFF2-40B4-BE49-F238E27FC236}">
                  <a16:creationId xmlns:a16="http://schemas.microsoft.com/office/drawing/2014/main" id="{4D3305F2-C7C5-4C12-9231-D66E6CDF1F5F}"/>
                </a:ext>
              </a:extLst>
            </p:cNvPr>
            <p:cNvSpPr/>
            <p:nvPr/>
          </p:nvSpPr>
          <p:spPr>
            <a:xfrm>
              <a:off x="2216494" y="728506"/>
              <a:ext cx="659414" cy="663931"/>
            </a:xfrm>
            <a:custGeom>
              <a:avLst/>
              <a:gdLst>
                <a:gd name="connsiteX0" fmla="*/ 662124 w 659414"/>
                <a:gd name="connsiteY0" fmla="*/ 0 h 663930"/>
                <a:gd name="connsiteX1" fmla="*/ 662124 w 659414"/>
                <a:gd name="connsiteY1" fmla="*/ 331965 h 663930"/>
                <a:gd name="connsiteX2" fmla="*/ 331062 w 659414"/>
                <a:gd name="connsiteY2" fmla="*/ 663931 h 663930"/>
                <a:gd name="connsiteX3" fmla="*/ 0 w 659414"/>
                <a:gd name="connsiteY3" fmla="*/ 331965 h 663930"/>
                <a:gd name="connsiteX4" fmla="*/ 0 w 659414"/>
                <a:gd name="connsiteY4" fmla="*/ 0 h 663930"/>
                <a:gd name="connsiteX5" fmla="*/ 168015 w 659414"/>
                <a:gd name="connsiteY5" fmla="*/ 0 h 663930"/>
                <a:gd name="connsiteX6" fmla="*/ 168015 w 659414"/>
                <a:gd name="connsiteY6" fmla="*/ 317513 h 663930"/>
                <a:gd name="connsiteX7" fmla="*/ 331514 w 659414"/>
                <a:gd name="connsiteY7" fmla="*/ 490496 h 663930"/>
                <a:gd name="connsiteX8" fmla="*/ 495012 w 659414"/>
                <a:gd name="connsiteY8" fmla="*/ 317513 h 663930"/>
                <a:gd name="connsiteX9" fmla="*/ 495012 w 659414"/>
                <a:gd name="connsiteY9" fmla="*/ 0 h 663930"/>
                <a:gd name="connsiteX10" fmla="*/ 662124 w 659414"/>
                <a:gd name="connsiteY10" fmla="*/ 0 h 66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414" h="663930">
                  <a:moveTo>
                    <a:pt x="662124" y="0"/>
                  </a:moveTo>
                  <a:lnTo>
                    <a:pt x="662124" y="331965"/>
                  </a:lnTo>
                  <a:cubicBezTo>
                    <a:pt x="662124" y="529790"/>
                    <a:pt x="513982" y="663931"/>
                    <a:pt x="331062" y="663931"/>
                  </a:cubicBezTo>
                  <a:cubicBezTo>
                    <a:pt x="148142" y="663931"/>
                    <a:pt x="0" y="529790"/>
                    <a:pt x="0" y="331965"/>
                  </a:cubicBezTo>
                  <a:cubicBezTo>
                    <a:pt x="0" y="303511"/>
                    <a:pt x="0" y="0"/>
                    <a:pt x="0" y="0"/>
                  </a:cubicBezTo>
                  <a:lnTo>
                    <a:pt x="168015" y="0"/>
                  </a:lnTo>
                  <a:cubicBezTo>
                    <a:pt x="168015" y="60522"/>
                    <a:pt x="168015" y="305318"/>
                    <a:pt x="168015" y="317513"/>
                  </a:cubicBezTo>
                  <a:cubicBezTo>
                    <a:pt x="168015" y="420038"/>
                    <a:pt x="241183" y="490496"/>
                    <a:pt x="331514" y="490496"/>
                  </a:cubicBezTo>
                  <a:cubicBezTo>
                    <a:pt x="421845" y="490496"/>
                    <a:pt x="495012" y="420490"/>
                    <a:pt x="495012" y="317513"/>
                  </a:cubicBezTo>
                  <a:lnTo>
                    <a:pt x="495012" y="0"/>
                  </a:lnTo>
                  <a:lnTo>
                    <a:pt x="662124" y="0"/>
                  </a:lnTo>
                  <a:close/>
                </a:path>
              </a:pathLst>
            </a:custGeom>
            <a:solidFill>
              <a:srgbClr val="0072BC"/>
            </a:solidFill>
            <a:ln w="4510" cap="flat">
              <a:noFill/>
              <a:prstDash val="solid"/>
              <a:miter/>
            </a:ln>
          </p:spPr>
          <p:txBody>
            <a:bodyPr rtlCol="0" anchor="ctr"/>
            <a:lstStyle/>
            <a:p>
              <a:endParaRPr lang="de-DE" sz="1351"/>
            </a:p>
          </p:txBody>
        </p:sp>
        <p:sp>
          <p:nvSpPr>
            <p:cNvPr id="19" name="Freihandform: Form 18">
              <a:extLst>
                <a:ext uri="{FF2B5EF4-FFF2-40B4-BE49-F238E27FC236}">
                  <a16:creationId xmlns:a16="http://schemas.microsoft.com/office/drawing/2014/main" id="{841CA9BF-ECB3-404C-B6B8-1533D1C1E0A0}"/>
                </a:ext>
              </a:extLst>
            </p:cNvPr>
            <p:cNvSpPr/>
            <p:nvPr/>
          </p:nvSpPr>
          <p:spPr>
            <a:xfrm>
              <a:off x="695325" y="516229"/>
              <a:ext cx="659414" cy="858142"/>
            </a:xfrm>
            <a:custGeom>
              <a:avLst/>
              <a:gdLst>
                <a:gd name="connsiteX0" fmla="*/ 168015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8015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8015"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8015" y="859497"/>
                  </a:lnTo>
                  <a:close/>
                </a:path>
              </a:pathLst>
            </a:custGeom>
            <a:solidFill>
              <a:srgbClr val="0072BC"/>
            </a:solidFill>
            <a:ln w="4510" cap="flat">
              <a:noFill/>
              <a:prstDash val="solid"/>
              <a:miter/>
            </a:ln>
          </p:spPr>
          <p:txBody>
            <a:bodyPr rtlCol="0" anchor="ctr"/>
            <a:lstStyle/>
            <a:p>
              <a:endParaRPr lang="de-DE" sz="1351"/>
            </a:p>
          </p:txBody>
        </p:sp>
        <p:sp>
          <p:nvSpPr>
            <p:cNvPr id="20" name="Freihandform: Form 19">
              <a:extLst>
                <a:ext uri="{FF2B5EF4-FFF2-40B4-BE49-F238E27FC236}">
                  <a16:creationId xmlns:a16="http://schemas.microsoft.com/office/drawing/2014/main" id="{B7658C24-2A28-49B2-96C0-D5EEAC50C416}"/>
                </a:ext>
              </a:extLst>
            </p:cNvPr>
            <p:cNvSpPr/>
            <p:nvPr/>
          </p:nvSpPr>
          <p:spPr>
            <a:xfrm>
              <a:off x="1458619" y="516229"/>
              <a:ext cx="659414" cy="858142"/>
            </a:xfrm>
            <a:custGeom>
              <a:avLst/>
              <a:gdLst>
                <a:gd name="connsiteX0" fmla="*/ 167563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7563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7563"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7563" y="859497"/>
                  </a:lnTo>
                  <a:close/>
                </a:path>
              </a:pathLst>
            </a:custGeom>
            <a:solidFill>
              <a:srgbClr val="0072BC"/>
            </a:solidFill>
            <a:ln w="4510" cap="flat">
              <a:noFill/>
              <a:prstDash val="solid"/>
              <a:miter/>
            </a:ln>
          </p:spPr>
          <p:txBody>
            <a:bodyPr rtlCol="0" anchor="ctr"/>
            <a:lstStyle/>
            <a:p>
              <a:endParaRPr lang="de-DE" sz="1351"/>
            </a:p>
          </p:txBody>
        </p:sp>
      </p:grpSp>
      <p:sp>
        <p:nvSpPr>
          <p:cNvPr id="3" name="Inhaltsplatzhalter 2">
            <a:extLst>
              <a:ext uri="{FF2B5EF4-FFF2-40B4-BE49-F238E27FC236}">
                <a16:creationId xmlns:a16="http://schemas.microsoft.com/office/drawing/2014/main" id="{51F135B6-57F4-4B6E-AD86-CFAA18EDA947}"/>
              </a:ext>
            </a:extLst>
          </p:cNvPr>
          <p:cNvSpPr>
            <a:spLocks noGrp="1"/>
          </p:cNvSpPr>
          <p:nvPr>
            <p:ph sz="quarter" idx="11" hasCustomPrompt="1"/>
          </p:nvPr>
        </p:nvSpPr>
        <p:spPr>
          <a:xfrm>
            <a:off x="5620941" y="1088383"/>
            <a:ext cx="3523059" cy="3826517"/>
          </a:xfrm>
          <a:solidFill>
            <a:schemeClr val="bg2">
              <a:lumMod val="100000"/>
            </a:schemeClr>
          </a:solidFill>
          <a:ln/>
        </p:spPr>
        <p:txBody>
          <a:bodyPr lIns="0" tIns="540000" rIns="0" bIns="0" anchor="t">
            <a:noAutofit/>
          </a:bodyPr>
          <a:lstStyle>
            <a:lvl1pPr marL="180975" indent="0" algn="l">
              <a:lnSpc>
                <a:spcPct val="90000"/>
              </a:lnSpc>
              <a:buNone/>
              <a:defRPr sz="1600" b="0">
                <a:solidFill>
                  <a:schemeClr val="tx1">
                    <a:lumMod val="100000"/>
                  </a:schemeClr>
                </a:solidFill>
                <a:latin typeface="Arial" panose="020B0604020202020204" pitchFamily="34" charset="0"/>
              </a:defRPr>
            </a:lvl1pPr>
            <a:lvl2pPr algn="ctr">
              <a:lnSpc>
                <a:spcPct val="90000"/>
              </a:lnSpc>
              <a:defRPr sz="1600" b="0">
                <a:solidFill>
                  <a:schemeClr val="tx1">
                    <a:lumMod val="100000"/>
                  </a:schemeClr>
                </a:solidFill>
                <a:latin typeface="Arial" panose="020B0604020202020204" pitchFamily="34" charset="0"/>
              </a:defRPr>
            </a:lvl2pPr>
            <a:lvl3pPr algn="ctr">
              <a:lnSpc>
                <a:spcPct val="90000"/>
              </a:lnSpc>
              <a:defRPr sz="1600" b="0">
                <a:solidFill>
                  <a:schemeClr val="tx1">
                    <a:lumMod val="100000"/>
                  </a:schemeClr>
                </a:solidFill>
                <a:latin typeface="Arial" panose="020B0604020202020204" pitchFamily="34" charset="0"/>
              </a:defRPr>
            </a:lvl3pPr>
            <a:lvl4pPr algn="ctr">
              <a:lnSpc>
                <a:spcPct val="90000"/>
              </a:lnSpc>
              <a:defRPr sz="1600" b="0">
                <a:solidFill>
                  <a:schemeClr val="tx1">
                    <a:lumMod val="100000"/>
                  </a:schemeClr>
                </a:solidFill>
                <a:latin typeface="Arial" panose="020B0604020202020204" pitchFamily="34" charset="0"/>
              </a:defRPr>
            </a:lvl4pPr>
            <a:lvl5pPr algn="ctr">
              <a:lnSpc>
                <a:spcPct val="90000"/>
              </a:lnSpc>
              <a:defRPr sz="1600" b="0">
                <a:solidFill>
                  <a:schemeClr val="tx1">
                    <a:lumMod val="100000"/>
                  </a:schemeClr>
                </a:solidFill>
                <a:latin typeface="Arial" panose="020B0604020202020204" pitchFamily="34" charset="0"/>
              </a:defRPr>
            </a:lvl5pPr>
          </a:lstStyle>
          <a:p>
            <a:pPr lvl="0"/>
            <a:r>
              <a:rPr lang="de-DE" dirty="0"/>
              <a:t>Inhaltsplatzhalter</a:t>
            </a:r>
          </a:p>
        </p:txBody>
      </p:sp>
    </p:spTree>
    <p:extLst>
      <p:ext uri="{BB962C8B-B14F-4D97-AF65-F5344CB8AC3E}">
        <p14:creationId xmlns:p14="http://schemas.microsoft.com/office/powerpoint/2010/main" val="46692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2">
    <p:spTree>
      <p:nvGrpSpPr>
        <p:cNvPr id="1" name=""/>
        <p:cNvGrpSpPr/>
        <p:nvPr/>
      </p:nvGrpSpPr>
      <p:grpSpPr>
        <a:xfrm>
          <a:off x="0" y="0"/>
          <a:ext cx="0" cy="0"/>
          <a:chOff x="0" y="0"/>
          <a:chExt cx="0" cy="0"/>
        </a:xfrm>
      </p:grpSpPr>
      <p:grpSp>
        <p:nvGrpSpPr>
          <p:cNvPr id="29" name="Gruppieren 28">
            <a:extLst>
              <a:ext uri="{FF2B5EF4-FFF2-40B4-BE49-F238E27FC236}">
                <a16:creationId xmlns:a16="http://schemas.microsoft.com/office/drawing/2014/main" id="{CAE8C18B-3B31-4172-BD36-383A2D959058}"/>
              </a:ext>
            </a:extLst>
          </p:cNvPr>
          <p:cNvGrpSpPr/>
          <p:nvPr userDrawn="1"/>
        </p:nvGrpSpPr>
        <p:grpSpPr>
          <a:xfrm>
            <a:off x="-4877" y="4950860"/>
            <a:ext cx="9148877" cy="198120"/>
            <a:chOff x="-4877" y="4950860"/>
            <a:chExt cx="9148877" cy="198120"/>
          </a:xfrm>
        </p:grpSpPr>
        <p:sp>
          <p:nvSpPr>
            <p:cNvPr id="30" name="bk object 18">
              <a:extLst>
                <a:ext uri="{FF2B5EF4-FFF2-40B4-BE49-F238E27FC236}">
                  <a16:creationId xmlns:a16="http://schemas.microsoft.com/office/drawing/2014/main" id="{033258C7-8016-4009-9FB1-F90060178720}"/>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31" name="bk object 18">
              <a:extLst>
                <a:ext uri="{FF2B5EF4-FFF2-40B4-BE49-F238E27FC236}">
                  <a16:creationId xmlns:a16="http://schemas.microsoft.com/office/drawing/2014/main" id="{F63F0B04-1DC4-4DF5-9D98-F1A5AB5B67C4}"/>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32" name="Holder 3">
              <a:extLst>
                <a:ext uri="{FF2B5EF4-FFF2-40B4-BE49-F238E27FC236}">
                  <a16:creationId xmlns:a16="http://schemas.microsoft.com/office/drawing/2014/main" id="{1BF4C821-21F2-42D9-9C34-70F485006BBC}"/>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sp>
        <p:nvSpPr>
          <p:cNvPr id="15" name="Datumsplatzhalter 3">
            <a:extLst>
              <a:ext uri="{FF2B5EF4-FFF2-40B4-BE49-F238E27FC236}">
                <a16:creationId xmlns:a16="http://schemas.microsoft.com/office/drawing/2014/main" id="{3B5E04AF-3094-435E-B4CE-19B4DDF27069}"/>
              </a:ext>
            </a:extLst>
          </p:cNvPr>
          <p:cNvSpPr>
            <a:spLocks noGrp="1"/>
          </p:cNvSpPr>
          <p:nvPr>
            <p:ph type="dt" sz="half" idx="10"/>
          </p:nvPr>
        </p:nvSpPr>
        <p:spPr>
          <a:xfrm>
            <a:off x="526536" y="4460406"/>
            <a:ext cx="2057400" cy="274182"/>
          </a:xfrm>
          <a:prstGeom prst="rect">
            <a:avLst/>
          </a:prstGeom>
        </p:spPr>
        <p:txBody>
          <a:bodyPr lIns="0" tIns="0" rIns="0" bIns="0" anchor="ctr">
            <a:noAutofit/>
          </a:bodyPr>
          <a:lstStyle>
            <a:lvl1pPr>
              <a:defRPr>
                <a:solidFill>
                  <a:schemeClr val="tx2"/>
                </a:solidFill>
              </a:defRPr>
            </a:lvl1pPr>
          </a:lstStyle>
          <a:p>
            <a:endParaRPr lang="de-DE" dirty="0"/>
          </a:p>
        </p:txBody>
      </p:sp>
      <p:sp>
        <p:nvSpPr>
          <p:cNvPr id="16" name="Titel 1">
            <a:extLst>
              <a:ext uri="{FF2B5EF4-FFF2-40B4-BE49-F238E27FC236}">
                <a16:creationId xmlns:a16="http://schemas.microsoft.com/office/drawing/2014/main" id="{73AB5F60-3C1F-41DD-B58A-3B7E23CC9DFB}"/>
              </a:ext>
            </a:extLst>
          </p:cNvPr>
          <p:cNvSpPr>
            <a:spLocks noGrp="1"/>
          </p:cNvSpPr>
          <p:nvPr>
            <p:ph type="ctrTitle" hasCustomPrompt="1"/>
          </p:nvPr>
        </p:nvSpPr>
        <p:spPr>
          <a:xfrm>
            <a:off x="526536" y="2250489"/>
            <a:ext cx="2830329" cy="1189599"/>
          </a:xfrm>
        </p:spPr>
        <p:txBody>
          <a:bodyPr lIns="0" tIns="0" rIns="0" bIns="0" anchor="b">
            <a:noAutofit/>
          </a:bodyPr>
          <a:lstStyle>
            <a:lvl1pPr algn="l">
              <a:defRPr sz="3600" b="0">
                <a:solidFill>
                  <a:schemeClr val="tx2"/>
                </a:solidFill>
              </a:defRPr>
            </a:lvl1pPr>
          </a:lstStyle>
          <a:p>
            <a:r>
              <a:rPr lang="de-DE" dirty="0"/>
              <a:t>Titel bearbeiten</a:t>
            </a:r>
          </a:p>
        </p:txBody>
      </p:sp>
      <p:sp>
        <p:nvSpPr>
          <p:cNvPr id="17" name="Untertitel 2">
            <a:extLst>
              <a:ext uri="{FF2B5EF4-FFF2-40B4-BE49-F238E27FC236}">
                <a16:creationId xmlns:a16="http://schemas.microsoft.com/office/drawing/2014/main" id="{A18DDF52-5273-48AE-8D09-90DA7A10F515}"/>
              </a:ext>
            </a:extLst>
          </p:cNvPr>
          <p:cNvSpPr>
            <a:spLocks noGrp="1"/>
          </p:cNvSpPr>
          <p:nvPr>
            <p:ph type="subTitle" idx="1"/>
          </p:nvPr>
        </p:nvSpPr>
        <p:spPr>
          <a:xfrm>
            <a:off x="526536" y="3512495"/>
            <a:ext cx="2830329" cy="604640"/>
          </a:xfrm>
        </p:spPr>
        <p:txBody>
          <a:bodyPr lIns="0" tIns="0" rIns="0" bIns="0">
            <a:noAutofit/>
          </a:bodyPr>
          <a:lstStyle>
            <a:lvl1pPr marL="0" indent="0" algn="l">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grpSp>
        <p:nvGrpSpPr>
          <p:cNvPr id="13" name="Grafik 6">
            <a:extLst>
              <a:ext uri="{FF2B5EF4-FFF2-40B4-BE49-F238E27FC236}">
                <a16:creationId xmlns:a16="http://schemas.microsoft.com/office/drawing/2014/main" id="{335E6D46-1A90-4F85-971E-BE51B6E275C9}"/>
              </a:ext>
            </a:extLst>
          </p:cNvPr>
          <p:cNvGrpSpPr>
            <a:grpSpLocks noChangeAspect="1"/>
          </p:cNvGrpSpPr>
          <p:nvPr userDrawn="1"/>
        </p:nvGrpSpPr>
        <p:grpSpPr>
          <a:xfrm>
            <a:off x="522799" y="385347"/>
            <a:ext cx="1528921" cy="584196"/>
            <a:chOff x="695325" y="516229"/>
            <a:chExt cx="2556359" cy="975572"/>
          </a:xfrm>
          <a:solidFill>
            <a:srgbClr val="0072BC"/>
          </a:solidFill>
        </p:grpSpPr>
        <p:sp>
          <p:nvSpPr>
            <p:cNvPr id="14" name="Freihandform: Form 13">
              <a:extLst>
                <a:ext uri="{FF2B5EF4-FFF2-40B4-BE49-F238E27FC236}">
                  <a16:creationId xmlns:a16="http://schemas.microsoft.com/office/drawing/2014/main" id="{23343E36-3D15-4FBD-82A0-2EF69415466D}"/>
                </a:ext>
              </a:extLst>
            </p:cNvPr>
            <p:cNvSpPr/>
            <p:nvPr/>
          </p:nvSpPr>
          <p:spPr>
            <a:xfrm>
              <a:off x="2979337" y="1251070"/>
              <a:ext cx="270992" cy="239376"/>
            </a:xfrm>
            <a:custGeom>
              <a:avLst/>
              <a:gdLst>
                <a:gd name="connsiteX0" fmla="*/ 0 w 270992"/>
                <a:gd name="connsiteY0" fmla="*/ 242086 h 239376"/>
                <a:gd name="connsiteX1" fmla="*/ 152659 w 270992"/>
                <a:gd name="connsiteY1" fmla="*/ 242086 h 239376"/>
                <a:gd name="connsiteX2" fmla="*/ 274154 w 270992"/>
                <a:gd name="connsiteY2" fmla="*/ 121043 h 239376"/>
                <a:gd name="connsiteX3" fmla="*/ 152659 w 270992"/>
                <a:gd name="connsiteY3" fmla="*/ 0 h 239376"/>
                <a:gd name="connsiteX4" fmla="*/ 0 w 270992"/>
                <a:gd name="connsiteY4" fmla="*/ 0 h 239376"/>
                <a:gd name="connsiteX5" fmla="*/ 0 w 270992"/>
                <a:gd name="connsiteY5" fmla="*/ 242086 h 23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992" h="239376">
                  <a:moveTo>
                    <a:pt x="0" y="242086"/>
                  </a:moveTo>
                  <a:lnTo>
                    <a:pt x="152659" y="242086"/>
                  </a:lnTo>
                  <a:cubicBezTo>
                    <a:pt x="219955" y="242086"/>
                    <a:pt x="274154" y="187888"/>
                    <a:pt x="274154" y="121043"/>
                  </a:cubicBezTo>
                  <a:cubicBezTo>
                    <a:pt x="274154" y="54198"/>
                    <a:pt x="219955" y="0"/>
                    <a:pt x="152659" y="0"/>
                  </a:cubicBezTo>
                  <a:lnTo>
                    <a:pt x="0" y="0"/>
                  </a:lnTo>
                  <a:lnTo>
                    <a:pt x="0" y="242086"/>
                  </a:lnTo>
                  <a:close/>
                </a:path>
              </a:pathLst>
            </a:custGeom>
            <a:solidFill>
              <a:srgbClr val="0072BC"/>
            </a:solidFill>
            <a:ln w="4510" cap="flat">
              <a:noFill/>
              <a:prstDash val="solid"/>
              <a:miter/>
            </a:ln>
          </p:spPr>
          <p:txBody>
            <a:bodyPr rtlCol="0" anchor="ctr"/>
            <a:lstStyle/>
            <a:p>
              <a:endParaRPr lang="de-DE" sz="1351"/>
            </a:p>
          </p:txBody>
        </p:sp>
        <p:sp>
          <p:nvSpPr>
            <p:cNvPr id="18" name="Freihandform: Form 17">
              <a:extLst>
                <a:ext uri="{FF2B5EF4-FFF2-40B4-BE49-F238E27FC236}">
                  <a16:creationId xmlns:a16="http://schemas.microsoft.com/office/drawing/2014/main" id="{F35EBB84-4567-4B99-BCB2-9E4F2E74A659}"/>
                </a:ext>
              </a:extLst>
            </p:cNvPr>
            <p:cNvSpPr/>
            <p:nvPr/>
          </p:nvSpPr>
          <p:spPr>
            <a:xfrm>
              <a:off x="2216494" y="728506"/>
              <a:ext cx="659414" cy="663931"/>
            </a:xfrm>
            <a:custGeom>
              <a:avLst/>
              <a:gdLst>
                <a:gd name="connsiteX0" fmla="*/ 662124 w 659414"/>
                <a:gd name="connsiteY0" fmla="*/ 0 h 663930"/>
                <a:gd name="connsiteX1" fmla="*/ 662124 w 659414"/>
                <a:gd name="connsiteY1" fmla="*/ 331965 h 663930"/>
                <a:gd name="connsiteX2" fmla="*/ 331062 w 659414"/>
                <a:gd name="connsiteY2" fmla="*/ 663931 h 663930"/>
                <a:gd name="connsiteX3" fmla="*/ 0 w 659414"/>
                <a:gd name="connsiteY3" fmla="*/ 331965 h 663930"/>
                <a:gd name="connsiteX4" fmla="*/ 0 w 659414"/>
                <a:gd name="connsiteY4" fmla="*/ 0 h 663930"/>
                <a:gd name="connsiteX5" fmla="*/ 168015 w 659414"/>
                <a:gd name="connsiteY5" fmla="*/ 0 h 663930"/>
                <a:gd name="connsiteX6" fmla="*/ 168015 w 659414"/>
                <a:gd name="connsiteY6" fmla="*/ 317513 h 663930"/>
                <a:gd name="connsiteX7" fmla="*/ 331514 w 659414"/>
                <a:gd name="connsiteY7" fmla="*/ 490496 h 663930"/>
                <a:gd name="connsiteX8" fmla="*/ 495012 w 659414"/>
                <a:gd name="connsiteY8" fmla="*/ 317513 h 663930"/>
                <a:gd name="connsiteX9" fmla="*/ 495012 w 659414"/>
                <a:gd name="connsiteY9" fmla="*/ 0 h 663930"/>
                <a:gd name="connsiteX10" fmla="*/ 662124 w 659414"/>
                <a:gd name="connsiteY10" fmla="*/ 0 h 66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414" h="663930">
                  <a:moveTo>
                    <a:pt x="662124" y="0"/>
                  </a:moveTo>
                  <a:lnTo>
                    <a:pt x="662124" y="331965"/>
                  </a:lnTo>
                  <a:cubicBezTo>
                    <a:pt x="662124" y="529790"/>
                    <a:pt x="513982" y="663931"/>
                    <a:pt x="331062" y="663931"/>
                  </a:cubicBezTo>
                  <a:cubicBezTo>
                    <a:pt x="148142" y="663931"/>
                    <a:pt x="0" y="529790"/>
                    <a:pt x="0" y="331965"/>
                  </a:cubicBezTo>
                  <a:cubicBezTo>
                    <a:pt x="0" y="303511"/>
                    <a:pt x="0" y="0"/>
                    <a:pt x="0" y="0"/>
                  </a:cubicBezTo>
                  <a:lnTo>
                    <a:pt x="168015" y="0"/>
                  </a:lnTo>
                  <a:cubicBezTo>
                    <a:pt x="168015" y="60522"/>
                    <a:pt x="168015" y="305318"/>
                    <a:pt x="168015" y="317513"/>
                  </a:cubicBezTo>
                  <a:cubicBezTo>
                    <a:pt x="168015" y="420038"/>
                    <a:pt x="241183" y="490496"/>
                    <a:pt x="331514" y="490496"/>
                  </a:cubicBezTo>
                  <a:cubicBezTo>
                    <a:pt x="421845" y="490496"/>
                    <a:pt x="495012" y="420490"/>
                    <a:pt x="495012" y="317513"/>
                  </a:cubicBezTo>
                  <a:lnTo>
                    <a:pt x="495012" y="0"/>
                  </a:lnTo>
                  <a:lnTo>
                    <a:pt x="662124" y="0"/>
                  </a:lnTo>
                  <a:close/>
                </a:path>
              </a:pathLst>
            </a:custGeom>
            <a:solidFill>
              <a:srgbClr val="0072BC"/>
            </a:solidFill>
            <a:ln w="4510" cap="flat">
              <a:noFill/>
              <a:prstDash val="solid"/>
              <a:miter/>
            </a:ln>
          </p:spPr>
          <p:txBody>
            <a:bodyPr rtlCol="0" anchor="ctr"/>
            <a:lstStyle/>
            <a:p>
              <a:endParaRPr lang="de-DE" sz="1351"/>
            </a:p>
          </p:txBody>
        </p:sp>
        <p:sp>
          <p:nvSpPr>
            <p:cNvPr id="19" name="Freihandform: Form 18">
              <a:extLst>
                <a:ext uri="{FF2B5EF4-FFF2-40B4-BE49-F238E27FC236}">
                  <a16:creationId xmlns:a16="http://schemas.microsoft.com/office/drawing/2014/main" id="{8D04A692-1B93-4339-9E71-F30AA92C9F93}"/>
                </a:ext>
              </a:extLst>
            </p:cNvPr>
            <p:cNvSpPr/>
            <p:nvPr/>
          </p:nvSpPr>
          <p:spPr>
            <a:xfrm>
              <a:off x="695325" y="516229"/>
              <a:ext cx="659414" cy="858142"/>
            </a:xfrm>
            <a:custGeom>
              <a:avLst/>
              <a:gdLst>
                <a:gd name="connsiteX0" fmla="*/ 168015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8015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8015"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8015" y="859497"/>
                  </a:lnTo>
                  <a:close/>
                </a:path>
              </a:pathLst>
            </a:custGeom>
            <a:solidFill>
              <a:srgbClr val="0072BC"/>
            </a:solidFill>
            <a:ln w="4510" cap="flat">
              <a:noFill/>
              <a:prstDash val="solid"/>
              <a:miter/>
            </a:ln>
          </p:spPr>
          <p:txBody>
            <a:bodyPr rtlCol="0" anchor="ctr"/>
            <a:lstStyle/>
            <a:p>
              <a:endParaRPr lang="de-DE" sz="1351"/>
            </a:p>
          </p:txBody>
        </p:sp>
        <p:sp>
          <p:nvSpPr>
            <p:cNvPr id="20" name="Freihandform: Form 19">
              <a:extLst>
                <a:ext uri="{FF2B5EF4-FFF2-40B4-BE49-F238E27FC236}">
                  <a16:creationId xmlns:a16="http://schemas.microsoft.com/office/drawing/2014/main" id="{5237AA0D-D90E-4127-B627-42907D1E6150}"/>
                </a:ext>
              </a:extLst>
            </p:cNvPr>
            <p:cNvSpPr/>
            <p:nvPr/>
          </p:nvSpPr>
          <p:spPr>
            <a:xfrm>
              <a:off x="1458619" y="516229"/>
              <a:ext cx="659414" cy="858142"/>
            </a:xfrm>
            <a:custGeom>
              <a:avLst/>
              <a:gdLst>
                <a:gd name="connsiteX0" fmla="*/ 167563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7563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7563"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7563" y="859497"/>
                  </a:lnTo>
                  <a:close/>
                </a:path>
              </a:pathLst>
            </a:custGeom>
            <a:solidFill>
              <a:srgbClr val="0072BC"/>
            </a:solidFill>
            <a:ln w="4510" cap="flat">
              <a:noFill/>
              <a:prstDash val="solid"/>
              <a:miter/>
            </a:ln>
          </p:spPr>
          <p:txBody>
            <a:bodyPr rtlCol="0" anchor="ctr"/>
            <a:lstStyle/>
            <a:p>
              <a:endParaRPr lang="de-DE" sz="1351"/>
            </a:p>
          </p:txBody>
        </p:sp>
      </p:grpSp>
      <p:sp>
        <p:nvSpPr>
          <p:cNvPr id="3" name="Inhaltsplatzhalter 2">
            <a:extLst>
              <a:ext uri="{FF2B5EF4-FFF2-40B4-BE49-F238E27FC236}">
                <a16:creationId xmlns:a16="http://schemas.microsoft.com/office/drawing/2014/main" id="{EF76DE86-C438-4E37-A2C2-A3C892D489FB}"/>
              </a:ext>
            </a:extLst>
          </p:cNvPr>
          <p:cNvSpPr>
            <a:spLocks noGrp="1"/>
          </p:cNvSpPr>
          <p:nvPr>
            <p:ph sz="quarter" idx="11" hasCustomPrompt="1"/>
          </p:nvPr>
        </p:nvSpPr>
        <p:spPr>
          <a:xfrm>
            <a:off x="3545886" y="1088383"/>
            <a:ext cx="5598114" cy="3826517"/>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Tree>
    <p:extLst>
      <p:ext uri="{BB962C8B-B14F-4D97-AF65-F5344CB8AC3E}">
        <p14:creationId xmlns:p14="http://schemas.microsoft.com/office/powerpoint/2010/main" val="105045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elfolie mit zwei Bildern">
    <p:spTree>
      <p:nvGrpSpPr>
        <p:cNvPr id="1" name=""/>
        <p:cNvGrpSpPr/>
        <p:nvPr/>
      </p:nvGrpSpPr>
      <p:grpSpPr>
        <a:xfrm>
          <a:off x="0" y="0"/>
          <a:ext cx="0" cy="0"/>
          <a:chOff x="0" y="0"/>
          <a:chExt cx="0" cy="0"/>
        </a:xfrm>
      </p:grpSpPr>
      <p:grpSp>
        <p:nvGrpSpPr>
          <p:cNvPr id="31" name="Gruppieren 30">
            <a:extLst>
              <a:ext uri="{FF2B5EF4-FFF2-40B4-BE49-F238E27FC236}">
                <a16:creationId xmlns:a16="http://schemas.microsoft.com/office/drawing/2014/main" id="{8609EF01-760B-4279-96D2-9AE5DF9E07ED}"/>
              </a:ext>
            </a:extLst>
          </p:cNvPr>
          <p:cNvGrpSpPr/>
          <p:nvPr userDrawn="1"/>
        </p:nvGrpSpPr>
        <p:grpSpPr>
          <a:xfrm>
            <a:off x="-4877" y="4950860"/>
            <a:ext cx="9148877" cy="198120"/>
            <a:chOff x="-4877" y="4950860"/>
            <a:chExt cx="9148877" cy="198120"/>
          </a:xfrm>
        </p:grpSpPr>
        <p:sp>
          <p:nvSpPr>
            <p:cNvPr id="32" name="bk object 18">
              <a:extLst>
                <a:ext uri="{FF2B5EF4-FFF2-40B4-BE49-F238E27FC236}">
                  <a16:creationId xmlns:a16="http://schemas.microsoft.com/office/drawing/2014/main" id="{A4C7AC9B-CEA5-4C57-B178-3624C6812F1D}"/>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33" name="bk object 18">
              <a:extLst>
                <a:ext uri="{FF2B5EF4-FFF2-40B4-BE49-F238E27FC236}">
                  <a16:creationId xmlns:a16="http://schemas.microsoft.com/office/drawing/2014/main" id="{D054BE5A-53A6-4A25-B171-207E0A5A15D9}"/>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34" name="Holder 3">
              <a:extLst>
                <a:ext uri="{FF2B5EF4-FFF2-40B4-BE49-F238E27FC236}">
                  <a16:creationId xmlns:a16="http://schemas.microsoft.com/office/drawing/2014/main" id="{7E7A0D5B-9864-42E6-BDCD-A3D2A068635F}"/>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sp>
        <p:nvSpPr>
          <p:cNvPr id="15" name="Datumsplatzhalter 3">
            <a:extLst>
              <a:ext uri="{FF2B5EF4-FFF2-40B4-BE49-F238E27FC236}">
                <a16:creationId xmlns:a16="http://schemas.microsoft.com/office/drawing/2014/main" id="{3B5E04AF-3094-435E-B4CE-19B4DDF27069}"/>
              </a:ext>
            </a:extLst>
          </p:cNvPr>
          <p:cNvSpPr>
            <a:spLocks noGrp="1"/>
          </p:cNvSpPr>
          <p:nvPr>
            <p:ph type="dt" sz="half" idx="10"/>
          </p:nvPr>
        </p:nvSpPr>
        <p:spPr>
          <a:xfrm>
            <a:off x="6565050" y="4460406"/>
            <a:ext cx="2057400" cy="274182"/>
          </a:xfrm>
          <a:prstGeom prst="rect">
            <a:avLst/>
          </a:prstGeom>
        </p:spPr>
        <p:txBody>
          <a:bodyPr lIns="0" tIns="0" rIns="0" bIns="0" anchor="ctr">
            <a:noAutofit/>
          </a:bodyPr>
          <a:lstStyle>
            <a:lvl1pPr algn="r">
              <a:defRPr>
                <a:solidFill>
                  <a:schemeClr val="tx2"/>
                </a:solidFill>
              </a:defRPr>
            </a:lvl1pPr>
          </a:lstStyle>
          <a:p>
            <a:endParaRPr lang="de-DE" dirty="0"/>
          </a:p>
        </p:txBody>
      </p:sp>
      <p:sp>
        <p:nvSpPr>
          <p:cNvPr id="16" name="Titel 1">
            <a:extLst>
              <a:ext uri="{FF2B5EF4-FFF2-40B4-BE49-F238E27FC236}">
                <a16:creationId xmlns:a16="http://schemas.microsoft.com/office/drawing/2014/main" id="{73AB5F60-3C1F-41DD-B58A-3B7E23CC9DFB}"/>
              </a:ext>
            </a:extLst>
          </p:cNvPr>
          <p:cNvSpPr>
            <a:spLocks noGrp="1"/>
          </p:cNvSpPr>
          <p:nvPr>
            <p:ph type="ctrTitle" hasCustomPrompt="1"/>
          </p:nvPr>
        </p:nvSpPr>
        <p:spPr>
          <a:xfrm>
            <a:off x="526536" y="3818597"/>
            <a:ext cx="5773656" cy="567763"/>
          </a:xfrm>
        </p:spPr>
        <p:txBody>
          <a:bodyPr lIns="0" tIns="0" rIns="0" bIns="0" anchor="b">
            <a:noAutofit/>
          </a:bodyPr>
          <a:lstStyle>
            <a:lvl1pPr algn="l">
              <a:defRPr sz="3600" b="0">
                <a:solidFill>
                  <a:schemeClr val="tx2"/>
                </a:solidFill>
              </a:defRPr>
            </a:lvl1pPr>
          </a:lstStyle>
          <a:p>
            <a:r>
              <a:rPr lang="de-DE" dirty="0"/>
              <a:t>Titel bearbeiten</a:t>
            </a:r>
          </a:p>
        </p:txBody>
      </p:sp>
      <p:sp>
        <p:nvSpPr>
          <p:cNvPr id="17" name="Untertitel 2">
            <a:extLst>
              <a:ext uri="{FF2B5EF4-FFF2-40B4-BE49-F238E27FC236}">
                <a16:creationId xmlns:a16="http://schemas.microsoft.com/office/drawing/2014/main" id="{A18DDF52-5273-48AE-8D09-90DA7A10F515}"/>
              </a:ext>
            </a:extLst>
          </p:cNvPr>
          <p:cNvSpPr>
            <a:spLocks noGrp="1"/>
          </p:cNvSpPr>
          <p:nvPr>
            <p:ph type="subTitle" idx="1"/>
          </p:nvPr>
        </p:nvSpPr>
        <p:spPr>
          <a:xfrm>
            <a:off x="526536" y="4458767"/>
            <a:ext cx="5773656" cy="274182"/>
          </a:xfrm>
        </p:spPr>
        <p:txBody>
          <a:bodyPr lIns="0" tIns="0" rIns="0" bIns="0">
            <a:noAutofit/>
          </a:bodyPr>
          <a:lstStyle>
            <a:lvl1pPr marL="0" indent="0" algn="l">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grpSp>
        <p:nvGrpSpPr>
          <p:cNvPr id="14" name="Grafik 6">
            <a:extLst>
              <a:ext uri="{FF2B5EF4-FFF2-40B4-BE49-F238E27FC236}">
                <a16:creationId xmlns:a16="http://schemas.microsoft.com/office/drawing/2014/main" id="{06DED613-6C95-44B4-934D-915F765D5EC2}"/>
              </a:ext>
            </a:extLst>
          </p:cNvPr>
          <p:cNvGrpSpPr>
            <a:grpSpLocks noChangeAspect="1"/>
          </p:cNvGrpSpPr>
          <p:nvPr userDrawn="1"/>
        </p:nvGrpSpPr>
        <p:grpSpPr>
          <a:xfrm>
            <a:off x="522799" y="385347"/>
            <a:ext cx="1528921" cy="584196"/>
            <a:chOff x="695325" y="516229"/>
            <a:chExt cx="2556359" cy="975572"/>
          </a:xfrm>
          <a:solidFill>
            <a:srgbClr val="0072BC"/>
          </a:solidFill>
        </p:grpSpPr>
        <p:sp>
          <p:nvSpPr>
            <p:cNvPr id="18" name="Freihandform: Form 17">
              <a:extLst>
                <a:ext uri="{FF2B5EF4-FFF2-40B4-BE49-F238E27FC236}">
                  <a16:creationId xmlns:a16="http://schemas.microsoft.com/office/drawing/2014/main" id="{ED8DE4AB-9CB4-42A7-9E68-6E2FAB87CDD7}"/>
                </a:ext>
              </a:extLst>
            </p:cNvPr>
            <p:cNvSpPr/>
            <p:nvPr/>
          </p:nvSpPr>
          <p:spPr>
            <a:xfrm>
              <a:off x="2979337" y="1251070"/>
              <a:ext cx="270992" cy="239376"/>
            </a:xfrm>
            <a:custGeom>
              <a:avLst/>
              <a:gdLst>
                <a:gd name="connsiteX0" fmla="*/ 0 w 270992"/>
                <a:gd name="connsiteY0" fmla="*/ 242086 h 239376"/>
                <a:gd name="connsiteX1" fmla="*/ 152659 w 270992"/>
                <a:gd name="connsiteY1" fmla="*/ 242086 h 239376"/>
                <a:gd name="connsiteX2" fmla="*/ 274154 w 270992"/>
                <a:gd name="connsiteY2" fmla="*/ 121043 h 239376"/>
                <a:gd name="connsiteX3" fmla="*/ 152659 w 270992"/>
                <a:gd name="connsiteY3" fmla="*/ 0 h 239376"/>
                <a:gd name="connsiteX4" fmla="*/ 0 w 270992"/>
                <a:gd name="connsiteY4" fmla="*/ 0 h 239376"/>
                <a:gd name="connsiteX5" fmla="*/ 0 w 270992"/>
                <a:gd name="connsiteY5" fmla="*/ 242086 h 23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992" h="239376">
                  <a:moveTo>
                    <a:pt x="0" y="242086"/>
                  </a:moveTo>
                  <a:lnTo>
                    <a:pt x="152659" y="242086"/>
                  </a:lnTo>
                  <a:cubicBezTo>
                    <a:pt x="219955" y="242086"/>
                    <a:pt x="274154" y="187888"/>
                    <a:pt x="274154" y="121043"/>
                  </a:cubicBezTo>
                  <a:cubicBezTo>
                    <a:pt x="274154" y="54198"/>
                    <a:pt x="219955" y="0"/>
                    <a:pt x="152659" y="0"/>
                  </a:cubicBezTo>
                  <a:lnTo>
                    <a:pt x="0" y="0"/>
                  </a:lnTo>
                  <a:lnTo>
                    <a:pt x="0" y="242086"/>
                  </a:lnTo>
                  <a:close/>
                </a:path>
              </a:pathLst>
            </a:custGeom>
            <a:solidFill>
              <a:srgbClr val="0072BC"/>
            </a:solidFill>
            <a:ln w="4510" cap="flat">
              <a:noFill/>
              <a:prstDash val="solid"/>
              <a:miter/>
            </a:ln>
          </p:spPr>
          <p:txBody>
            <a:bodyPr rtlCol="0" anchor="ctr"/>
            <a:lstStyle/>
            <a:p>
              <a:endParaRPr lang="de-DE" sz="1351"/>
            </a:p>
          </p:txBody>
        </p:sp>
        <p:sp>
          <p:nvSpPr>
            <p:cNvPr id="20" name="Freihandform: Form 19">
              <a:extLst>
                <a:ext uri="{FF2B5EF4-FFF2-40B4-BE49-F238E27FC236}">
                  <a16:creationId xmlns:a16="http://schemas.microsoft.com/office/drawing/2014/main" id="{2AF7295B-8EB5-4B3E-B347-40D564DF2E8A}"/>
                </a:ext>
              </a:extLst>
            </p:cNvPr>
            <p:cNvSpPr/>
            <p:nvPr/>
          </p:nvSpPr>
          <p:spPr>
            <a:xfrm>
              <a:off x="2216494" y="728506"/>
              <a:ext cx="659414" cy="663931"/>
            </a:xfrm>
            <a:custGeom>
              <a:avLst/>
              <a:gdLst>
                <a:gd name="connsiteX0" fmla="*/ 662124 w 659414"/>
                <a:gd name="connsiteY0" fmla="*/ 0 h 663930"/>
                <a:gd name="connsiteX1" fmla="*/ 662124 w 659414"/>
                <a:gd name="connsiteY1" fmla="*/ 331965 h 663930"/>
                <a:gd name="connsiteX2" fmla="*/ 331062 w 659414"/>
                <a:gd name="connsiteY2" fmla="*/ 663931 h 663930"/>
                <a:gd name="connsiteX3" fmla="*/ 0 w 659414"/>
                <a:gd name="connsiteY3" fmla="*/ 331965 h 663930"/>
                <a:gd name="connsiteX4" fmla="*/ 0 w 659414"/>
                <a:gd name="connsiteY4" fmla="*/ 0 h 663930"/>
                <a:gd name="connsiteX5" fmla="*/ 168015 w 659414"/>
                <a:gd name="connsiteY5" fmla="*/ 0 h 663930"/>
                <a:gd name="connsiteX6" fmla="*/ 168015 w 659414"/>
                <a:gd name="connsiteY6" fmla="*/ 317513 h 663930"/>
                <a:gd name="connsiteX7" fmla="*/ 331514 w 659414"/>
                <a:gd name="connsiteY7" fmla="*/ 490496 h 663930"/>
                <a:gd name="connsiteX8" fmla="*/ 495012 w 659414"/>
                <a:gd name="connsiteY8" fmla="*/ 317513 h 663930"/>
                <a:gd name="connsiteX9" fmla="*/ 495012 w 659414"/>
                <a:gd name="connsiteY9" fmla="*/ 0 h 663930"/>
                <a:gd name="connsiteX10" fmla="*/ 662124 w 659414"/>
                <a:gd name="connsiteY10" fmla="*/ 0 h 66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414" h="663930">
                  <a:moveTo>
                    <a:pt x="662124" y="0"/>
                  </a:moveTo>
                  <a:lnTo>
                    <a:pt x="662124" y="331965"/>
                  </a:lnTo>
                  <a:cubicBezTo>
                    <a:pt x="662124" y="529790"/>
                    <a:pt x="513982" y="663931"/>
                    <a:pt x="331062" y="663931"/>
                  </a:cubicBezTo>
                  <a:cubicBezTo>
                    <a:pt x="148142" y="663931"/>
                    <a:pt x="0" y="529790"/>
                    <a:pt x="0" y="331965"/>
                  </a:cubicBezTo>
                  <a:cubicBezTo>
                    <a:pt x="0" y="303511"/>
                    <a:pt x="0" y="0"/>
                    <a:pt x="0" y="0"/>
                  </a:cubicBezTo>
                  <a:lnTo>
                    <a:pt x="168015" y="0"/>
                  </a:lnTo>
                  <a:cubicBezTo>
                    <a:pt x="168015" y="60522"/>
                    <a:pt x="168015" y="305318"/>
                    <a:pt x="168015" y="317513"/>
                  </a:cubicBezTo>
                  <a:cubicBezTo>
                    <a:pt x="168015" y="420038"/>
                    <a:pt x="241183" y="490496"/>
                    <a:pt x="331514" y="490496"/>
                  </a:cubicBezTo>
                  <a:cubicBezTo>
                    <a:pt x="421845" y="490496"/>
                    <a:pt x="495012" y="420490"/>
                    <a:pt x="495012" y="317513"/>
                  </a:cubicBezTo>
                  <a:lnTo>
                    <a:pt x="495012" y="0"/>
                  </a:lnTo>
                  <a:lnTo>
                    <a:pt x="662124" y="0"/>
                  </a:lnTo>
                  <a:close/>
                </a:path>
              </a:pathLst>
            </a:custGeom>
            <a:solidFill>
              <a:srgbClr val="0072BC"/>
            </a:solidFill>
            <a:ln w="4510" cap="flat">
              <a:noFill/>
              <a:prstDash val="solid"/>
              <a:miter/>
            </a:ln>
          </p:spPr>
          <p:txBody>
            <a:bodyPr rtlCol="0" anchor="ctr"/>
            <a:lstStyle/>
            <a:p>
              <a:endParaRPr lang="de-DE" sz="1351"/>
            </a:p>
          </p:txBody>
        </p:sp>
        <p:sp>
          <p:nvSpPr>
            <p:cNvPr id="21" name="Freihandform: Form 20">
              <a:extLst>
                <a:ext uri="{FF2B5EF4-FFF2-40B4-BE49-F238E27FC236}">
                  <a16:creationId xmlns:a16="http://schemas.microsoft.com/office/drawing/2014/main" id="{19EB503C-B339-4925-A963-9A41C6D48A86}"/>
                </a:ext>
              </a:extLst>
            </p:cNvPr>
            <p:cNvSpPr/>
            <p:nvPr/>
          </p:nvSpPr>
          <p:spPr>
            <a:xfrm>
              <a:off x="695325" y="516229"/>
              <a:ext cx="659414" cy="858142"/>
            </a:xfrm>
            <a:custGeom>
              <a:avLst/>
              <a:gdLst>
                <a:gd name="connsiteX0" fmla="*/ 168015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8015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8015"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8015" y="859497"/>
                  </a:lnTo>
                  <a:close/>
                </a:path>
              </a:pathLst>
            </a:custGeom>
            <a:solidFill>
              <a:srgbClr val="0072BC"/>
            </a:solidFill>
            <a:ln w="4510" cap="flat">
              <a:noFill/>
              <a:prstDash val="solid"/>
              <a:miter/>
            </a:ln>
          </p:spPr>
          <p:txBody>
            <a:bodyPr rtlCol="0" anchor="ctr"/>
            <a:lstStyle/>
            <a:p>
              <a:endParaRPr lang="de-DE" sz="1351"/>
            </a:p>
          </p:txBody>
        </p:sp>
        <p:sp>
          <p:nvSpPr>
            <p:cNvPr id="24" name="Freihandform: Form 23">
              <a:extLst>
                <a:ext uri="{FF2B5EF4-FFF2-40B4-BE49-F238E27FC236}">
                  <a16:creationId xmlns:a16="http://schemas.microsoft.com/office/drawing/2014/main" id="{458334B5-873D-4772-A5CD-6DB0CA382F6C}"/>
                </a:ext>
              </a:extLst>
            </p:cNvPr>
            <p:cNvSpPr/>
            <p:nvPr/>
          </p:nvSpPr>
          <p:spPr>
            <a:xfrm>
              <a:off x="1458619" y="516229"/>
              <a:ext cx="659414" cy="858142"/>
            </a:xfrm>
            <a:custGeom>
              <a:avLst/>
              <a:gdLst>
                <a:gd name="connsiteX0" fmla="*/ 167563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7563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7563"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7563" y="859497"/>
                  </a:lnTo>
                  <a:close/>
                </a:path>
              </a:pathLst>
            </a:custGeom>
            <a:solidFill>
              <a:srgbClr val="0072BC"/>
            </a:solidFill>
            <a:ln w="4510" cap="flat">
              <a:noFill/>
              <a:prstDash val="solid"/>
              <a:miter/>
            </a:ln>
          </p:spPr>
          <p:txBody>
            <a:bodyPr rtlCol="0" anchor="ctr"/>
            <a:lstStyle/>
            <a:p>
              <a:endParaRPr lang="de-DE" sz="1351"/>
            </a:p>
          </p:txBody>
        </p:sp>
      </p:grpSp>
      <p:sp>
        <p:nvSpPr>
          <p:cNvPr id="3" name="Inhaltsplatzhalter 2">
            <a:extLst>
              <a:ext uri="{FF2B5EF4-FFF2-40B4-BE49-F238E27FC236}">
                <a16:creationId xmlns:a16="http://schemas.microsoft.com/office/drawing/2014/main" id="{D09443CD-BCA7-46CF-AFA8-330C46340257}"/>
              </a:ext>
            </a:extLst>
          </p:cNvPr>
          <p:cNvSpPr>
            <a:spLocks noGrp="1"/>
          </p:cNvSpPr>
          <p:nvPr>
            <p:ph sz="quarter" idx="13" hasCustomPrompt="1"/>
          </p:nvPr>
        </p:nvSpPr>
        <p:spPr>
          <a:xfrm>
            <a:off x="0" y="1422399"/>
            <a:ext cx="6678234" cy="2396196"/>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5" name="Inhaltsplatzhalter 4">
            <a:extLst>
              <a:ext uri="{FF2B5EF4-FFF2-40B4-BE49-F238E27FC236}">
                <a16:creationId xmlns:a16="http://schemas.microsoft.com/office/drawing/2014/main" id="{7B24558D-B62E-4475-9EF0-8C38F6D9AB62}"/>
              </a:ext>
            </a:extLst>
          </p:cNvPr>
          <p:cNvSpPr>
            <a:spLocks noGrp="1"/>
          </p:cNvSpPr>
          <p:nvPr>
            <p:ph sz="quarter" idx="14" hasCustomPrompt="1"/>
          </p:nvPr>
        </p:nvSpPr>
        <p:spPr>
          <a:xfrm>
            <a:off x="6740999" y="1422400"/>
            <a:ext cx="2403000" cy="2396196"/>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Tree>
    <p:extLst>
      <p:ext uri="{BB962C8B-B14F-4D97-AF65-F5344CB8AC3E}">
        <p14:creationId xmlns:p14="http://schemas.microsoft.com/office/powerpoint/2010/main" val="41237303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sverzeichnis ">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2D474F-8BEC-4D91-A03D-D9362EBEA4EC}"/>
              </a:ext>
            </a:extLst>
          </p:cNvPr>
          <p:cNvSpPr>
            <a:spLocks noGrp="1"/>
          </p:cNvSpPr>
          <p:nvPr>
            <p:ph type="title" hasCustomPrompt="1"/>
          </p:nvPr>
        </p:nvSpPr>
        <p:spPr/>
        <p:txBody>
          <a:bodyPr/>
          <a:lstStyle>
            <a:lvl1pPr>
              <a:defRPr/>
            </a:lvl1pPr>
          </a:lstStyle>
          <a:p>
            <a:r>
              <a:rPr lang="de-DE" dirty="0"/>
              <a:t>Inhaltsverzeichnis (Text bearbeiten)</a:t>
            </a:r>
          </a:p>
        </p:txBody>
      </p:sp>
      <p:sp>
        <p:nvSpPr>
          <p:cNvPr id="3" name="Foliennummernplatzhalter 2">
            <a:extLst>
              <a:ext uri="{FF2B5EF4-FFF2-40B4-BE49-F238E27FC236}">
                <a16:creationId xmlns:a16="http://schemas.microsoft.com/office/drawing/2014/main" id="{A49AD49C-66AF-4DEA-AFAD-00CFC0FCD9D7}"/>
              </a:ext>
            </a:extLst>
          </p:cNvPr>
          <p:cNvSpPr>
            <a:spLocks noGrp="1"/>
          </p:cNvSpPr>
          <p:nvPr>
            <p:ph type="sldNum" sz="quarter" idx="10"/>
          </p:nvPr>
        </p:nvSpPr>
        <p:spPr/>
        <p:txBody>
          <a:bodyPr/>
          <a:lstStyle/>
          <a:p>
            <a:fld id="{9D195BCC-3514-4B1B-9C18-24F3D67EC549}" type="slidenum">
              <a:rPr lang="de-DE" smtClean="0"/>
              <a:pPr/>
              <a:t>‹#›</a:t>
            </a:fld>
            <a:endParaRPr lang="de-DE" dirty="0"/>
          </a:p>
        </p:txBody>
      </p:sp>
      <p:sp>
        <p:nvSpPr>
          <p:cNvPr id="4" name="Fußzeilenplatzhalter 3">
            <a:extLst>
              <a:ext uri="{FF2B5EF4-FFF2-40B4-BE49-F238E27FC236}">
                <a16:creationId xmlns:a16="http://schemas.microsoft.com/office/drawing/2014/main" id="{D8A236E8-550F-4D48-A470-B5B6ACB7DD4B}"/>
              </a:ext>
            </a:extLst>
          </p:cNvPr>
          <p:cNvSpPr>
            <a:spLocks noGrp="1"/>
          </p:cNvSpPr>
          <p:nvPr>
            <p:ph type="ftr" sz="quarter" idx="11"/>
          </p:nvPr>
        </p:nvSpPr>
        <p:spPr/>
        <p:txBody>
          <a:bodyPr/>
          <a:lstStyle/>
          <a:p>
            <a:endParaRPr lang="de-DE" dirty="0"/>
          </a:p>
        </p:txBody>
      </p:sp>
      <p:sp>
        <p:nvSpPr>
          <p:cNvPr id="8" name="Inhaltsplatzhalter 7">
            <a:extLst>
              <a:ext uri="{FF2B5EF4-FFF2-40B4-BE49-F238E27FC236}">
                <a16:creationId xmlns:a16="http://schemas.microsoft.com/office/drawing/2014/main" id="{CEECEC85-61F4-4B79-8C27-7F9D489194FE}"/>
              </a:ext>
            </a:extLst>
          </p:cNvPr>
          <p:cNvSpPr>
            <a:spLocks noGrp="1"/>
          </p:cNvSpPr>
          <p:nvPr>
            <p:ph sz="quarter" idx="12" hasCustomPrompt="1"/>
          </p:nvPr>
        </p:nvSpPr>
        <p:spPr>
          <a:xfrm>
            <a:off x="5488102" y="1422400"/>
            <a:ext cx="3655898"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14" name="Textplatzhalter 13">
            <a:extLst>
              <a:ext uri="{FF2B5EF4-FFF2-40B4-BE49-F238E27FC236}">
                <a16:creationId xmlns:a16="http://schemas.microsoft.com/office/drawing/2014/main" id="{00A45E48-BE13-4673-A7CD-2D5059A1B6F9}"/>
              </a:ext>
            </a:extLst>
          </p:cNvPr>
          <p:cNvSpPr>
            <a:spLocks noGrp="1"/>
          </p:cNvSpPr>
          <p:nvPr>
            <p:ph type="body" sz="quarter" idx="13"/>
          </p:nvPr>
        </p:nvSpPr>
        <p:spPr>
          <a:xfrm>
            <a:off x="521550" y="1422399"/>
            <a:ext cx="4586288" cy="3492500"/>
          </a:xfrm>
        </p:spPr>
        <p:txBody>
          <a:bodyPr>
            <a:noAutofit/>
          </a:bodyPr>
          <a:lstStyle>
            <a:lvl1pPr marL="295275" indent="-295275">
              <a:spcBef>
                <a:spcPts val="1200"/>
              </a:spcBef>
              <a:buFont typeface="+mj-lt"/>
              <a:buAutoNum type="arabicPeriod"/>
              <a:defRPr/>
            </a:lvl1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613049811"/>
      </p:ext>
    </p:extLst>
  </p:cSld>
  <p:clrMapOvr>
    <a:masterClrMapping/>
  </p:clrMapOvr>
  <p:extLst>
    <p:ext uri="{DCECCB84-F9BA-43D5-87BE-67443E8EF086}">
      <p15:sldGuideLst xmlns:p15="http://schemas.microsoft.com/office/powerpoint/2012/main">
        <p15:guide id="1" pos="322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B91DF-85D8-463B-87B4-AC49FF3D8048}"/>
              </a:ext>
            </a:extLst>
          </p:cNvPr>
          <p:cNvSpPr>
            <a:spLocks noGrp="1"/>
          </p:cNvSpPr>
          <p:nvPr>
            <p:ph type="title"/>
          </p:nvPr>
        </p:nvSpPr>
        <p:spPr/>
        <p:txBody>
          <a:bodyPr/>
          <a:lstStyle/>
          <a:p>
            <a:r>
              <a:rPr lang="de-DE"/>
              <a:t>Titelmasterformat durch Klicken bearbeiten</a:t>
            </a:r>
            <a:endParaRPr lang="de-DE" dirty="0"/>
          </a:p>
        </p:txBody>
      </p:sp>
      <p:sp>
        <p:nvSpPr>
          <p:cNvPr id="5" name="Fußzeilenplatzhalter 4">
            <a:extLst>
              <a:ext uri="{FF2B5EF4-FFF2-40B4-BE49-F238E27FC236}">
                <a16:creationId xmlns:a16="http://schemas.microsoft.com/office/drawing/2014/main" id="{31F6D937-F931-4295-B1B7-42BB8F3F8D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31828BE-335D-4B57-A559-B7210FECF294}"/>
              </a:ext>
            </a:extLst>
          </p:cNvPr>
          <p:cNvSpPr>
            <a:spLocks noGrp="1"/>
          </p:cNvSpPr>
          <p:nvPr>
            <p:ph type="sldNum" sz="quarter" idx="12"/>
          </p:nvPr>
        </p:nvSpPr>
        <p:spPr/>
        <p:txBody>
          <a:bodyPr/>
          <a:lstStyle/>
          <a:p>
            <a:fld id="{9D195BCC-3514-4B1B-9C18-24F3D67EC549}" type="slidenum">
              <a:rPr lang="de-DE" smtClean="0"/>
              <a:t>‹#›</a:t>
            </a:fld>
            <a:endParaRPr lang="de-DE" dirty="0"/>
          </a:p>
        </p:txBody>
      </p:sp>
      <p:sp>
        <p:nvSpPr>
          <p:cNvPr id="7" name="Textplatzhalter 6">
            <a:extLst>
              <a:ext uri="{FF2B5EF4-FFF2-40B4-BE49-F238E27FC236}">
                <a16:creationId xmlns:a16="http://schemas.microsoft.com/office/drawing/2014/main" id="{B389A477-57D5-4BE0-806F-7840FB2B8F8E}"/>
              </a:ext>
            </a:extLst>
          </p:cNvPr>
          <p:cNvSpPr>
            <a:spLocks noGrp="1"/>
          </p:cNvSpPr>
          <p:nvPr>
            <p:ph type="body" sz="quarter" idx="13"/>
          </p:nvPr>
        </p:nvSpPr>
        <p:spPr>
          <a:xfrm>
            <a:off x="521550" y="1422399"/>
            <a:ext cx="8096250" cy="3492500"/>
          </a:xfrm>
        </p:spPr>
        <p:txBody>
          <a:bodyPr>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809276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 Unter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B91DF-85D8-463B-87B4-AC49FF3D8048}"/>
              </a:ext>
            </a:extLst>
          </p:cNvPr>
          <p:cNvSpPr>
            <a:spLocks noGrp="1"/>
          </p:cNvSpPr>
          <p:nvPr>
            <p:ph type="title"/>
          </p:nvPr>
        </p:nvSpPr>
        <p:spPr/>
        <p:txBody>
          <a:bodyPr/>
          <a:lstStyle/>
          <a:p>
            <a:r>
              <a:rPr lang="de-DE"/>
              <a:t>Titelmasterformat durch Klicken bearbeiten</a:t>
            </a:r>
            <a:endParaRPr lang="de-DE" dirty="0"/>
          </a:p>
        </p:txBody>
      </p:sp>
      <p:sp>
        <p:nvSpPr>
          <p:cNvPr id="5" name="Fußzeilenplatzhalter 4">
            <a:extLst>
              <a:ext uri="{FF2B5EF4-FFF2-40B4-BE49-F238E27FC236}">
                <a16:creationId xmlns:a16="http://schemas.microsoft.com/office/drawing/2014/main" id="{31F6D937-F931-4295-B1B7-42BB8F3F8D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31828BE-335D-4B57-A559-B7210FECF294}"/>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8" name="Textplatzhalter 7">
            <a:extLst>
              <a:ext uri="{FF2B5EF4-FFF2-40B4-BE49-F238E27FC236}">
                <a16:creationId xmlns:a16="http://schemas.microsoft.com/office/drawing/2014/main" id="{2921D334-520E-4FBB-B8A8-6A609B53F956}"/>
              </a:ext>
            </a:extLst>
          </p:cNvPr>
          <p:cNvSpPr>
            <a:spLocks noGrp="1"/>
          </p:cNvSpPr>
          <p:nvPr>
            <p:ph type="body" sz="quarter" idx="14"/>
          </p:nvPr>
        </p:nvSpPr>
        <p:spPr>
          <a:xfrm>
            <a:off x="521550" y="1422399"/>
            <a:ext cx="8101012" cy="3492500"/>
          </a:xfrm>
        </p:spPr>
        <p:txBody>
          <a:bodyPr>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10" name="Textplatzhalter 9">
            <a:extLst>
              <a:ext uri="{FF2B5EF4-FFF2-40B4-BE49-F238E27FC236}">
                <a16:creationId xmlns:a16="http://schemas.microsoft.com/office/drawing/2014/main" id="{01DE3242-4A0A-49BE-B977-923FDF4B3BBE}"/>
              </a:ext>
            </a:extLst>
          </p:cNvPr>
          <p:cNvSpPr>
            <a:spLocks noGrp="1"/>
          </p:cNvSpPr>
          <p:nvPr>
            <p:ph type="body" sz="quarter" idx="15"/>
          </p:nvPr>
        </p:nvSpPr>
        <p:spPr>
          <a:xfrm>
            <a:off x="521494" y="1088384"/>
            <a:ext cx="8101013"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937368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F2B04C92-175E-41BA-89CE-B2785D9E3855}"/>
              </a:ext>
            </a:extLst>
          </p:cNvPr>
          <p:cNvGrpSpPr/>
          <p:nvPr userDrawn="1"/>
        </p:nvGrpSpPr>
        <p:grpSpPr>
          <a:xfrm>
            <a:off x="-4877" y="4950860"/>
            <a:ext cx="9148877" cy="198120"/>
            <a:chOff x="-4877" y="4950860"/>
            <a:chExt cx="9148877" cy="198120"/>
          </a:xfrm>
        </p:grpSpPr>
        <p:sp>
          <p:nvSpPr>
            <p:cNvPr id="55" name="bk object 18">
              <a:extLst>
                <a:ext uri="{FF2B5EF4-FFF2-40B4-BE49-F238E27FC236}">
                  <a16:creationId xmlns:a16="http://schemas.microsoft.com/office/drawing/2014/main" id="{AFB087C7-FC7D-4892-B0D6-EA804CF535FD}"/>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48" name="bk object 18">
              <a:extLst>
                <a:ext uri="{FF2B5EF4-FFF2-40B4-BE49-F238E27FC236}">
                  <a16:creationId xmlns:a16="http://schemas.microsoft.com/office/drawing/2014/main" id="{FA50712F-6C72-4330-A489-54C0FA78213C}"/>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49" name="Holder 3">
              <a:extLst>
                <a:ext uri="{FF2B5EF4-FFF2-40B4-BE49-F238E27FC236}">
                  <a16:creationId xmlns:a16="http://schemas.microsoft.com/office/drawing/2014/main" id="{390EDD11-ED96-4F2C-BB78-7CE69D30A03B}"/>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sp>
        <p:nvSpPr>
          <p:cNvPr id="2" name="Titelplatzhalter 1">
            <a:extLst>
              <a:ext uri="{FF2B5EF4-FFF2-40B4-BE49-F238E27FC236}">
                <a16:creationId xmlns:a16="http://schemas.microsoft.com/office/drawing/2014/main" id="{A03D4771-8BB8-4FA1-A2DA-170FCFE20560}"/>
              </a:ext>
            </a:extLst>
          </p:cNvPr>
          <p:cNvSpPr>
            <a:spLocks noGrp="1"/>
          </p:cNvSpPr>
          <p:nvPr userDrawn="1">
            <p:ph type="title"/>
          </p:nvPr>
        </p:nvSpPr>
        <p:spPr>
          <a:xfrm>
            <a:off x="526594" y="330910"/>
            <a:ext cx="6826772" cy="452322"/>
          </a:xfrm>
          <a:prstGeom prst="rect">
            <a:avLst/>
          </a:prstGeom>
        </p:spPr>
        <p:txBody>
          <a:bodyPr vert="horz" lIns="0" tIns="0" rIns="0" bIns="0" rtlCol="0" anchor="b">
            <a:noAutofit/>
          </a:bodyPr>
          <a:lstStyle/>
          <a:p>
            <a:r>
              <a:rPr lang="de-DE" dirty="0"/>
              <a:t>Mastertitelformat bearbeiten</a:t>
            </a:r>
          </a:p>
        </p:txBody>
      </p:sp>
      <p:sp>
        <p:nvSpPr>
          <p:cNvPr id="3" name="Textplatzhalter 2">
            <a:extLst>
              <a:ext uri="{FF2B5EF4-FFF2-40B4-BE49-F238E27FC236}">
                <a16:creationId xmlns:a16="http://schemas.microsoft.com/office/drawing/2014/main" id="{E32F5159-1DFE-4F9C-BE85-E97D32EA19C5}"/>
              </a:ext>
            </a:extLst>
          </p:cNvPr>
          <p:cNvSpPr>
            <a:spLocks noGrp="1"/>
          </p:cNvSpPr>
          <p:nvPr userDrawn="1">
            <p:ph type="body" idx="1"/>
          </p:nvPr>
        </p:nvSpPr>
        <p:spPr>
          <a:xfrm>
            <a:off x="521550" y="1422399"/>
            <a:ext cx="8100956" cy="3423465"/>
          </a:xfrm>
          <a:prstGeom prst="rect">
            <a:avLst/>
          </a:prstGeom>
        </p:spPr>
        <p:txBody>
          <a:bodyPr vert="horz" lIns="0" tIns="72000" rIns="0" bIns="0" rtlCol="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6" name="Foliennummernplatzhalter 5">
            <a:extLst>
              <a:ext uri="{FF2B5EF4-FFF2-40B4-BE49-F238E27FC236}">
                <a16:creationId xmlns:a16="http://schemas.microsoft.com/office/drawing/2014/main" id="{4264DE2C-9DE8-411C-83C3-1274BB370203}"/>
              </a:ext>
            </a:extLst>
          </p:cNvPr>
          <p:cNvSpPr>
            <a:spLocks noGrp="1"/>
          </p:cNvSpPr>
          <p:nvPr userDrawn="1">
            <p:ph type="sldNum" sz="quarter" idx="4"/>
          </p:nvPr>
        </p:nvSpPr>
        <p:spPr>
          <a:xfrm>
            <a:off x="35496" y="4975579"/>
            <a:ext cx="337406" cy="148683"/>
          </a:xfrm>
          <a:prstGeom prst="rect">
            <a:avLst/>
          </a:prstGeom>
        </p:spPr>
        <p:txBody>
          <a:bodyPr vert="horz" lIns="0" tIns="0" rIns="0" bIns="0" rtlCol="0" anchor="ctr"/>
          <a:lstStyle>
            <a:lvl1pPr algn="r">
              <a:defRPr sz="900" b="1">
                <a:solidFill>
                  <a:schemeClr val="bg1"/>
                </a:solidFill>
              </a:defRPr>
            </a:lvl1pPr>
          </a:lstStyle>
          <a:p>
            <a:fld id="{9D195BCC-3514-4B1B-9C18-24F3D67EC549}" type="slidenum">
              <a:rPr lang="de-DE" smtClean="0"/>
              <a:pPr/>
              <a:t>‹#›</a:t>
            </a:fld>
            <a:endParaRPr lang="de-DE" dirty="0"/>
          </a:p>
        </p:txBody>
      </p:sp>
      <p:sp>
        <p:nvSpPr>
          <p:cNvPr id="5" name="Fußzeilenplatzhalter 4">
            <a:extLst>
              <a:ext uri="{FF2B5EF4-FFF2-40B4-BE49-F238E27FC236}">
                <a16:creationId xmlns:a16="http://schemas.microsoft.com/office/drawing/2014/main" id="{F8C549DC-12B4-40A5-A309-CF801E18C8D4}"/>
              </a:ext>
            </a:extLst>
          </p:cNvPr>
          <p:cNvSpPr>
            <a:spLocks noGrp="1"/>
          </p:cNvSpPr>
          <p:nvPr userDrawn="1">
            <p:ph type="ftr" sz="quarter" idx="3"/>
          </p:nvPr>
        </p:nvSpPr>
        <p:spPr>
          <a:xfrm>
            <a:off x="628650" y="4975579"/>
            <a:ext cx="7129704" cy="148683"/>
          </a:xfrm>
          <a:prstGeom prst="rect">
            <a:avLst/>
          </a:prstGeom>
        </p:spPr>
        <p:txBody>
          <a:bodyPr vert="horz" lIns="0" tIns="0" rIns="0" bIns="0" rtlCol="0" anchor="ctr"/>
          <a:lstStyle>
            <a:lvl1pPr algn="l">
              <a:defRPr sz="900">
                <a:solidFill>
                  <a:schemeClr val="bg1"/>
                </a:solidFill>
              </a:defRPr>
            </a:lvl1pPr>
          </a:lstStyle>
          <a:p>
            <a:endParaRPr lang="de-DE" dirty="0"/>
          </a:p>
        </p:txBody>
      </p:sp>
      <p:cxnSp>
        <p:nvCxnSpPr>
          <p:cNvPr id="12" name="Gerader Verbinder 11">
            <a:extLst>
              <a:ext uri="{FF2B5EF4-FFF2-40B4-BE49-F238E27FC236}">
                <a16:creationId xmlns:a16="http://schemas.microsoft.com/office/drawing/2014/main" id="{E9F45371-9B7D-4505-A4D1-3E02BE436A0C}"/>
              </a:ext>
            </a:extLst>
          </p:cNvPr>
          <p:cNvCxnSpPr>
            <a:cxnSpLocks/>
          </p:cNvCxnSpPr>
          <p:nvPr userDrawn="1"/>
        </p:nvCxnSpPr>
        <p:spPr>
          <a:xfrm>
            <a:off x="521551" y="974732"/>
            <a:ext cx="6831815" cy="0"/>
          </a:xfrm>
          <a:prstGeom prst="line">
            <a:avLst/>
          </a:prstGeom>
          <a:ln w="19050">
            <a:solidFill>
              <a:srgbClr val="CCDDE7"/>
            </a:solidFill>
          </a:ln>
        </p:spPr>
        <p:style>
          <a:lnRef idx="1">
            <a:schemeClr val="accent1"/>
          </a:lnRef>
          <a:fillRef idx="0">
            <a:schemeClr val="accent1"/>
          </a:fillRef>
          <a:effectRef idx="0">
            <a:schemeClr val="accent1"/>
          </a:effectRef>
          <a:fontRef idx="minor">
            <a:schemeClr val="tx1"/>
          </a:fontRef>
        </p:style>
      </p:cxnSp>
      <p:grpSp>
        <p:nvGrpSpPr>
          <p:cNvPr id="19" name="Grafik 9">
            <a:extLst>
              <a:ext uri="{FF2B5EF4-FFF2-40B4-BE49-F238E27FC236}">
                <a16:creationId xmlns:a16="http://schemas.microsoft.com/office/drawing/2014/main" id="{A240364D-AE4D-440E-88A8-B05FF302FB9D}"/>
              </a:ext>
            </a:extLst>
          </p:cNvPr>
          <p:cNvGrpSpPr/>
          <p:nvPr userDrawn="1"/>
        </p:nvGrpSpPr>
        <p:grpSpPr>
          <a:xfrm>
            <a:off x="7741437" y="394294"/>
            <a:ext cx="1049330" cy="621121"/>
            <a:chOff x="10321916" y="525077"/>
            <a:chExt cx="1399106" cy="827140"/>
          </a:xfrm>
          <a:solidFill>
            <a:schemeClr val="accent1"/>
          </a:solidFill>
        </p:grpSpPr>
        <p:grpSp>
          <p:nvGrpSpPr>
            <p:cNvPr id="20" name="Grafik 9">
              <a:extLst>
                <a:ext uri="{FF2B5EF4-FFF2-40B4-BE49-F238E27FC236}">
                  <a16:creationId xmlns:a16="http://schemas.microsoft.com/office/drawing/2014/main" id="{A240364D-AE4D-440E-88A8-B05FF302FB9D}"/>
                </a:ext>
              </a:extLst>
            </p:cNvPr>
            <p:cNvGrpSpPr/>
            <p:nvPr/>
          </p:nvGrpSpPr>
          <p:grpSpPr>
            <a:xfrm>
              <a:off x="10321916" y="525077"/>
              <a:ext cx="1179212" cy="575107"/>
              <a:chOff x="10321916" y="525077"/>
              <a:chExt cx="1179212" cy="575107"/>
            </a:xfrm>
            <a:solidFill>
              <a:schemeClr val="accent1"/>
            </a:solidFill>
          </p:grpSpPr>
          <p:sp>
            <p:nvSpPr>
              <p:cNvPr id="21" name="Freihandform: Form 20">
                <a:extLst>
                  <a:ext uri="{FF2B5EF4-FFF2-40B4-BE49-F238E27FC236}">
                    <a16:creationId xmlns:a16="http://schemas.microsoft.com/office/drawing/2014/main" id="{C5CA81CC-0A8C-4F0A-898F-756081956301}"/>
                  </a:ext>
                </a:extLst>
              </p:cNvPr>
              <p:cNvSpPr/>
              <p:nvPr/>
            </p:nvSpPr>
            <p:spPr>
              <a:xfrm>
                <a:off x="11143981" y="639857"/>
                <a:ext cx="357630" cy="357630"/>
              </a:xfrm>
              <a:custGeom>
                <a:avLst/>
                <a:gdLst>
                  <a:gd name="connsiteX0" fmla="*/ 358113 w 357629"/>
                  <a:gd name="connsiteY0" fmla="*/ 0 h 357629"/>
                  <a:gd name="connsiteX1" fmla="*/ 358113 w 357629"/>
                  <a:gd name="connsiteY1" fmla="*/ 179540 h 357629"/>
                  <a:gd name="connsiteX2" fmla="*/ 179057 w 357629"/>
                  <a:gd name="connsiteY2" fmla="*/ 359080 h 357629"/>
                  <a:gd name="connsiteX3" fmla="*/ 0 w 357629"/>
                  <a:gd name="connsiteY3" fmla="*/ 179540 h 357629"/>
                  <a:gd name="connsiteX4" fmla="*/ 0 w 357629"/>
                  <a:gd name="connsiteY4" fmla="*/ 0 h 357629"/>
                  <a:gd name="connsiteX5" fmla="*/ 90857 w 357629"/>
                  <a:gd name="connsiteY5" fmla="*/ 0 h 357629"/>
                  <a:gd name="connsiteX6" fmla="*/ 90857 w 357629"/>
                  <a:gd name="connsiteY6" fmla="*/ 171807 h 357629"/>
                  <a:gd name="connsiteX7" fmla="*/ 179057 w 357629"/>
                  <a:gd name="connsiteY7" fmla="*/ 265323 h 357629"/>
                  <a:gd name="connsiteX8" fmla="*/ 267256 w 357629"/>
                  <a:gd name="connsiteY8" fmla="*/ 171807 h 357629"/>
                  <a:gd name="connsiteX9" fmla="*/ 267256 w 357629"/>
                  <a:gd name="connsiteY9" fmla="*/ 0 h 357629"/>
                  <a:gd name="connsiteX10" fmla="*/ 358113 w 357629"/>
                  <a:gd name="connsiteY10" fmla="*/ 0 h 35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7629" h="357629">
                    <a:moveTo>
                      <a:pt x="358113" y="0"/>
                    </a:moveTo>
                    <a:lnTo>
                      <a:pt x="358113" y="179540"/>
                    </a:lnTo>
                    <a:cubicBezTo>
                      <a:pt x="358113" y="286587"/>
                      <a:pt x="277888" y="359080"/>
                      <a:pt x="179057" y="359080"/>
                    </a:cubicBezTo>
                    <a:cubicBezTo>
                      <a:pt x="80225" y="359080"/>
                      <a:pt x="0" y="286587"/>
                      <a:pt x="0" y="179540"/>
                    </a:cubicBezTo>
                    <a:cubicBezTo>
                      <a:pt x="0" y="164075"/>
                      <a:pt x="0" y="0"/>
                      <a:pt x="0" y="0"/>
                    </a:cubicBezTo>
                    <a:lnTo>
                      <a:pt x="90857" y="0"/>
                    </a:lnTo>
                    <a:cubicBezTo>
                      <a:pt x="90857" y="32622"/>
                      <a:pt x="90857" y="165041"/>
                      <a:pt x="90857" y="171807"/>
                    </a:cubicBezTo>
                    <a:cubicBezTo>
                      <a:pt x="90857" y="227385"/>
                      <a:pt x="130487" y="265323"/>
                      <a:pt x="179057" y="265323"/>
                    </a:cubicBezTo>
                    <a:cubicBezTo>
                      <a:pt x="227868" y="265323"/>
                      <a:pt x="267256" y="227385"/>
                      <a:pt x="267256" y="171807"/>
                    </a:cubicBezTo>
                    <a:lnTo>
                      <a:pt x="267256" y="0"/>
                    </a:lnTo>
                    <a:lnTo>
                      <a:pt x="358113" y="0"/>
                    </a:lnTo>
                    <a:close/>
                  </a:path>
                </a:pathLst>
              </a:custGeom>
              <a:solidFill>
                <a:srgbClr val="0072BC"/>
              </a:solidFill>
              <a:ln w="2402" cap="flat">
                <a:noFill/>
                <a:prstDash val="solid"/>
                <a:miter/>
              </a:ln>
            </p:spPr>
            <p:txBody>
              <a:bodyPr rtlCol="0" anchor="ctr">
                <a:noAutofit/>
              </a:bodyPr>
              <a:lstStyle/>
              <a:p>
                <a:endParaRPr lang="de-DE" sz="1351"/>
              </a:p>
            </p:txBody>
          </p:sp>
          <p:sp>
            <p:nvSpPr>
              <p:cNvPr id="22" name="Freihandform: Form 21">
                <a:extLst>
                  <a:ext uri="{FF2B5EF4-FFF2-40B4-BE49-F238E27FC236}">
                    <a16:creationId xmlns:a16="http://schemas.microsoft.com/office/drawing/2014/main" id="{1076D363-C034-4E14-9F45-AC0FCE1EDB18}"/>
                  </a:ext>
                </a:extLst>
              </p:cNvPr>
              <p:cNvSpPr/>
              <p:nvPr/>
            </p:nvSpPr>
            <p:spPr>
              <a:xfrm>
                <a:off x="10321916"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noAutofit/>
              </a:bodyPr>
              <a:lstStyle/>
              <a:p>
                <a:endParaRPr lang="de-DE" sz="1351"/>
              </a:p>
            </p:txBody>
          </p:sp>
          <p:sp>
            <p:nvSpPr>
              <p:cNvPr id="23" name="Freihandform: Form 22">
                <a:extLst>
                  <a:ext uri="{FF2B5EF4-FFF2-40B4-BE49-F238E27FC236}">
                    <a16:creationId xmlns:a16="http://schemas.microsoft.com/office/drawing/2014/main" id="{594D7886-9B36-4085-8FC4-E5D73FFB04FF}"/>
                  </a:ext>
                </a:extLst>
              </p:cNvPr>
              <p:cNvSpPr/>
              <p:nvPr/>
            </p:nvSpPr>
            <p:spPr>
              <a:xfrm>
                <a:off x="10734399"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noAutofit/>
              </a:bodyPr>
              <a:lstStyle/>
              <a:p>
                <a:endParaRPr lang="de-DE" sz="1351"/>
              </a:p>
            </p:txBody>
          </p:sp>
          <p:sp>
            <p:nvSpPr>
              <p:cNvPr id="24" name="Freihandform: Form 23">
                <a:extLst>
                  <a:ext uri="{FF2B5EF4-FFF2-40B4-BE49-F238E27FC236}">
                    <a16:creationId xmlns:a16="http://schemas.microsoft.com/office/drawing/2014/main" id="{34A71752-C6CB-41A1-9ED4-535445E5CA2A}"/>
                  </a:ext>
                </a:extLst>
              </p:cNvPr>
              <p:cNvSpPr/>
              <p:nvPr/>
            </p:nvSpPr>
            <p:spPr>
              <a:xfrm>
                <a:off x="104640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noAutofit/>
              </a:bodyPr>
              <a:lstStyle/>
              <a:p>
                <a:endParaRPr lang="de-DE" sz="1351"/>
              </a:p>
            </p:txBody>
          </p:sp>
          <p:sp>
            <p:nvSpPr>
              <p:cNvPr id="25" name="Freihandform: Form 24">
                <a:extLst>
                  <a:ext uri="{FF2B5EF4-FFF2-40B4-BE49-F238E27FC236}">
                    <a16:creationId xmlns:a16="http://schemas.microsoft.com/office/drawing/2014/main" id="{0B449204-D2C5-46C7-9446-78CB3AE33C0F}"/>
                  </a:ext>
                </a:extLst>
              </p:cNvPr>
              <p:cNvSpPr/>
              <p:nvPr/>
            </p:nvSpPr>
            <p:spPr>
              <a:xfrm>
                <a:off x="10610678"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noAutofit/>
              </a:bodyPr>
              <a:lstStyle/>
              <a:p>
                <a:endParaRPr lang="de-DE" sz="1351"/>
              </a:p>
            </p:txBody>
          </p:sp>
          <p:sp>
            <p:nvSpPr>
              <p:cNvPr id="26" name="Freihandform: Form 25">
                <a:extLst>
                  <a:ext uri="{FF2B5EF4-FFF2-40B4-BE49-F238E27FC236}">
                    <a16:creationId xmlns:a16="http://schemas.microsoft.com/office/drawing/2014/main" id="{836500CA-7AFD-48CA-B6D3-0D77161C68BC}"/>
                  </a:ext>
                </a:extLst>
              </p:cNvPr>
              <p:cNvSpPr/>
              <p:nvPr/>
            </p:nvSpPr>
            <p:spPr>
              <a:xfrm>
                <a:off x="109497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324" y="3383"/>
                      <a:pt x="10874" y="1933"/>
                    </a:cubicBezTo>
                  </a:path>
                </a:pathLst>
              </a:custGeom>
              <a:solidFill>
                <a:srgbClr val="000000"/>
              </a:solidFill>
              <a:ln w="2402" cap="flat">
                <a:noFill/>
                <a:prstDash val="solid"/>
                <a:miter/>
              </a:ln>
            </p:spPr>
            <p:txBody>
              <a:bodyPr rtlCol="0" anchor="ctr">
                <a:noAutofit/>
              </a:bodyPr>
              <a:lstStyle/>
              <a:p>
                <a:endParaRPr lang="de-DE" sz="1351"/>
              </a:p>
            </p:txBody>
          </p:sp>
        </p:grpSp>
        <p:sp>
          <p:nvSpPr>
            <p:cNvPr id="27" name="Freihandform: Form 26">
              <a:extLst>
                <a:ext uri="{FF2B5EF4-FFF2-40B4-BE49-F238E27FC236}">
                  <a16:creationId xmlns:a16="http://schemas.microsoft.com/office/drawing/2014/main" id="{17016B36-B092-4AFD-B601-383B7784BFBF}"/>
                </a:ext>
              </a:extLst>
            </p:cNvPr>
            <p:cNvSpPr/>
            <p:nvPr/>
          </p:nvSpPr>
          <p:spPr>
            <a:xfrm>
              <a:off x="10322158" y="1089069"/>
              <a:ext cx="57994" cy="77325"/>
            </a:xfrm>
            <a:custGeom>
              <a:avLst/>
              <a:gdLst>
                <a:gd name="connsiteX0" fmla="*/ 49053 w 57994"/>
                <a:gd name="connsiteY0" fmla="*/ 0 h 77325"/>
                <a:gd name="connsiteX1" fmla="*/ 49053 w 57994"/>
                <a:gd name="connsiteY1" fmla="*/ 34071 h 77325"/>
                <a:gd name="connsiteX2" fmla="*/ 10149 w 57994"/>
                <a:gd name="connsiteY2" fmla="*/ 34071 h 77325"/>
                <a:gd name="connsiteX3" fmla="*/ 10149 w 57994"/>
                <a:gd name="connsiteY3" fmla="*/ 0 h 77325"/>
                <a:gd name="connsiteX4" fmla="*/ 0 w 57994"/>
                <a:gd name="connsiteY4" fmla="*/ 0 h 77325"/>
                <a:gd name="connsiteX5" fmla="*/ 0 w 57994"/>
                <a:gd name="connsiteY5" fmla="*/ 78292 h 77325"/>
                <a:gd name="connsiteX6" fmla="*/ 10149 w 57994"/>
                <a:gd name="connsiteY6" fmla="*/ 78292 h 77325"/>
                <a:gd name="connsiteX7" fmla="*/ 10149 w 57994"/>
                <a:gd name="connsiteY7" fmla="*/ 40837 h 77325"/>
                <a:gd name="connsiteX8" fmla="*/ 49053 w 57994"/>
                <a:gd name="connsiteY8" fmla="*/ 40837 h 77325"/>
                <a:gd name="connsiteX9" fmla="*/ 49053 w 57994"/>
                <a:gd name="connsiteY9" fmla="*/ 78292 h 77325"/>
                <a:gd name="connsiteX10" fmla="*/ 58961 w 57994"/>
                <a:gd name="connsiteY10" fmla="*/ 78292 h 77325"/>
                <a:gd name="connsiteX11" fmla="*/ 58961 w 57994"/>
                <a:gd name="connsiteY11" fmla="*/ 0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49053" y="0"/>
                  </a:moveTo>
                  <a:lnTo>
                    <a:pt x="49053" y="34071"/>
                  </a:lnTo>
                  <a:lnTo>
                    <a:pt x="10149" y="34071"/>
                  </a:lnTo>
                  <a:lnTo>
                    <a:pt x="10149" y="0"/>
                  </a:lnTo>
                  <a:lnTo>
                    <a:pt x="0" y="0"/>
                  </a:lnTo>
                  <a:lnTo>
                    <a:pt x="0" y="78292"/>
                  </a:lnTo>
                  <a:lnTo>
                    <a:pt x="10149" y="78292"/>
                  </a:lnTo>
                  <a:lnTo>
                    <a:pt x="10149" y="40837"/>
                  </a:lnTo>
                  <a:lnTo>
                    <a:pt x="49053" y="40837"/>
                  </a:lnTo>
                  <a:lnTo>
                    <a:pt x="49053" y="78292"/>
                  </a:lnTo>
                  <a:lnTo>
                    <a:pt x="58961" y="78292"/>
                  </a:lnTo>
                  <a:lnTo>
                    <a:pt x="58961" y="0"/>
                  </a:lnTo>
                  <a:close/>
                </a:path>
              </a:pathLst>
            </a:custGeom>
            <a:solidFill>
              <a:srgbClr val="000000"/>
            </a:solidFill>
            <a:ln w="2402" cap="flat">
              <a:noFill/>
              <a:prstDash val="solid"/>
              <a:miter/>
            </a:ln>
          </p:spPr>
          <p:txBody>
            <a:bodyPr rtlCol="0" anchor="ctr">
              <a:noAutofit/>
            </a:bodyPr>
            <a:lstStyle/>
            <a:p>
              <a:endParaRPr lang="de-DE" sz="1351"/>
            </a:p>
          </p:txBody>
        </p:sp>
        <p:sp>
          <p:nvSpPr>
            <p:cNvPr id="28" name="Freihandform: Form 27">
              <a:extLst>
                <a:ext uri="{FF2B5EF4-FFF2-40B4-BE49-F238E27FC236}">
                  <a16:creationId xmlns:a16="http://schemas.microsoft.com/office/drawing/2014/main" id="{D1A46A87-4807-4767-B647-E3EC036BC92A}"/>
                </a:ext>
              </a:extLst>
            </p:cNvPr>
            <p:cNvSpPr/>
            <p:nvPr/>
          </p:nvSpPr>
          <p:spPr>
            <a:xfrm>
              <a:off x="10399483"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6" y="51711"/>
                  </a:cubicBezTo>
                  <a:cubicBezTo>
                    <a:pt x="21748" y="51711"/>
                    <a:pt x="17640" y="50020"/>
                    <a:pt x="14740" y="46395"/>
                  </a:cubicBezTo>
                  <a:cubicBezTo>
                    <a:pt x="11599" y="42529"/>
                    <a:pt x="10149" y="37454"/>
                    <a:pt x="9666" y="30930"/>
                  </a:cubicBezTo>
                </a:path>
              </a:pathLst>
            </a:custGeom>
            <a:solidFill>
              <a:srgbClr val="000000"/>
            </a:solidFill>
            <a:ln w="2402" cap="flat">
              <a:noFill/>
              <a:prstDash val="solid"/>
              <a:miter/>
            </a:ln>
          </p:spPr>
          <p:txBody>
            <a:bodyPr rtlCol="0" anchor="ctr">
              <a:noAutofit/>
            </a:bodyPr>
            <a:lstStyle/>
            <a:p>
              <a:endParaRPr lang="de-DE" sz="1351"/>
            </a:p>
          </p:txBody>
        </p:sp>
        <p:sp>
          <p:nvSpPr>
            <p:cNvPr id="29" name="Freihandform: Form 28">
              <a:extLst>
                <a:ext uri="{FF2B5EF4-FFF2-40B4-BE49-F238E27FC236}">
                  <a16:creationId xmlns:a16="http://schemas.microsoft.com/office/drawing/2014/main" id="{59FDC7EA-9A66-40BA-AEEF-50B9422FB283}"/>
                </a:ext>
              </a:extLst>
            </p:cNvPr>
            <p:cNvSpPr/>
            <p:nvPr/>
          </p:nvSpPr>
          <p:spPr>
            <a:xfrm>
              <a:off x="104654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noAutofit/>
            </a:bodyPr>
            <a:lstStyle/>
            <a:p>
              <a:endParaRPr lang="de-DE" sz="1351"/>
            </a:p>
          </p:txBody>
        </p:sp>
        <p:grpSp>
          <p:nvGrpSpPr>
            <p:cNvPr id="30" name="Grafik 9">
              <a:extLst>
                <a:ext uri="{FF2B5EF4-FFF2-40B4-BE49-F238E27FC236}">
                  <a16:creationId xmlns:a16="http://schemas.microsoft.com/office/drawing/2014/main" id="{A240364D-AE4D-440E-88A8-B05FF302FB9D}"/>
                </a:ext>
              </a:extLst>
            </p:cNvPr>
            <p:cNvGrpSpPr/>
            <p:nvPr/>
          </p:nvGrpSpPr>
          <p:grpSpPr>
            <a:xfrm>
              <a:off x="10496140" y="1110575"/>
              <a:ext cx="101490" cy="55578"/>
              <a:chOff x="10496140" y="1110575"/>
              <a:chExt cx="101490" cy="55578"/>
            </a:xfrm>
            <a:solidFill>
              <a:srgbClr val="000000"/>
            </a:solidFill>
          </p:grpSpPr>
          <p:sp>
            <p:nvSpPr>
              <p:cNvPr id="31" name="Freihandform: Form 30">
                <a:extLst>
                  <a:ext uri="{FF2B5EF4-FFF2-40B4-BE49-F238E27FC236}">
                    <a16:creationId xmlns:a16="http://schemas.microsoft.com/office/drawing/2014/main" id="{EDC61321-1CDD-47FE-82F4-EC44AE05670E}"/>
                  </a:ext>
                </a:extLst>
              </p:cNvPr>
              <p:cNvSpPr/>
              <p:nvPr/>
            </p:nvSpPr>
            <p:spPr>
              <a:xfrm>
                <a:off x="104961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noAutofit/>
              </a:bodyPr>
              <a:lstStyle/>
              <a:p>
                <a:endParaRPr lang="de-DE" sz="1351"/>
              </a:p>
            </p:txBody>
          </p:sp>
          <p:sp>
            <p:nvSpPr>
              <p:cNvPr id="32" name="Freihandform: Form 31">
                <a:extLst>
                  <a:ext uri="{FF2B5EF4-FFF2-40B4-BE49-F238E27FC236}">
                    <a16:creationId xmlns:a16="http://schemas.microsoft.com/office/drawing/2014/main" id="{88F89A53-4AB3-4A93-B3CB-37874A98D1FD}"/>
                  </a:ext>
                </a:extLst>
              </p:cNvPr>
              <p:cNvSpPr/>
              <p:nvPr/>
            </p:nvSpPr>
            <p:spPr>
              <a:xfrm>
                <a:off x="10562833" y="1110816"/>
                <a:ext cx="33830" cy="55578"/>
              </a:xfrm>
              <a:custGeom>
                <a:avLst/>
                <a:gdLst>
                  <a:gd name="connsiteX0" fmla="*/ 1208 w 33829"/>
                  <a:gd name="connsiteY0" fmla="*/ 56544 h 55577"/>
                  <a:gd name="connsiteX1" fmla="*/ 10632 w 33829"/>
                  <a:gd name="connsiteY1" fmla="*/ 56544 h 55577"/>
                  <a:gd name="connsiteX2" fmla="*/ 10632 w 33829"/>
                  <a:gd name="connsiteY2" fmla="*/ 29964 h 55577"/>
                  <a:gd name="connsiteX3" fmla="*/ 10874 w 33829"/>
                  <a:gd name="connsiteY3" fmla="*/ 24406 h 55577"/>
                  <a:gd name="connsiteX4" fmla="*/ 11599 w 33829"/>
                  <a:gd name="connsiteY4" fmla="*/ 19090 h 55577"/>
                  <a:gd name="connsiteX5" fmla="*/ 15707 w 33829"/>
                  <a:gd name="connsiteY5" fmla="*/ 10391 h 55577"/>
                  <a:gd name="connsiteX6" fmla="*/ 21748 w 33829"/>
                  <a:gd name="connsiteY6" fmla="*/ 7008 h 55577"/>
                  <a:gd name="connsiteX7" fmla="*/ 27789 w 33829"/>
                  <a:gd name="connsiteY7" fmla="*/ 13049 h 55577"/>
                  <a:gd name="connsiteX8" fmla="*/ 36005 w 33829"/>
                  <a:gd name="connsiteY8" fmla="*/ 10149 h 55577"/>
                  <a:gd name="connsiteX9" fmla="*/ 34796 w 33829"/>
                  <a:gd name="connsiteY9" fmla="*/ 5316 h 55577"/>
                  <a:gd name="connsiteX10" fmla="*/ 32380 w 33829"/>
                  <a:gd name="connsiteY10" fmla="*/ 2175 h 55577"/>
                  <a:gd name="connsiteX11" fmla="*/ 28997 w 33829"/>
                  <a:gd name="connsiteY11" fmla="*/ 483 h 55577"/>
                  <a:gd name="connsiteX12" fmla="*/ 25614 w 33829"/>
                  <a:gd name="connsiteY12" fmla="*/ 0 h 55577"/>
                  <a:gd name="connsiteX13" fmla="*/ 16915 w 33829"/>
                  <a:gd name="connsiteY13" fmla="*/ 2658 h 55577"/>
                  <a:gd name="connsiteX14" fmla="*/ 10632 w 33829"/>
                  <a:gd name="connsiteY14" fmla="*/ 10149 h 55577"/>
                  <a:gd name="connsiteX15" fmla="*/ 9424 w 33829"/>
                  <a:gd name="connsiteY15" fmla="*/ 483 h 55577"/>
                  <a:gd name="connsiteX16" fmla="*/ 0 w 33829"/>
                  <a:gd name="connsiteY16" fmla="*/ 1450 h 55577"/>
                  <a:gd name="connsiteX17" fmla="*/ 242 w 33829"/>
                  <a:gd name="connsiteY17" fmla="*/ 3625 h 55577"/>
                  <a:gd name="connsiteX18" fmla="*/ 725 w 33829"/>
                  <a:gd name="connsiteY18" fmla="*/ 7249 h 55577"/>
                  <a:gd name="connsiteX19" fmla="*/ 967 w 33829"/>
                  <a:gd name="connsiteY19" fmla="*/ 11357 h 55577"/>
                  <a:gd name="connsiteX20" fmla="*/ 1208 w 33829"/>
                  <a:gd name="connsiteY20" fmla="*/ 15465 h 55577"/>
                  <a:gd name="connsiteX21" fmla="*/ 1208 w 33829"/>
                  <a:gd name="connsiteY21" fmla="*/ 56544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829" h="55577">
                    <a:moveTo>
                      <a:pt x="1208" y="56544"/>
                    </a:moveTo>
                    <a:lnTo>
                      <a:pt x="10632" y="56544"/>
                    </a:lnTo>
                    <a:lnTo>
                      <a:pt x="10632" y="29964"/>
                    </a:lnTo>
                    <a:cubicBezTo>
                      <a:pt x="10632" y="28030"/>
                      <a:pt x="10632" y="26339"/>
                      <a:pt x="10874" y="24406"/>
                    </a:cubicBezTo>
                    <a:cubicBezTo>
                      <a:pt x="11116" y="22473"/>
                      <a:pt x="11357" y="20781"/>
                      <a:pt x="11599" y="19090"/>
                    </a:cubicBezTo>
                    <a:cubicBezTo>
                      <a:pt x="12565" y="15707"/>
                      <a:pt x="13774" y="12807"/>
                      <a:pt x="15707" y="10391"/>
                    </a:cubicBezTo>
                    <a:cubicBezTo>
                      <a:pt x="17398" y="7974"/>
                      <a:pt x="19573" y="7008"/>
                      <a:pt x="21748" y="7008"/>
                    </a:cubicBezTo>
                    <a:cubicBezTo>
                      <a:pt x="25614" y="7008"/>
                      <a:pt x="27547" y="8941"/>
                      <a:pt x="27789" y="13049"/>
                    </a:cubicBezTo>
                    <a:lnTo>
                      <a:pt x="36005" y="10149"/>
                    </a:lnTo>
                    <a:cubicBezTo>
                      <a:pt x="36005" y="8216"/>
                      <a:pt x="35521" y="6766"/>
                      <a:pt x="34796" y="5316"/>
                    </a:cubicBezTo>
                    <a:cubicBezTo>
                      <a:pt x="34072" y="3866"/>
                      <a:pt x="33347" y="2900"/>
                      <a:pt x="32380" y="2175"/>
                    </a:cubicBezTo>
                    <a:cubicBezTo>
                      <a:pt x="31413" y="1450"/>
                      <a:pt x="30205" y="725"/>
                      <a:pt x="28997" y="483"/>
                    </a:cubicBezTo>
                    <a:cubicBezTo>
                      <a:pt x="27789" y="0"/>
                      <a:pt x="26581" y="0"/>
                      <a:pt x="25614" y="0"/>
                    </a:cubicBezTo>
                    <a:cubicBezTo>
                      <a:pt x="22231" y="0"/>
                      <a:pt x="19573" y="967"/>
                      <a:pt x="16915" y="2658"/>
                    </a:cubicBezTo>
                    <a:cubicBezTo>
                      <a:pt x="14499" y="4591"/>
                      <a:pt x="12324" y="7008"/>
                      <a:pt x="10632" y="10149"/>
                    </a:cubicBezTo>
                    <a:lnTo>
                      <a:pt x="9424" y="483"/>
                    </a:lnTo>
                    <a:lnTo>
                      <a:pt x="0" y="1450"/>
                    </a:lnTo>
                    <a:cubicBezTo>
                      <a:pt x="0" y="1933"/>
                      <a:pt x="242" y="2658"/>
                      <a:pt x="242" y="3625"/>
                    </a:cubicBezTo>
                    <a:cubicBezTo>
                      <a:pt x="483" y="4591"/>
                      <a:pt x="483" y="5799"/>
                      <a:pt x="725" y="7249"/>
                    </a:cubicBezTo>
                    <a:cubicBezTo>
                      <a:pt x="967" y="8699"/>
                      <a:pt x="967" y="9907"/>
                      <a:pt x="967" y="11357"/>
                    </a:cubicBezTo>
                    <a:cubicBezTo>
                      <a:pt x="967" y="12807"/>
                      <a:pt x="1208" y="14015"/>
                      <a:pt x="1208" y="15465"/>
                    </a:cubicBezTo>
                    <a:lnTo>
                      <a:pt x="1208" y="56544"/>
                    </a:lnTo>
                    <a:close/>
                  </a:path>
                </a:pathLst>
              </a:custGeom>
              <a:solidFill>
                <a:srgbClr val="000000"/>
              </a:solidFill>
              <a:ln w="2402" cap="flat">
                <a:noFill/>
                <a:prstDash val="solid"/>
                <a:miter/>
              </a:ln>
            </p:spPr>
            <p:txBody>
              <a:bodyPr rtlCol="0" anchor="ctr">
                <a:noAutofit/>
              </a:bodyPr>
              <a:lstStyle/>
              <a:p>
                <a:endParaRPr lang="de-DE" sz="1351"/>
              </a:p>
            </p:txBody>
          </p:sp>
        </p:grpSp>
        <p:sp>
          <p:nvSpPr>
            <p:cNvPr id="33" name="Freihandform: Form 32">
              <a:extLst>
                <a:ext uri="{FF2B5EF4-FFF2-40B4-BE49-F238E27FC236}">
                  <a16:creationId xmlns:a16="http://schemas.microsoft.com/office/drawing/2014/main" id="{58E0EDC8-E74F-4551-8BD2-939CC38E7C32}"/>
                </a:ext>
              </a:extLst>
            </p:cNvPr>
            <p:cNvSpPr/>
            <p:nvPr/>
          </p:nvSpPr>
          <p:spPr>
            <a:xfrm>
              <a:off x="10612128"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noAutofit/>
            </a:bodyPr>
            <a:lstStyle/>
            <a:p>
              <a:endParaRPr lang="de-DE" sz="1351"/>
            </a:p>
          </p:txBody>
        </p:sp>
        <p:grpSp>
          <p:nvGrpSpPr>
            <p:cNvPr id="34" name="Grafik 9">
              <a:extLst>
                <a:ext uri="{FF2B5EF4-FFF2-40B4-BE49-F238E27FC236}">
                  <a16:creationId xmlns:a16="http://schemas.microsoft.com/office/drawing/2014/main" id="{A240364D-AE4D-440E-88A8-B05FF302FB9D}"/>
                </a:ext>
              </a:extLst>
            </p:cNvPr>
            <p:cNvGrpSpPr/>
            <p:nvPr/>
          </p:nvGrpSpPr>
          <p:grpSpPr>
            <a:xfrm>
              <a:off x="10639675" y="1081336"/>
              <a:ext cx="106322" cy="86991"/>
              <a:chOff x="10639675" y="1081336"/>
              <a:chExt cx="106322" cy="86991"/>
            </a:xfrm>
            <a:solidFill>
              <a:srgbClr val="000000"/>
            </a:solidFill>
          </p:grpSpPr>
          <p:sp>
            <p:nvSpPr>
              <p:cNvPr id="35" name="Freihandform: Form 34">
                <a:extLst>
                  <a:ext uri="{FF2B5EF4-FFF2-40B4-BE49-F238E27FC236}">
                    <a16:creationId xmlns:a16="http://schemas.microsoft.com/office/drawing/2014/main" id="{9D8C1F22-3E98-4749-B684-AA127651774A}"/>
                  </a:ext>
                </a:extLst>
              </p:cNvPr>
              <p:cNvSpPr/>
              <p:nvPr/>
            </p:nvSpPr>
            <p:spPr>
              <a:xfrm>
                <a:off x="10639675" y="1110575"/>
                <a:ext cx="45912" cy="57994"/>
              </a:xfrm>
              <a:custGeom>
                <a:avLst/>
                <a:gdLst>
                  <a:gd name="connsiteX0" fmla="*/ 41804 w 45911"/>
                  <a:gd name="connsiteY0" fmla="*/ 44462 h 57994"/>
                  <a:gd name="connsiteX1" fmla="*/ 33830 w 45911"/>
                  <a:gd name="connsiteY1" fmla="*/ 50261 h 57994"/>
                  <a:gd name="connsiteX2" fmla="*/ 26581 w 45911"/>
                  <a:gd name="connsiteY2" fmla="*/ 51711 h 57994"/>
                  <a:gd name="connsiteX3" fmla="*/ 18848 w 45911"/>
                  <a:gd name="connsiteY3" fmla="*/ 50020 h 57994"/>
                  <a:gd name="connsiteX4" fmla="*/ 13774 w 45911"/>
                  <a:gd name="connsiteY4" fmla="*/ 45187 h 57994"/>
                  <a:gd name="connsiteX5" fmla="*/ 11116 w 45911"/>
                  <a:gd name="connsiteY5" fmla="*/ 38179 h 57994"/>
                  <a:gd name="connsiteX6" fmla="*/ 10391 w 45911"/>
                  <a:gd name="connsiteY6" fmla="*/ 30205 h 57994"/>
                  <a:gd name="connsiteX7" fmla="*/ 11357 w 45911"/>
                  <a:gd name="connsiteY7" fmla="*/ 21748 h 57994"/>
                  <a:gd name="connsiteX8" fmla="*/ 14257 w 45911"/>
                  <a:gd name="connsiteY8" fmla="*/ 14015 h 57994"/>
                  <a:gd name="connsiteX9" fmla="*/ 19331 w 45911"/>
                  <a:gd name="connsiteY9" fmla="*/ 8457 h 57994"/>
                  <a:gd name="connsiteX10" fmla="*/ 26822 w 45911"/>
                  <a:gd name="connsiteY10" fmla="*/ 6283 h 57994"/>
                  <a:gd name="connsiteX11" fmla="*/ 34555 w 45911"/>
                  <a:gd name="connsiteY11" fmla="*/ 7733 h 57994"/>
                  <a:gd name="connsiteX12" fmla="*/ 39629 w 45911"/>
                  <a:gd name="connsiteY12" fmla="*/ 11599 h 57994"/>
                  <a:gd name="connsiteX13" fmla="*/ 44462 w 45911"/>
                  <a:gd name="connsiteY13" fmla="*/ 4350 h 57994"/>
                  <a:gd name="connsiteX14" fmla="*/ 36488 w 45911"/>
                  <a:gd name="connsiteY14" fmla="*/ 967 h 57994"/>
                  <a:gd name="connsiteX15" fmla="*/ 28030 w 45911"/>
                  <a:gd name="connsiteY15" fmla="*/ 0 h 57994"/>
                  <a:gd name="connsiteX16" fmla="*/ 16432 w 45911"/>
                  <a:gd name="connsiteY16" fmla="*/ 2175 h 57994"/>
                  <a:gd name="connsiteX17" fmla="*/ 7491 w 45911"/>
                  <a:gd name="connsiteY17" fmla="*/ 8216 h 57994"/>
                  <a:gd name="connsiteX18" fmla="*/ 1933 w 45911"/>
                  <a:gd name="connsiteY18" fmla="*/ 17640 h 57994"/>
                  <a:gd name="connsiteX19" fmla="*/ 0 w 45911"/>
                  <a:gd name="connsiteY19" fmla="*/ 29722 h 57994"/>
                  <a:gd name="connsiteX20" fmla="*/ 7008 w 45911"/>
                  <a:gd name="connsiteY20" fmla="*/ 50986 h 57994"/>
                  <a:gd name="connsiteX21" fmla="*/ 26581 w 45911"/>
                  <a:gd name="connsiteY21" fmla="*/ 58236 h 57994"/>
                  <a:gd name="connsiteX22" fmla="*/ 31172 w 45911"/>
                  <a:gd name="connsiteY22" fmla="*/ 57752 h 57994"/>
                  <a:gd name="connsiteX23" fmla="*/ 36246 w 45911"/>
                  <a:gd name="connsiteY23" fmla="*/ 56303 h 57994"/>
                  <a:gd name="connsiteX24" fmla="*/ 41321 w 45911"/>
                  <a:gd name="connsiteY24" fmla="*/ 53403 h 57994"/>
                  <a:gd name="connsiteX25" fmla="*/ 46154 w 45911"/>
                  <a:gd name="connsiteY25" fmla="*/ 48328 h 57994"/>
                  <a:gd name="connsiteX26" fmla="*/ 41804 w 45911"/>
                  <a:gd name="connsiteY26" fmla="*/ 44462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911" h="57994">
                    <a:moveTo>
                      <a:pt x="41804" y="44462"/>
                    </a:moveTo>
                    <a:cubicBezTo>
                      <a:pt x="38663" y="47362"/>
                      <a:pt x="36005" y="49295"/>
                      <a:pt x="33830" y="50261"/>
                    </a:cubicBezTo>
                    <a:cubicBezTo>
                      <a:pt x="31655" y="51228"/>
                      <a:pt x="28997" y="51711"/>
                      <a:pt x="26581" y="51711"/>
                    </a:cubicBezTo>
                    <a:cubicBezTo>
                      <a:pt x="23439" y="51711"/>
                      <a:pt x="21023" y="51228"/>
                      <a:pt x="18848" y="50020"/>
                    </a:cubicBezTo>
                    <a:cubicBezTo>
                      <a:pt x="16673" y="48812"/>
                      <a:pt x="15223" y="47362"/>
                      <a:pt x="13774" y="45187"/>
                    </a:cubicBezTo>
                    <a:cubicBezTo>
                      <a:pt x="12565" y="43254"/>
                      <a:pt x="11599" y="40837"/>
                      <a:pt x="11116" y="38179"/>
                    </a:cubicBezTo>
                    <a:cubicBezTo>
                      <a:pt x="10632" y="35521"/>
                      <a:pt x="10391" y="32863"/>
                      <a:pt x="10391" y="30205"/>
                    </a:cubicBezTo>
                    <a:cubicBezTo>
                      <a:pt x="10391" y="27547"/>
                      <a:pt x="10632" y="24647"/>
                      <a:pt x="11357" y="21748"/>
                    </a:cubicBezTo>
                    <a:cubicBezTo>
                      <a:pt x="12082" y="18848"/>
                      <a:pt x="13049" y="16432"/>
                      <a:pt x="14257" y="14015"/>
                    </a:cubicBezTo>
                    <a:cubicBezTo>
                      <a:pt x="15707" y="11599"/>
                      <a:pt x="17398" y="9907"/>
                      <a:pt x="19331" y="8457"/>
                    </a:cubicBezTo>
                    <a:cubicBezTo>
                      <a:pt x="21506" y="7008"/>
                      <a:pt x="23923" y="6283"/>
                      <a:pt x="26822" y="6283"/>
                    </a:cubicBezTo>
                    <a:cubicBezTo>
                      <a:pt x="29964" y="6283"/>
                      <a:pt x="32622" y="6766"/>
                      <a:pt x="34555" y="7733"/>
                    </a:cubicBezTo>
                    <a:cubicBezTo>
                      <a:pt x="36488" y="8699"/>
                      <a:pt x="38179" y="9907"/>
                      <a:pt x="39629" y="11599"/>
                    </a:cubicBezTo>
                    <a:lnTo>
                      <a:pt x="44462" y="4350"/>
                    </a:lnTo>
                    <a:cubicBezTo>
                      <a:pt x="42046" y="2658"/>
                      <a:pt x="39388" y="1450"/>
                      <a:pt x="36488" y="967"/>
                    </a:cubicBezTo>
                    <a:cubicBezTo>
                      <a:pt x="33588" y="483"/>
                      <a:pt x="30689" y="0"/>
                      <a:pt x="28030" y="0"/>
                    </a:cubicBezTo>
                    <a:cubicBezTo>
                      <a:pt x="23681" y="0"/>
                      <a:pt x="19815" y="725"/>
                      <a:pt x="16432" y="2175"/>
                    </a:cubicBezTo>
                    <a:cubicBezTo>
                      <a:pt x="13049" y="3625"/>
                      <a:pt x="9907" y="5799"/>
                      <a:pt x="7491" y="8216"/>
                    </a:cubicBezTo>
                    <a:cubicBezTo>
                      <a:pt x="5074" y="10874"/>
                      <a:pt x="3141" y="14015"/>
                      <a:pt x="1933" y="17640"/>
                    </a:cubicBezTo>
                    <a:cubicBezTo>
                      <a:pt x="725" y="21264"/>
                      <a:pt x="0" y="25372"/>
                      <a:pt x="0" y="29722"/>
                    </a:cubicBezTo>
                    <a:cubicBezTo>
                      <a:pt x="0" y="39146"/>
                      <a:pt x="2416" y="46154"/>
                      <a:pt x="7008" y="50986"/>
                    </a:cubicBezTo>
                    <a:cubicBezTo>
                      <a:pt x="11599" y="55819"/>
                      <a:pt x="18123" y="58236"/>
                      <a:pt x="26581" y="58236"/>
                    </a:cubicBezTo>
                    <a:cubicBezTo>
                      <a:pt x="28030" y="58236"/>
                      <a:pt x="29480" y="57994"/>
                      <a:pt x="31172" y="57752"/>
                    </a:cubicBezTo>
                    <a:cubicBezTo>
                      <a:pt x="32863" y="57511"/>
                      <a:pt x="34555" y="57027"/>
                      <a:pt x="36246" y="56303"/>
                    </a:cubicBezTo>
                    <a:cubicBezTo>
                      <a:pt x="37938" y="55578"/>
                      <a:pt x="39629" y="54611"/>
                      <a:pt x="41321" y="53403"/>
                    </a:cubicBezTo>
                    <a:cubicBezTo>
                      <a:pt x="43012" y="52195"/>
                      <a:pt x="44462" y="50503"/>
                      <a:pt x="46154" y="48328"/>
                    </a:cubicBezTo>
                    <a:lnTo>
                      <a:pt x="41804" y="44462"/>
                    </a:lnTo>
                    <a:close/>
                  </a:path>
                </a:pathLst>
              </a:custGeom>
              <a:solidFill>
                <a:srgbClr val="000000"/>
              </a:solidFill>
              <a:ln w="2402" cap="flat">
                <a:noFill/>
                <a:prstDash val="solid"/>
                <a:miter/>
              </a:ln>
            </p:spPr>
            <p:txBody>
              <a:bodyPr rtlCol="0" anchor="ctr">
                <a:noAutofit/>
              </a:bodyPr>
              <a:lstStyle/>
              <a:p>
                <a:endParaRPr lang="de-DE" sz="1351"/>
              </a:p>
            </p:txBody>
          </p:sp>
          <p:sp>
            <p:nvSpPr>
              <p:cNvPr id="36" name="Freihandform: Form 35">
                <a:extLst>
                  <a:ext uri="{FF2B5EF4-FFF2-40B4-BE49-F238E27FC236}">
                    <a16:creationId xmlns:a16="http://schemas.microsoft.com/office/drawing/2014/main" id="{1C3B0773-417D-4813-BD67-9BC2D01A3929}"/>
                  </a:ext>
                </a:extLst>
              </p:cNvPr>
              <p:cNvSpPr/>
              <p:nvPr/>
            </p:nvSpPr>
            <p:spPr>
              <a:xfrm>
                <a:off x="10699360" y="1081336"/>
                <a:ext cx="45912" cy="84575"/>
              </a:xfrm>
              <a:custGeom>
                <a:avLst/>
                <a:gdLst>
                  <a:gd name="connsiteX0" fmla="*/ 9907 w 45911"/>
                  <a:gd name="connsiteY0" fmla="*/ 0 h 84574"/>
                  <a:gd name="connsiteX1" fmla="*/ 0 w 45911"/>
                  <a:gd name="connsiteY1" fmla="*/ 0 h 84574"/>
                  <a:gd name="connsiteX2" fmla="*/ 0 w 45911"/>
                  <a:gd name="connsiteY2" fmla="*/ 86266 h 84574"/>
                  <a:gd name="connsiteX3" fmla="*/ 9907 w 45911"/>
                  <a:gd name="connsiteY3" fmla="*/ 86266 h 84574"/>
                  <a:gd name="connsiteX4" fmla="*/ 9907 w 45911"/>
                  <a:gd name="connsiteY4" fmla="*/ 55094 h 84574"/>
                  <a:gd name="connsiteX5" fmla="*/ 11116 w 45911"/>
                  <a:gd name="connsiteY5" fmla="*/ 47845 h 84574"/>
                  <a:gd name="connsiteX6" fmla="*/ 14499 w 45911"/>
                  <a:gd name="connsiteY6" fmla="*/ 42046 h 84574"/>
                  <a:gd name="connsiteX7" fmla="*/ 19331 w 45911"/>
                  <a:gd name="connsiteY7" fmla="*/ 38179 h 84574"/>
                  <a:gd name="connsiteX8" fmla="*/ 25614 w 45911"/>
                  <a:gd name="connsiteY8" fmla="*/ 36730 h 84574"/>
                  <a:gd name="connsiteX9" fmla="*/ 31655 w 45911"/>
                  <a:gd name="connsiteY9" fmla="*/ 37696 h 84574"/>
                  <a:gd name="connsiteX10" fmla="*/ 35280 w 45911"/>
                  <a:gd name="connsiteY10" fmla="*/ 40596 h 84574"/>
                  <a:gd name="connsiteX11" fmla="*/ 36971 w 45911"/>
                  <a:gd name="connsiteY11" fmla="*/ 45187 h 84574"/>
                  <a:gd name="connsiteX12" fmla="*/ 37454 w 45911"/>
                  <a:gd name="connsiteY12" fmla="*/ 51470 h 84574"/>
                  <a:gd name="connsiteX13" fmla="*/ 37454 w 45911"/>
                  <a:gd name="connsiteY13" fmla="*/ 86024 h 84574"/>
                  <a:gd name="connsiteX14" fmla="*/ 47362 w 45911"/>
                  <a:gd name="connsiteY14" fmla="*/ 86024 h 84574"/>
                  <a:gd name="connsiteX15" fmla="*/ 47362 w 45911"/>
                  <a:gd name="connsiteY15" fmla="*/ 51470 h 84574"/>
                  <a:gd name="connsiteX16" fmla="*/ 46879 w 45911"/>
                  <a:gd name="connsiteY16" fmla="*/ 43012 h 84574"/>
                  <a:gd name="connsiteX17" fmla="*/ 44704 w 45911"/>
                  <a:gd name="connsiteY17" fmla="*/ 36005 h 84574"/>
                  <a:gd name="connsiteX18" fmla="*/ 38904 w 45911"/>
                  <a:gd name="connsiteY18" fmla="*/ 31172 h 84574"/>
                  <a:gd name="connsiteX19" fmla="*/ 28272 w 45911"/>
                  <a:gd name="connsiteY19" fmla="*/ 29239 h 84574"/>
                  <a:gd name="connsiteX20" fmla="*/ 20781 w 45911"/>
                  <a:gd name="connsiteY20" fmla="*/ 30447 h 84574"/>
                  <a:gd name="connsiteX21" fmla="*/ 15465 w 45911"/>
                  <a:gd name="connsiteY21" fmla="*/ 33347 h 84574"/>
                  <a:gd name="connsiteX22" fmla="*/ 12082 w 45911"/>
                  <a:gd name="connsiteY22" fmla="*/ 36730 h 84574"/>
                  <a:gd name="connsiteX23" fmla="*/ 10149 w 45911"/>
                  <a:gd name="connsiteY23" fmla="*/ 39388 h 84574"/>
                  <a:gd name="connsiteX24" fmla="*/ 10149 w 45911"/>
                  <a:gd name="connsiteY24" fmla="*/ 0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911" h="84574">
                    <a:moveTo>
                      <a:pt x="9907" y="0"/>
                    </a:moveTo>
                    <a:lnTo>
                      <a:pt x="0" y="0"/>
                    </a:lnTo>
                    <a:lnTo>
                      <a:pt x="0" y="86266"/>
                    </a:lnTo>
                    <a:lnTo>
                      <a:pt x="9907" y="86266"/>
                    </a:lnTo>
                    <a:lnTo>
                      <a:pt x="9907" y="55094"/>
                    </a:lnTo>
                    <a:cubicBezTo>
                      <a:pt x="9907" y="52678"/>
                      <a:pt x="10391" y="50261"/>
                      <a:pt x="11116" y="47845"/>
                    </a:cubicBezTo>
                    <a:cubicBezTo>
                      <a:pt x="11840" y="45670"/>
                      <a:pt x="13049" y="43737"/>
                      <a:pt x="14499" y="42046"/>
                    </a:cubicBezTo>
                    <a:cubicBezTo>
                      <a:pt x="15948" y="40354"/>
                      <a:pt x="17640" y="39146"/>
                      <a:pt x="19331" y="38179"/>
                    </a:cubicBezTo>
                    <a:cubicBezTo>
                      <a:pt x="21264" y="37213"/>
                      <a:pt x="23198" y="36730"/>
                      <a:pt x="25614" y="36730"/>
                    </a:cubicBezTo>
                    <a:cubicBezTo>
                      <a:pt x="28030" y="36730"/>
                      <a:pt x="30205" y="36971"/>
                      <a:pt x="31655" y="37696"/>
                    </a:cubicBezTo>
                    <a:cubicBezTo>
                      <a:pt x="33105" y="38421"/>
                      <a:pt x="34313" y="39146"/>
                      <a:pt x="35280" y="40596"/>
                    </a:cubicBezTo>
                    <a:cubicBezTo>
                      <a:pt x="36246" y="42046"/>
                      <a:pt x="36488" y="43496"/>
                      <a:pt x="36971" y="45187"/>
                    </a:cubicBezTo>
                    <a:cubicBezTo>
                      <a:pt x="37213" y="47120"/>
                      <a:pt x="37454" y="49053"/>
                      <a:pt x="37454" y="51470"/>
                    </a:cubicBezTo>
                    <a:lnTo>
                      <a:pt x="37454" y="86024"/>
                    </a:lnTo>
                    <a:lnTo>
                      <a:pt x="47362" y="86024"/>
                    </a:lnTo>
                    <a:lnTo>
                      <a:pt x="47362" y="51470"/>
                    </a:lnTo>
                    <a:cubicBezTo>
                      <a:pt x="47362" y="48570"/>
                      <a:pt x="47120" y="45670"/>
                      <a:pt x="46879" y="43012"/>
                    </a:cubicBezTo>
                    <a:cubicBezTo>
                      <a:pt x="46637" y="40354"/>
                      <a:pt x="45912" y="37938"/>
                      <a:pt x="44704" y="36005"/>
                    </a:cubicBezTo>
                    <a:cubicBezTo>
                      <a:pt x="43496" y="34071"/>
                      <a:pt x="41562" y="32380"/>
                      <a:pt x="38904" y="31172"/>
                    </a:cubicBezTo>
                    <a:cubicBezTo>
                      <a:pt x="36246" y="29964"/>
                      <a:pt x="32863" y="29239"/>
                      <a:pt x="28272" y="29239"/>
                    </a:cubicBezTo>
                    <a:cubicBezTo>
                      <a:pt x="25372" y="29239"/>
                      <a:pt x="22956" y="29722"/>
                      <a:pt x="20781" y="30447"/>
                    </a:cubicBezTo>
                    <a:cubicBezTo>
                      <a:pt x="18606" y="31172"/>
                      <a:pt x="16915" y="32380"/>
                      <a:pt x="15465" y="33347"/>
                    </a:cubicBezTo>
                    <a:cubicBezTo>
                      <a:pt x="14015" y="34555"/>
                      <a:pt x="12807" y="35521"/>
                      <a:pt x="12082" y="36730"/>
                    </a:cubicBezTo>
                    <a:cubicBezTo>
                      <a:pt x="11116" y="37938"/>
                      <a:pt x="10632" y="38663"/>
                      <a:pt x="10149" y="39388"/>
                    </a:cubicBezTo>
                    <a:lnTo>
                      <a:pt x="10149" y="0"/>
                    </a:lnTo>
                    <a:close/>
                  </a:path>
                </a:pathLst>
              </a:custGeom>
              <a:solidFill>
                <a:srgbClr val="000000"/>
              </a:solidFill>
              <a:ln w="2402" cap="flat">
                <a:noFill/>
                <a:prstDash val="solid"/>
                <a:miter/>
              </a:ln>
            </p:spPr>
            <p:txBody>
              <a:bodyPr rtlCol="0" anchor="ctr">
                <a:noAutofit/>
              </a:bodyPr>
              <a:lstStyle/>
              <a:p>
                <a:endParaRPr lang="de-DE" sz="1351"/>
              </a:p>
            </p:txBody>
          </p:sp>
        </p:grpSp>
        <p:sp>
          <p:nvSpPr>
            <p:cNvPr id="37" name="Freihandform: Form 36">
              <a:extLst>
                <a:ext uri="{FF2B5EF4-FFF2-40B4-BE49-F238E27FC236}">
                  <a16:creationId xmlns:a16="http://schemas.microsoft.com/office/drawing/2014/main" id="{1B5CEBB8-8410-4826-A2E1-C3C323E13940}"/>
                </a:ext>
              </a:extLst>
            </p:cNvPr>
            <p:cNvSpPr/>
            <p:nvPr/>
          </p:nvSpPr>
          <p:spPr>
            <a:xfrm>
              <a:off x="10808824" y="1089069"/>
              <a:ext cx="57994" cy="77325"/>
            </a:xfrm>
            <a:custGeom>
              <a:avLst/>
              <a:gdLst>
                <a:gd name="connsiteX0" fmla="*/ 10149 w 57994"/>
                <a:gd name="connsiteY0" fmla="*/ 78292 h 77325"/>
                <a:gd name="connsiteX1" fmla="*/ 10149 w 57994"/>
                <a:gd name="connsiteY1" fmla="*/ 40837 h 77325"/>
                <a:gd name="connsiteX2" fmla="*/ 48812 w 57994"/>
                <a:gd name="connsiteY2" fmla="*/ 40837 h 77325"/>
                <a:gd name="connsiteX3" fmla="*/ 48812 w 57994"/>
                <a:gd name="connsiteY3" fmla="*/ 78292 h 77325"/>
                <a:gd name="connsiteX4" fmla="*/ 58961 w 57994"/>
                <a:gd name="connsiteY4" fmla="*/ 78292 h 77325"/>
                <a:gd name="connsiteX5" fmla="*/ 58961 w 57994"/>
                <a:gd name="connsiteY5" fmla="*/ 0 h 77325"/>
                <a:gd name="connsiteX6" fmla="*/ 48812 w 57994"/>
                <a:gd name="connsiteY6" fmla="*/ 0 h 77325"/>
                <a:gd name="connsiteX7" fmla="*/ 48812 w 57994"/>
                <a:gd name="connsiteY7" fmla="*/ 34071 h 77325"/>
                <a:gd name="connsiteX8" fmla="*/ 10149 w 57994"/>
                <a:gd name="connsiteY8" fmla="*/ 34071 h 77325"/>
                <a:gd name="connsiteX9" fmla="*/ 10149 w 57994"/>
                <a:gd name="connsiteY9" fmla="*/ 0 h 77325"/>
                <a:gd name="connsiteX10" fmla="*/ 0 w 57994"/>
                <a:gd name="connsiteY10" fmla="*/ 0 h 77325"/>
                <a:gd name="connsiteX11" fmla="*/ 0 w 57994"/>
                <a:gd name="connsiteY11" fmla="*/ 78292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10149" y="78292"/>
                  </a:moveTo>
                  <a:lnTo>
                    <a:pt x="10149" y="40837"/>
                  </a:lnTo>
                  <a:lnTo>
                    <a:pt x="48812" y="40837"/>
                  </a:lnTo>
                  <a:lnTo>
                    <a:pt x="48812" y="78292"/>
                  </a:lnTo>
                  <a:lnTo>
                    <a:pt x="58961" y="78292"/>
                  </a:lnTo>
                  <a:lnTo>
                    <a:pt x="58961" y="0"/>
                  </a:lnTo>
                  <a:lnTo>
                    <a:pt x="48812" y="0"/>
                  </a:lnTo>
                  <a:lnTo>
                    <a:pt x="48812" y="34071"/>
                  </a:lnTo>
                  <a:lnTo>
                    <a:pt x="10149" y="34071"/>
                  </a:lnTo>
                  <a:lnTo>
                    <a:pt x="10149" y="0"/>
                  </a:lnTo>
                  <a:lnTo>
                    <a:pt x="0" y="0"/>
                  </a:lnTo>
                  <a:lnTo>
                    <a:pt x="0" y="78292"/>
                  </a:lnTo>
                  <a:close/>
                </a:path>
              </a:pathLst>
            </a:custGeom>
            <a:solidFill>
              <a:srgbClr val="000000"/>
            </a:solidFill>
            <a:ln w="2402" cap="flat">
              <a:noFill/>
              <a:prstDash val="solid"/>
              <a:miter/>
            </a:ln>
          </p:spPr>
          <p:txBody>
            <a:bodyPr rtlCol="0" anchor="ctr">
              <a:noAutofit/>
            </a:bodyPr>
            <a:lstStyle/>
            <a:p>
              <a:endParaRPr lang="de-DE" sz="1351"/>
            </a:p>
          </p:txBody>
        </p:sp>
        <p:sp>
          <p:nvSpPr>
            <p:cNvPr id="38" name="Freihandform: Form 37">
              <a:extLst>
                <a:ext uri="{FF2B5EF4-FFF2-40B4-BE49-F238E27FC236}">
                  <a16:creationId xmlns:a16="http://schemas.microsoft.com/office/drawing/2014/main" id="{C2141CF3-1E59-49AE-B4F4-71225DE8DBD6}"/>
                </a:ext>
              </a:extLst>
            </p:cNvPr>
            <p:cNvSpPr/>
            <p:nvPr/>
          </p:nvSpPr>
          <p:spPr>
            <a:xfrm>
              <a:off x="10886391"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5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8"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5" y="51711"/>
                  </a:cubicBezTo>
                  <a:cubicBezTo>
                    <a:pt x="21748" y="51711"/>
                    <a:pt x="17640" y="50020"/>
                    <a:pt x="14740" y="46395"/>
                  </a:cubicBezTo>
                  <a:cubicBezTo>
                    <a:pt x="11599" y="42529"/>
                    <a:pt x="9907" y="37454"/>
                    <a:pt x="9666" y="30930"/>
                  </a:cubicBezTo>
                </a:path>
              </a:pathLst>
            </a:custGeom>
            <a:solidFill>
              <a:srgbClr val="000000"/>
            </a:solidFill>
            <a:ln w="2402" cap="flat">
              <a:noFill/>
              <a:prstDash val="solid"/>
              <a:miter/>
            </a:ln>
          </p:spPr>
          <p:txBody>
            <a:bodyPr rtlCol="0" anchor="ctr">
              <a:noAutofit/>
            </a:bodyPr>
            <a:lstStyle/>
            <a:p>
              <a:endParaRPr lang="de-DE" sz="1351"/>
            </a:p>
          </p:txBody>
        </p:sp>
        <p:sp>
          <p:nvSpPr>
            <p:cNvPr id="39" name="Freihandform: Form 38">
              <a:extLst>
                <a:ext uri="{FF2B5EF4-FFF2-40B4-BE49-F238E27FC236}">
                  <a16:creationId xmlns:a16="http://schemas.microsoft.com/office/drawing/2014/main" id="{77A4FE29-4562-4C15-8839-87F3DA744A7B}"/>
                </a:ext>
              </a:extLst>
            </p:cNvPr>
            <p:cNvSpPr/>
            <p:nvPr/>
          </p:nvSpPr>
          <p:spPr>
            <a:xfrm>
              <a:off x="109511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noAutofit/>
            </a:bodyPr>
            <a:lstStyle/>
            <a:p>
              <a:endParaRPr lang="de-DE" sz="1351"/>
            </a:p>
          </p:txBody>
        </p:sp>
        <p:grpSp>
          <p:nvGrpSpPr>
            <p:cNvPr id="40" name="Grafik 9">
              <a:extLst>
                <a:ext uri="{FF2B5EF4-FFF2-40B4-BE49-F238E27FC236}">
                  <a16:creationId xmlns:a16="http://schemas.microsoft.com/office/drawing/2014/main" id="{A240364D-AE4D-440E-88A8-B05FF302FB9D}"/>
                </a:ext>
              </a:extLst>
            </p:cNvPr>
            <p:cNvGrpSpPr/>
            <p:nvPr/>
          </p:nvGrpSpPr>
          <p:grpSpPr>
            <a:xfrm>
              <a:off x="10321916" y="1110575"/>
              <a:ext cx="1399106" cy="241642"/>
              <a:chOff x="10321916" y="1110575"/>
              <a:chExt cx="1399106" cy="241642"/>
            </a:xfrm>
            <a:solidFill>
              <a:schemeClr val="accent1"/>
            </a:solidFill>
          </p:grpSpPr>
          <p:sp>
            <p:nvSpPr>
              <p:cNvPr id="41" name="Freihandform: Form 40">
                <a:extLst>
                  <a:ext uri="{FF2B5EF4-FFF2-40B4-BE49-F238E27FC236}">
                    <a16:creationId xmlns:a16="http://schemas.microsoft.com/office/drawing/2014/main" id="{499DC055-1C0A-47CE-BA62-2B92DDA092AF}"/>
                  </a:ext>
                </a:extLst>
              </p:cNvPr>
              <p:cNvSpPr/>
              <p:nvPr/>
            </p:nvSpPr>
            <p:spPr>
              <a:xfrm>
                <a:off x="109818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noAutofit/>
              </a:bodyPr>
              <a:lstStyle/>
              <a:p>
                <a:endParaRPr lang="de-DE" sz="1351"/>
              </a:p>
            </p:txBody>
          </p:sp>
          <p:sp>
            <p:nvSpPr>
              <p:cNvPr id="42" name="Freihandform: Form 41">
                <a:extLst>
                  <a:ext uri="{FF2B5EF4-FFF2-40B4-BE49-F238E27FC236}">
                    <a16:creationId xmlns:a16="http://schemas.microsoft.com/office/drawing/2014/main" id="{CFC50087-AE06-4FC3-BF14-DD98E5DF1E54}"/>
                  </a:ext>
                </a:extLst>
              </p:cNvPr>
              <p:cNvSpPr/>
              <p:nvPr/>
            </p:nvSpPr>
            <p:spPr>
              <a:xfrm>
                <a:off x="11046358"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8"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2" y="58477"/>
                      <a:pt x="26581" y="58477"/>
                    </a:cubicBezTo>
                    <a:cubicBezTo>
                      <a:pt x="31172" y="58477"/>
                      <a:pt x="35038" y="57511"/>
                      <a:pt x="38663" y="55819"/>
                    </a:cubicBezTo>
                    <a:cubicBezTo>
                      <a:pt x="42046" y="53886"/>
                      <a:pt x="45429" y="51228"/>
                      <a:pt x="48328" y="47845"/>
                    </a:cubicBezTo>
                    <a:lnTo>
                      <a:pt x="44462" y="43737"/>
                    </a:lnTo>
                    <a:cubicBezTo>
                      <a:pt x="40838" y="47120"/>
                      <a:pt x="37696" y="49053"/>
                      <a:pt x="35038" y="50261"/>
                    </a:cubicBezTo>
                    <a:cubicBezTo>
                      <a:pt x="32380" y="51228"/>
                      <a:pt x="29722" y="51711"/>
                      <a:pt x="27306" y="51711"/>
                    </a:cubicBezTo>
                    <a:cubicBezTo>
                      <a:pt x="21748" y="51711"/>
                      <a:pt x="17640" y="50020"/>
                      <a:pt x="14740" y="46395"/>
                    </a:cubicBezTo>
                    <a:cubicBezTo>
                      <a:pt x="11357" y="42529"/>
                      <a:pt x="9907" y="37454"/>
                      <a:pt x="9666" y="30930"/>
                    </a:cubicBezTo>
                  </a:path>
                </a:pathLst>
              </a:custGeom>
              <a:solidFill>
                <a:srgbClr val="000000"/>
              </a:solidFill>
              <a:ln w="2402" cap="flat">
                <a:noFill/>
                <a:prstDash val="solid"/>
                <a:miter/>
              </a:ln>
            </p:spPr>
            <p:txBody>
              <a:bodyPr rtlCol="0" anchor="ctr">
                <a:noAutofit/>
              </a:bodyPr>
              <a:lstStyle/>
              <a:p>
                <a:endParaRPr lang="de-DE" sz="1351"/>
              </a:p>
            </p:txBody>
          </p:sp>
          <p:sp>
            <p:nvSpPr>
              <p:cNvPr id="43" name="Freihandform: Form 42">
                <a:extLst>
                  <a:ext uri="{FF2B5EF4-FFF2-40B4-BE49-F238E27FC236}">
                    <a16:creationId xmlns:a16="http://schemas.microsoft.com/office/drawing/2014/main" id="{21874895-4ADB-4607-9955-2800059B66C0}"/>
                  </a:ext>
                </a:extLst>
              </p:cNvPr>
              <p:cNvSpPr/>
              <p:nvPr/>
            </p:nvSpPr>
            <p:spPr>
              <a:xfrm>
                <a:off x="10321916" y="1217139"/>
                <a:ext cx="1179212" cy="84575"/>
              </a:xfrm>
              <a:custGeom>
                <a:avLst/>
                <a:gdLst>
                  <a:gd name="connsiteX0" fmla="*/ 1181145 w 1179211"/>
                  <a:gd name="connsiteY0" fmla="*/ 2658 h 84574"/>
                  <a:gd name="connsiteX1" fmla="*/ 1176071 w 1179211"/>
                  <a:gd name="connsiteY1" fmla="*/ 725 h 84574"/>
                  <a:gd name="connsiteX2" fmla="*/ 1168580 w 1179211"/>
                  <a:gd name="connsiteY2" fmla="*/ 0 h 84574"/>
                  <a:gd name="connsiteX3" fmla="*/ 1158672 w 1179211"/>
                  <a:gd name="connsiteY3" fmla="*/ 1933 h 84574"/>
                  <a:gd name="connsiteX4" fmla="*/ 1151182 w 1179211"/>
                  <a:gd name="connsiteY4" fmla="*/ 8941 h 84574"/>
                  <a:gd name="connsiteX5" fmla="*/ 1148282 w 1179211"/>
                  <a:gd name="connsiteY5" fmla="*/ 16915 h 84574"/>
                  <a:gd name="connsiteX6" fmla="*/ 1147799 w 1179211"/>
                  <a:gd name="connsiteY6" fmla="*/ 25131 h 84574"/>
                  <a:gd name="connsiteX7" fmla="*/ 1147799 w 1179211"/>
                  <a:gd name="connsiteY7" fmla="*/ 29239 h 84574"/>
                  <a:gd name="connsiteX8" fmla="*/ 1137891 w 1179211"/>
                  <a:gd name="connsiteY8" fmla="*/ 29239 h 84574"/>
                  <a:gd name="connsiteX9" fmla="*/ 1137891 w 1179211"/>
                  <a:gd name="connsiteY9" fmla="*/ 35521 h 84574"/>
                  <a:gd name="connsiteX10" fmla="*/ 1147799 w 1179211"/>
                  <a:gd name="connsiteY10" fmla="*/ 35521 h 84574"/>
                  <a:gd name="connsiteX11" fmla="*/ 1147799 w 1179211"/>
                  <a:gd name="connsiteY11" fmla="*/ 84333 h 84574"/>
                  <a:gd name="connsiteX12" fmla="*/ 1157223 w 1179211"/>
                  <a:gd name="connsiteY12" fmla="*/ 84333 h 84574"/>
                  <a:gd name="connsiteX13" fmla="*/ 1157223 w 1179211"/>
                  <a:gd name="connsiteY13" fmla="*/ 35280 h 84574"/>
                  <a:gd name="connsiteX14" fmla="*/ 1172446 w 1179211"/>
                  <a:gd name="connsiteY14" fmla="*/ 35280 h 84574"/>
                  <a:gd name="connsiteX15" fmla="*/ 1172446 w 1179211"/>
                  <a:gd name="connsiteY15" fmla="*/ 28997 h 84574"/>
                  <a:gd name="connsiteX16" fmla="*/ 1157223 w 1179211"/>
                  <a:gd name="connsiteY16" fmla="*/ 28997 h 84574"/>
                  <a:gd name="connsiteX17" fmla="*/ 1157223 w 1179211"/>
                  <a:gd name="connsiteY17" fmla="*/ 25372 h 84574"/>
                  <a:gd name="connsiteX18" fmla="*/ 1157464 w 1179211"/>
                  <a:gd name="connsiteY18" fmla="*/ 18606 h 84574"/>
                  <a:gd name="connsiteX19" fmla="*/ 1158672 w 1179211"/>
                  <a:gd name="connsiteY19" fmla="*/ 12324 h 84574"/>
                  <a:gd name="connsiteX20" fmla="*/ 1161572 w 1179211"/>
                  <a:gd name="connsiteY20" fmla="*/ 7733 h 84574"/>
                  <a:gd name="connsiteX21" fmla="*/ 1167130 w 1179211"/>
                  <a:gd name="connsiteY21" fmla="*/ 5799 h 84574"/>
                  <a:gd name="connsiteX22" fmla="*/ 1173413 w 1179211"/>
                  <a:gd name="connsiteY22" fmla="*/ 7008 h 84574"/>
                  <a:gd name="connsiteX23" fmla="*/ 1177762 w 1179211"/>
                  <a:gd name="connsiteY23" fmla="*/ 9666 h 84574"/>
                  <a:gd name="connsiteX24" fmla="*/ 1181145 w 1179211"/>
                  <a:gd name="connsiteY24" fmla="*/ 2658 h 84574"/>
                  <a:gd name="connsiteX25" fmla="*/ 1092946 w 1179211"/>
                  <a:gd name="connsiteY25" fmla="*/ 84091 h 84574"/>
                  <a:gd name="connsiteX26" fmla="*/ 1102370 w 1179211"/>
                  <a:gd name="connsiteY26" fmla="*/ 84091 h 84574"/>
                  <a:gd name="connsiteX27" fmla="*/ 1102370 w 1179211"/>
                  <a:gd name="connsiteY27" fmla="*/ 57511 h 84574"/>
                  <a:gd name="connsiteX28" fmla="*/ 1102612 w 1179211"/>
                  <a:gd name="connsiteY28" fmla="*/ 51953 h 84574"/>
                  <a:gd name="connsiteX29" fmla="*/ 1103337 w 1179211"/>
                  <a:gd name="connsiteY29" fmla="*/ 46637 h 84574"/>
                  <a:gd name="connsiteX30" fmla="*/ 1107444 w 1179211"/>
                  <a:gd name="connsiteY30" fmla="*/ 37938 h 84574"/>
                  <a:gd name="connsiteX31" fmla="*/ 1113485 w 1179211"/>
                  <a:gd name="connsiteY31" fmla="*/ 34555 h 84574"/>
                  <a:gd name="connsiteX32" fmla="*/ 1119526 w 1179211"/>
                  <a:gd name="connsiteY32" fmla="*/ 40596 h 84574"/>
                  <a:gd name="connsiteX33" fmla="*/ 1127742 w 1179211"/>
                  <a:gd name="connsiteY33" fmla="*/ 37696 h 84574"/>
                  <a:gd name="connsiteX34" fmla="*/ 1126534 w 1179211"/>
                  <a:gd name="connsiteY34" fmla="*/ 32863 h 84574"/>
                  <a:gd name="connsiteX35" fmla="*/ 1124118 w 1179211"/>
                  <a:gd name="connsiteY35" fmla="*/ 29722 h 84574"/>
                  <a:gd name="connsiteX36" fmla="*/ 1120735 w 1179211"/>
                  <a:gd name="connsiteY36" fmla="*/ 28030 h 84574"/>
                  <a:gd name="connsiteX37" fmla="*/ 1117352 w 1179211"/>
                  <a:gd name="connsiteY37" fmla="*/ 27547 h 84574"/>
                  <a:gd name="connsiteX38" fmla="*/ 1108653 w 1179211"/>
                  <a:gd name="connsiteY38" fmla="*/ 30205 h 84574"/>
                  <a:gd name="connsiteX39" fmla="*/ 1102370 w 1179211"/>
                  <a:gd name="connsiteY39" fmla="*/ 37696 h 84574"/>
                  <a:gd name="connsiteX40" fmla="*/ 1101162 w 1179211"/>
                  <a:gd name="connsiteY40" fmla="*/ 28272 h 84574"/>
                  <a:gd name="connsiteX41" fmla="*/ 1091738 w 1179211"/>
                  <a:gd name="connsiteY41" fmla="*/ 29239 h 84574"/>
                  <a:gd name="connsiteX42" fmla="*/ 1091979 w 1179211"/>
                  <a:gd name="connsiteY42" fmla="*/ 31413 h 84574"/>
                  <a:gd name="connsiteX43" fmla="*/ 1092463 w 1179211"/>
                  <a:gd name="connsiteY43" fmla="*/ 35038 h 84574"/>
                  <a:gd name="connsiteX44" fmla="*/ 1092704 w 1179211"/>
                  <a:gd name="connsiteY44" fmla="*/ 39146 h 84574"/>
                  <a:gd name="connsiteX45" fmla="*/ 1092946 w 1179211"/>
                  <a:gd name="connsiteY45" fmla="*/ 43254 h 84574"/>
                  <a:gd name="connsiteX46" fmla="*/ 1092946 w 1179211"/>
                  <a:gd name="connsiteY46" fmla="*/ 84091 h 84574"/>
                  <a:gd name="connsiteX47" fmla="*/ 1062016 w 1179211"/>
                  <a:gd name="connsiteY47" fmla="*/ 72251 h 84574"/>
                  <a:gd name="connsiteX48" fmla="*/ 1049934 w 1179211"/>
                  <a:gd name="connsiteY48" fmla="*/ 78292 h 84574"/>
                  <a:gd name="connsiteX49" fmla="*/ 1037852 w 1179211"/>
                  <a:gd name="connsiteY49" fmla="*/ 72251 h 84574"/>
                  <a:gd name="connsiteX50" fmla="*/ 1033502 w 1179211"/>
                  <a:gd name="connsiteY50" fmla="*/ 55819 h 84574"/>
                  <a:gd name="connsiteX51" fmla="*/ 1037852 w 1179211"/>
                  <a:gd name="connsiteY51" fmla="*/ 39629 h 84574"/>
                  <a:gd name="connsiteX52" fmla="*/ 1050175 w 1179211"/>
                  <a:gd name="connsiteY52" fmla="*/ 33588 h 84574"/>
                  <a:gd name="connsiteX53" fmla="*/ 1062499 w 1179211"/>
                  <a:gd name="connsiteY53" fmla="*/ 39629 h 84574"/>
                  <a:gd name="connsiteX54" fmla="*/ 1066849 w 1179211"/>
                  <a:gd name="connsiteY54" fmla="*/ 55819 h 84574"/>
                  <a:gd name="connsiteX55" fmla="*/ 1062016 w 1179211"/>
                  <a:gd name="connsiteY55" fmla="*/ 72251 h 84574"/>
                  <a:gd name="connsiteX56" fmla="*/ 1075306 w 1179211"/>
                  <a:gd name="connsiteY56" fmla="*/ 44462 h 84574"/>
                  <a:gd name="connsiteX57" fmla="*/ 1070232 w 1179211"/>
                  <a:gd name="connsiteY57" fmla="*/ 35280 h 84574"/>
                  <a:gd name="connsiteX58" fmla="*/ 1061774 w 1179211"/>
                  <a:gd name="connsiteY58" fmla="*/ 29480 h 84574"/>
                  <a:gd name="connsiteX59" fmla="*/ 1050175 w 1179211"/>
                  <a:gd name="connsiteY59" fmla="*/ 27306 h 84574"/>
                  <a:gd name="connsiteX60" fmla="*/ 1038576 w 1179211"/>
                  <a:gd name="connsiteY60" fmla="*/ 29480 h 84574"/>
                  <a:gd name="connsiteX61" fmla="*/ 1030119 w 1179211"/>
                  <a:gd name="connsiteY61" fmla="*/ 35280 h 84574"/>
                  <a:gd name="connsiteX62" fmla="*/ 1024803 w 1179211"/>
                  <a:gd name="connsiteY62" fmla="*/ 44462 h 84574"/>
                  <a:gd name="connsiteX63" fmla="*/ 1023111 w 1179211"/>
                  <a:gd name="connsiteY63" fmla="*/ 56303 h 84574"/>
                  <a:gd name="connsiteX64" fmla="*/ 1025286 w 1179211"/>
                  <a:gd name="connsiteY64" fmla="*/ 68626 h 84574"/>
                  <a:gd name="connsiteX65" fmla="*/ 1031086 w 1179211"/>
                  <a:gd name="connsiteY65" fmla="*/ 77809 h 84574"/>
                  <a:gd name="connsiteX66" fmla="*/ 1039785 w 1179211"/>
                  <a:gd name="connsiteY66" fmla="*/ 83608 h 84574"/>
                  <a:gd name="connsiteX67" fmla="*/ 1050417 w 1179211"/>
                  <a:gd name="connsiteY67" fmla="*/ 85783 h 84574"/>
                  <a:gd name="connsiteX68" fmla="*/ 1061049 w 1179211"/>
                  <a:gd name="connsiteY68" fmla="*/ 83608 h 84574"/>
                  <a:gd name="connsiteX69" fmla="*/ 1069748 w 1179211"/>
                  <a:gd name="connsiteY69" fmla="*/ 77809 h 84574"/>
                  <a:gd name="connsiteX70" fmla="*/ 1075548 w 1179211"/>
                  <a:gd name="connsiteY70" fmla="*/ 68626 h 84574"/>
                  <a:gd name="connsiteX71" fmla="*/ 1077722 w 1179211"/>
                  <a:gd name="connsiteY71" fmla="*/ 56303 h 84574"/>
                  <a:gd name="connsiteX72" fmla="*/ 1075306 w 1179211"/>
                  <a:gd name="connsiteY72" fmla="*/ 44462 h 84574"/>
                  <a:gd name="connsiteX73" fmla="*/ 998464 w 1179211"/>
                  <a:gd name="connsiteY73" fmla="*/ 84816 h 84574"/>
                  <a:gd name="connsiteX74" fmla="*/ 1007888 w 1179211"/>
                  <a:gd name="connsiteY74" fmla="*/ 83850 h 84574"/>
                  <a:gd name="connsiteX75" fmla="*/ 1007646 w 1179211"/>
                  <a:gd name="connsiteY75" fmla="*/ 81675 h 84574"/>
                  <a:gd name="connsiteX76" fmla="*/ 1007163 w 1179211"/>
                  <a:gd name="connsiteY76" fmla="*/ 78050 h 84574"/>
                  <a:gd name="connsiteX77" fmla="*/ 1006921 w 1179211"/>
                  <a:gd name="connsiteY77" fmla="*/ 73942 h 84574"/>
                  <a:gd name="connsiteX78" fmla="*/ 1006680 w 1179211"/>
                  <a:gd name="connsiteY78" fmla="*/ 69834 h 84574"/>
                  <a:gd name="connsiteX79" fmla="*/ 1006680 w 1179211"/>
                  <a:gd name="connsiteY79" fmla="*/ 483 h 84574"/>
                  <a:gd name="connsiteX80" fmla="*/ 997497 w 1179211"/>
                  <a:gd name="connsiteY80" fmla="*/ 483 h 84574"/>
                  <a:gd name="connsiteX81" fmla="*/ 997497 w 1179211"/>
                  <a:gd name="connsiteY81" fmla="*/ 36730 h 84574"/>
                  <a:gd name="connsiteX82" fmla="*/ 990973 w 1179211"/>
                  <a:gd name="connsiteY82" fmla="*/ 29964 h 84574"/>
                  <a:gd name="connsiteX83" fmla="*/ 980341 w 1179211"/>
                  <a:gd name="connsiteY83" fmla="*/ 27064 h 84574"/>
                  <a:gd name="connsiteX84" fmla="*/ 970675 w 1179211"/>
                  <a:gd name="connsiteY84" fmla="*/ 28997 h 84574"/>
                  <a:gd name="connsiteX85" fmla="*/ 962701 w 1179211"/>
                  <a:gd name="connsiteY85" fmla="*/ 34555 h 84574"/>
                  <a:gd name="connsiteX86" fmla="*/ 957385 w 1179211"/>
                  <a:gd name="connsiteY86" fmla="*/ 43737 h 84574"/>
                  <a:gd name="connsiteX87" fmla="*/ 955452 w 1179211"/>
                  <a:gd name="connsiteY87" fmla="*/ 56544 h 84574"/>
                  <a:gd name="connsiteX88" fmla="*/ 956902 w 1179211"/>
                  <a:gd name="connsiteY88" fmla="*/ 67660 h 84574"/>
                  <a:gd name="connsiteX89" fmla="*/ 961251 w 1179211"/>
                  <a:gd name="connsiteY89" fmla="*/ 76842 h 84574"/>
                  <a:gd name="connsiteX90" fmla="*/ 968742 w 1179211"/>
                  <a:gd name="connsiteY90" fmla="*/ 83125 h 84574"/>
                  <a:gd name="connsiteX91" fmla="*/ 979616 w 1179211"/>
                  <a:gd name="connsiteY91" fmla="*/ 85300 h 84574"/>
                  <a:gd name="connsiteX92" fmla="*/ 986623 w 1179211"/>
                  <a:gd name="connsiteY92" fmla="*/ 84091 h 84574"/>
                  <a:gd name="connsiteX93" fmla="*/ 991698 w 1179211"/>
                  <a:gd name="connsiteY93" fmla="*/ 81433 h 84574"/>
                  <a:gd name="connsiteX94" fmla="*/ 995081 w 1179211"/>
                  <a:gd name="connsiteY94" fmla="*/ 78050 h 84574"/>
                  <a:gd name="connsiteX95" fmla="*/ 997014 w 1179211"/>
                  <a:gd name="connsiteY95" fmla="*/ 74909 h 84574"/>
                  <a:gd name="connsiteX96" fmla="*/ 998464 w 1179211"/>
                  <a:gd name="connsiteY96" fmla="*/ 84816 h 84574"/>
                  <a:gd name="connsiteX97" fmla="*/ 996048 w 1179211"/>
                  <a:gd name="connsiteY97" fmla="*/ 67660 h 84574"/>
                  <a:gd name="connsiteX98" fmla="*/ 991456 w 1179211"/>
                  <a:gd name="connsiteY98" fmla="*/ 74667 h 84574"/>
                  <a:gd name="connsiteX99" fmla="*/ 985657 w 1179211"/>
                  <a:gd name="connsiteY99" fmla="*/ 78050 h 84574"/>
                  <a:gd name="connsiteX100" fmla="*/ 980582 w 1179211"/>
                  <a:gd name="connsiteY100" fmla="*/ 78775 h 84574"/>
                  <a:gd name="connsiteX101" fmla="*/ 974058 w 1179211"/>
                  <a:gd name="connsiteY101" fmla="*/ 77084 h 84574"/>
                  <a:gd name="connsiteX102" fmla="*/ 969467 w 1179211"/>
                  <a:gd name="connsiteY102" fmla="*/ 72493 h 84574"/>
                  <a:gd name="connsiteX103" fmla="*/ 966809 w 1179211"/>
                  <a:gd name="connsiteY103" fmla="*/ 65243 h 84574"/>
                  <a:gd name="connsiteX104" fmla="*/ 965842 w 1179211"/>
                  <a:gd name="connsiteY104" fmla="*/ 56303 h 84574"/>
                  <a:gd name="connsiteX105" fmla="*/ 967051 w 1179211"/>
                  <a:gd name="connsiteY105" fmla="*/ 47362 h 84574"/>
                  <a:gd name="connsiteX106" fmla="*/ 970192 w 1179211"/>
                  <a:gd name="connsiteY106" fmla="*/ 40354 h 84574"/>
                  <a:gd name="connsiteX107" fmla="*/ 975266 w 1179211"/>
                  <a:gd name="connsiteY107" fmla="*/ 36005 h 84574"/>
                  <a:gd name="connsiteX108" fmla="*/ 981549 w 1179211"/>
                  <a:gd name="connsiteY108" fmla="*/ 34555 h 84574"/>
                  <a:gd name="connsiteX109" fmla="*/ 987832 w 1179211"/>
                  <a:gd name="connsiteY109" fmla="*/ 35763 h 84574"/>
                  <a:gd name="connsiteX110" fmla="*/ 992906 w 1179211"/>
                  <a:gd name="connsiteY110" fmla="*/ 39629 h 84574"/>
                  <a:gd name="connsiteX111" fmla="*/ 996531 w 1179211"/>
                  <a:gd name="connsiteY111" fmla="*/ 46395 h 84574"/>
                  <a:gd name="connsiteX112" fmla="*/ 997739 w 1179211"/>
                  <a:gd name="connsiteY112" fmla="*/ 56061 h 84574"/>
                  <a:gd name="connsiteX113" fmla="*/ 996048 w 1179211"/>
                  <a:gd name="connsiteY113" fmla="*/ 67660 h 84574"/>
                  <a:gd name="connsiteX114" fmla="*/ 938537 w 1179211"/>
                  <a:gd name="connsiteY114" fmla="*/ 725 h 84574"/>
                  <a:gd name="connsiteX115" fmla="*/ 928629 w 1179211"/>
                  <a:gd name="connsiteY115" fmla="*/ 725 h 84574"/>
                  <a:gd name="connsiteX116" fmla="*/ 928629 w 1179211"/>
                  <a:gd name="connsiteY116" fmla="*/ 84333 h 84574"/>
                  <a:gd name="connsiteX117" fmla="*/ 938537 w 1179211"/>
                  <a:gd name="connsiteY117" fmla="*/ 84333 h 84574"/>
                  <a:gd name="connsiteX118" fmla="*/ 938537 w 1179211"/>
                  <a:gd name="connsiteY118" fmla="*/ 725 h 84574"/>
                  <a:gd name="connsiteX119" fmla="*/ 897699 w 1179211"/>
                  <a:gd name="connsiteY119" fmla="*/ 38179 h 84574"/>
                  <a:gd name="connsiteX120" fmla="*/ 900841 w 1179211"/>
                  <a:gd name="connsiteY120" fmla="*/ 50262 h 84574"/>
                  <a:gd name="connsiteX121" fmla="*/ 900841 w 1179211"/>
                  <a:gd name="connsiteY121" fmla="*/ 52195 h 84574"/>
                  <a:gd name="connsiteX122" fmla="*/ 873535 w 1179211"/>
                  <a:gd name="connsiteY122" fmla="*/ 52195 h 84574"/>
                  <a:gd name="connsiteX123" fmla="*/ 875227 w 1179211"/>
                  <a:gd name="connsiteY123" fmla="*/ 45187 h 84574"/>
                  <a:gd name="connsiteX124" fmla="*/ 878368 w 1179211"/>
                  <a:gd name="connsiteY124" fmla="*/ 39388 h 84574"/>
                  <a:gd name="connsiteX125" fmla="*/ 882959 w 1179211"/>
                  <a:gd name="connsiteY125" fmla="*/ 35280 h 84574"/>
                  <a:gd name="connsiteX126" fmla="*/ 889000 w 1179211"/>
                  <a:gd name="connsiteY126" fmla="*/ 33830 h 84574"/>
                  <a:gd name="connsiteX127" fmla="*/ 897699 w 1179211"/>
                  <a:gd name="connsiteY127" fmla="*/ 38179 h 84574"/>
                  <a:gd name="connsiteX128" fmla="*/ 910748 w 1179211"/>
                  <a:gd name="connsiteY128" fmla="*/ 58236 h 84574"/>
                  <a:gd name="connsiteX129" fmla="*/ 910748 w 1179211"/>
                  <a:gd name="connsiteY129" fmla="*/ 52678 h 84574"/>
                  <a:gd name="connsiteX130" fmla="*/ 909781 w 1179211"/>
                  <a:gd name="connsiteY130" fmla="*/ 43496 h 84574"/>
                  <a:gd name="connsiteX131" fmla="*/ 906157 w 1179211"/>
                  <a:gd name="connsiteY131" fmla="*/ 35280 h 84574"/>
                  <a:gd name="connsiteX132" fmla="*/ 899391 w 1179211"/>
                  <a:gd name="connsiteY132" fmla="*/ 29480 h 84574"/>
                  <a:gd name="connsiteX133" fmla="*/ 888759 w 1179211"/>
                  <a:gd name="connsiteY133" fmla="*/ 27306 h 84574"/>
                  <a:gd name="connsiteX134" fmla="*/ 878851 w 1179211"/>
                  <a:gd name="connsiteY134" fmla="*/ 29480 h 84574"/>
                  <a:gd name="connsiteX135" fmla="*/ 870877 w 1179211"/>
                  <a:gd name="connsiteY135" fmla="*/ 35521 h 84574"/>
                  <a:gd name="connsiteX136" fmla="*/ 865561 w 1179211"/>
                  <a:gd name="connsiteY136" fmla="*/ 44704 h 84574"/>
                  <a:gd name="connsiteX137" fmla="*/ 863628 w 1179211"/>
                  <a:gd name="connsiteY137" fmla="*/ 56544 h 84574"/>
                  <a:gd name="connsiteX138" fmla="*/ 870394 w 1179211"/>
                  <a:gd name="connsiteY138" fmla="*/ 78292 h 84574"/>
                  <a:gd name="connsiteX139" fmla="*/ 890208 w 1179211"/>
                  <a:gd name="connsiteY139" fmla="*/ 85783 h 84574"/>
                  <a:gd name="connsiteX140" fmla="*/ 902290 w 1179211"/>
                  <a:gd name="connsiteY140" fmla="*/ 83125 h 84574"/>
                  <a:gd name="connsiteX141" fmla="*/ 911956 w 1179211"/>
                  <a:gd name="connsiteY141" fmla="*/ 75151 h 84574"/>
                  <a:gd name="connsiteX142" fmla="*/ 908090 w 1179211"/>
                  <a:gd name="connsiteY142" fmla="*/ 71043 h 84574"/>
                  <a:gd name="connsiteX143" fmla="*/ 898666 w 1179211"/>
                  <a:gd name="connsiteY143" fmla="*/ 77567 h 84574"/>
                  <a:gd name="connsiteX144" fmla="*/ 890933 w 1179211"/>
                  <a:gd name="connsiteY144" fmla="*/ 79017 h 84574"/>
                  <a:gd name="connsiteX145" fmla="*/ 878368 w 1179211"/>
                  <a:gd name="connsiteY145" fmla="*/ 73701 h 84574"/>
                  <a:gd name="connsiteX146" fmla="*/ 873777 w 1179211"/>
                  <a:gd name="connsiteY146" fmla="*/ 58477 h 84574"/>
                  <a:gd name="connsiteX147" fmla="*/ 910748 w 1179211"/>
                  <a:gd name="connsiteY147" fmla="*/ 58477 h 84574"/>
                  <a:gd name="connsiteX148" fmla="*/ 848404 w 1179211"/>
                  <a:gd name="connsiteY148" fmla="*/ 61377 h 84574"/>
                  <a:gd name="connsiteX149" fmla="*/ 844296 w 1179211"/>
                  <a:gd name="connsiteY149" fmla="*/ 56544 h 84574"/>
                  <a:gd name="connsiteX150" fmla="*/ 838980 w 1179211"/>
                  <a:gd name="connsiteY150" fmla="*/ 53403 h 84574"/>
                  <a:gd name="connsiteX151" fmla="*/ 833181 w 1179211"/>
                  <a:gd name="connsiteY151" fmla="*/ 51470 h 84574"/>
                  <a:gd name="connsiteX152" fmla="*/ 824723 w 1179211"/>
                  <a:gd name="connsiteY152" fmla="*/ 47603 h 84574"/>
                  <a:gd name="connsiteX153" fmla="*/ 821582 w 1179211"/>
                  <a:gd name="connsiteY153" fmla="*/ 40837 h 84574"/>
                  <a:gd name="connsiteX154" fmla="*/ 824482 w 1179211"/>
                  <a:gd name="connsiteY154" fmla="*/ 35280 h 84574"/>
                  <a:gd name="connsiteX155" fmla="*/ 831731 w 1179211"/>
                  <a:gd name="connsiteY155" fmla="*/ 33105 h 84574"/>
                  <a:gd name="connsiteX156" fmla="*/ 838980 w 1179211"/>
                  <a:gd name="connsiteY156" fmla="*/ 34796 h 84574"/>
                  <a:gd name="connsiteX157" fmla="*/ 843572 w 1179211"/>
                  <a:gd name="connsiteY157" fmla="*/ 38421 h 84574"/>
                  <a:gd name="connsiteX158" fmla="*/ 848404 w 1179211"/>
                  <a:gd name="connsiteY158" fmla="*/ 32380 h 84574"/>
                  <a:gd name="connsiteX159" fmla="*/ 842605 w 1179211"/>
                  <a:gd name="connsiteY159" fmla="*/ 28997 h 84574"/>
                  <a:gd name="connsiteX160" fmla="*/ 832214 w 1179211"/>
                  <a:gd name="connsiteY160" fmla="*/ 27306 h 84574"/>
                  <a:gd name="connsiteX161" fmla="*/ 824723 w 1179211"/>
                  <a:gd name="connsiteY161" fmla="*/ 28272 h 84574"/>
                  <a:gd name="connsiteX162" fmla="*/ 818441 w 1179211"/>
                  <a:gd name="connsiteY162" fmla="*/ 31172 h 84574"/>
                  <a:gd name="connsiteX163" fmla="*/ 814091 w 1179211"/>
                  <a:gd name="connsiteY163" fmla="*/ 36005 h 84574"/>
                  <a:gd name="connsiteX164" fmla="*/ 812400 w 1179211"/>
                  <a:gd name="connsiteY164" fmla="*/ 42771 h 84574"/>
                  <a:gd name="connsiteX165" fmla="*/ 813850 w 1179211"/>
                  <a:gd name="connsiteY165" fmla="*/ 50020 h 84574"/>
                  <a:gd name="connsiteX166" fmla="*/ 817716 w 1179211"/>
                  <a:gd name="connsiteY166" fmla="*/ 54853 h 84574"/>
                  <a:gd name="connsiteX167" fmla="*/ 822790 w 1179211"/>
                  <a:gd name="connsiteY167" fmla="*/ 57752 h 84574"/>
                  <a:gd name="connsiteX168" fmla="*/ 828106 w 1179211"/>
                  <a:gd name="connsiteY168" fmla="*/ 59686 h 84574"/>
                  <a:gd name="connsiteX169" fmla="*/ 836564 w 1179211"/>
                  <a:gd name="connsiteY169" fmla="*/ 63310 h 84574"/>
                  <a:gd name="connsiteX170" fmla="*/ 839705 w 1179211"/>
                  <a:gd name="connsiteY170" fmla="*/ 70559 h 84574"/>
                  <a:gd name="connsiteX171" fmla="*/ 837047 w 1179211"/>
                  <a:gd name="connsiteY171" fmla="*/ 77325 h 84574"/>
                  <a:gd name="connsiteX172" fmla="*/ 829556 w 1179211"/>
                  <a:gd name="connsiteY172" fmla="*/ 79742 h 84574"/>
                  <a:gd name="connsiteX173" fmla="*/ 824723 w 1179211"/>
                  <a:gd name="connsiteY173" fmla="*/ 79017 h 84574"/>
                  <a:gd name="connsiteX174" fmla="*/ 820616 w 1179211"/>
                  <a:gd name="connsiteY174" fmla="*/ 76842 h 84574"/>
                  <a:gd name="connsiteX175" fmla="*/ 817233 w 1179211"/>
                  <a:gd name="connsiteY175" fmla="*/ 74184 h 84574"/>
                  <a:gd name="connsiteX176" fmla="*/ 814816 w 1179211"/>
                  <a:gd name="connsiteY176" fmla="*/ 71768 h 84574"/>
                  <a:gd name="connsiteX177" fmla="*/ 809983 w 1179211"/>
                  <a:gd name="connsiteY177" fmla="*/ 79500 h 84574"/>
                  <a:gd name="connsiteX178" fmla="*/ 829073 w 1179211"/>
                  <a:gd name="connsiteY178" fmla="*/ 85783 h 84574"/>
                  <a:gd name="connsiteX179" fmla="*/ 836806 w 1179211"/>
                  <a:gd name="connsiteY179" fmla="*/ 84575 h 84574"/>
                  <a:gd name="connsiteX180" fmla="*/ 843088 w 1179211"/>
                  <a:gd name="connsiteY180" fmla="*/ 81192 h 84574"/>
                  <a:gd name="connsiteX181" fmla="*/ 847438 w 1179211"/>
                  <a:gd name="connsiteY181" fmla="*/ 75634 h 84574"/>
                  <a:gd name="connsiteX182" fmla="*/ 849129 w 1179211"/>
                  <a:gd name="connsiteY182" fmla="*/ 68143 h 84574"/>
                  <a:gd name="connsiteX183" fmla="*/ 848404 w 1179211"/>
                  <a:gd name="connsiteY183" fmla="*/ 61377 h 84574"/>
                  <a:gd name="connsiteX184" fmla="*/ 796693 w 1179211"/>
                  <a:gd name="connsiteY184" fmla="*/ 61377 h 84574"/>
                  <a:gd name="connsiteX185" fmla="*/ 792585 w 1179211"/>
                  <a:gd name="connsiteY185" fmla="*/ 56544 h 84574"/>
                  <a:gd name="connsiteX186" fmla="*/ 787269 w 1179211"/>
                  <a:gd name="connsiteY186" fmla="*/ 53403 h 84574"/>
                  <a:gd name="connsiteX187" fmla="*/ 781470 w 1179211"/>
                  <a:gd name="connsiteY187" fmla="*/ 51470 h 84574"/>
                  <a:gd name="connsiteX188" fmla="*/ 773012 w 1179211"/>
                  <a:gd name="connsiteY188" fmla="*/ 47603 h 84574"/>
                  <a:gd name="connsiteX189" fmla="*/ 769871 w 1179211"/>
                  <a:gd name="connsiteY189" fmla="*/ 40837 h 84574"/>
                  <a:gd name="connsiteX190" fmla="*/ 772770 w 1179211"/>
                  <a:gd name="connsiteY190" fmla="*/ 35280 h 84574"/>
                  <a:gd name="connsiteX191" fmla="*/ 780020 w 1179211"/>
                  <a:gd name="connsiteY191" fmla="*/ 33105 h 84574"/>
                  <a:gd name="connsiteX192" fmla="*/ 787269 w 1179211"/>
                  <a:gd name="connsiteY192" fmla="*/ 34796 h 84574"/>
                  <a:gd name="connsiteX193" fmla="*/ 791860 w 1179211"/>
                  <a:gd name="connsiteY193" fmla="*/ 38421 h 84574"/>
                  <a:gd name="connsiteX194" fmla="*/ 796693 w 1179211"/>
                  <a:gd name="connsiteY194" fmla="*/ 32380 h 84574"/>
                  <a:gd name="connsiteX195" fmla="*/ 790894 w 1179211"/>
                  <a:gd name="connsiteY195" fmla="*/ 28997 h 84574"/>
                  <a:gd name="connsiteX196" fmla="*/ 780503 w 1179211"/>
                  <a:gd name="connsiteY196" fmla="*/ 27306 h 84574"/>
                  <a:gd name="connsiteX197" fmla="*/ 773012 w 1179211"/>
                  <a:gd name="connsiteY197" fmla="*/ 28272 h 84574"/>
                  <a:gd name="connsiteX198" fmla="*/ 766729 w 1179211"/>
                  <a:gd name="connsiteY198" fmla="*/ 31172 h 84574"/>
                  <a:gd name="connsiteX199" fmla="*/ 762380 w 1179211"/>
                  <a:gd name="connsiteY199" fmla="*/ 36005 h 84574"/>
                  <a:gd name="connsiteX200" fmla="*/ 760688 w 1179211"/>
                  <a:gd name="connsiteY200" fmla="*/ 42771 h 84574"/>
                  <a:gd name="connsiteX201" fmla="*/ 762138 w 1179211"/>
                  <a:gd name="connsiteY201" fmla="*/ 50020 h 84574"/>
                  <a:gd name="connsiteX202" fmla="*/ 766005 w 1179211"/>
                  <a:gd name="connsiteY202" fmla="*/ 54853 h 84574"/>
                  <a:gd name="connsiteX203" fmla="*/ 771079 w 1179211"/>
                  <a:gd name="connsiteY203" fmla="*/ 57752 h 84574"/>
                  <a:gd name="connsiteX204" fmla="*/ 776395 w 1179211"/>
                  <a:gd name="connsiteY204" fmla="*/ 59686 h 84574"/>
                  <a:gd name="connsiteX205" fmla="*/ 784853 w 1179211"/>
                  <a:gd name="connsiteY205" fmla="*/ 63310 h 84574"/>
                  <a:gd name="connsiteX206" fmla="*/ 787994 w 1179211"/>
                  <a:gd name="connsiteY206" fmla="*/ 70559 h 84574"/>
                  <a:gd name="connsiteX207" fmla="*/ 785336 w 1179211"/>
                  <a:gd name="connsiteY207" fmla="*/ 77325 h 84574"/>
                  <a:gd name="connsiteX208" fmla="*/ 777845 w 1179211"/>
                  <a:gd name="connsiteY208" fmla="*/ 79742 h 84574"/>
                  <a:gd name="connsiteX209" fmla="*/ 773012 w 1179211"/>
                  <a:gd name="connsiteY209" fmla="*/ 79017 h 84574"/>
                  <a:gd name="connsiteX210" fmla="*/ 768904 w 1179211"/>
                  <a:gd name="connsiteY210" fmla="*/ 76842 h 84574"/>
                  <a:gd name="connsiteX211" fmla="*/ 765521 w 1179211"/>
                  <a:gd name="connsiteY211" fmla="*/ 74184 h 84574"/>
                  <a:gd name="connsiteX212" fmla="*/ 763105 w 1179211"/>
                  <a:gd name="connsiteY212" fmla="*/ 71768 h 84574"/>
                  <a:gd name="connsiteX213" fmla="*/ 758272 w 1179211"/>
                  <a:gd name="connsiteY213" fmla="*/ 79500 h 84574"/>
                  <a:gd name="connsiteX214" fmla="*/ 777362 w 1179211"/>
                  <a:gd name="connsiteY214" fmla="*/ 85783 h 84574"/>
                  <a:gd name="connsiteX215" fmla="*/ 785094 w 1179211"/>
                  <a:gd name="connsiteY215" fmla="*/ 84575 h 84574"/>
                  <a:gd name="connsiteX216" fmla="*/ 791377 w 1179211"/>
                  <a:gd name="connsiteY216" fmla="*/ 81192 h 84574"/>
                  <a:gd name="connsiteX217" fmla="*/ 795726 w 1179211"/>
                  <a:gd name="connsiteY217" fmla="*/ 75634 h 84574"/>
                  <a:gd name="connsiteX218" fmla="*/ 797418 w 1179211"/>
                  <a:gd name="connsiteY218" fmla="*/ 68143 h 84574"/>
                  <a:gd name="connsiteX219" fmla="*/ 796693 w 1179211"/>
                  <a:gd name="connsiteY219" fmla="*/ 61377 h 84574"/>
                  <a:gd name="connsiteX220" fmla="*/ 711393 w 1179211"/>
                  <a:gd name="connsiteY220" fmla="*/ 6041 h 84574"/>
                  <a:gd name="connsiteX221" fmla="*/ 707286 w 1179211"/>
                  <a:gd name="connsiteY221" fmla="*/ 4350 h 84574"/>
                  <a:gd name="connsiteX222" fmla="*/ 703178 w 1179211"/>
                  <a:gd name="connsiteY222" fmla="*/ 6041 h 84574"/>
                  <a:gd name="connsiteX223" fmla="*/ 701486 w 1179211"/>
                  <a:gd name="connsiteY223" fmla="*/ 9907 h 84574"/>
                  <a:gd name="connsiteX224" fmla="*/ 703178 w 1179211"/>
                  <a:gd name="connsiteY224" fmla="*/ 13774 h 84574"/>
                  <a:gd name="connsiteX225" fmla="*/ 707286 w 1179211"/>
                  <a:gd name="connsiteY225" fmla="*/ 15465 h 84574"/>
                  <a:gd name="connsiteX226" fmla="*/ 711393 w 1179211"/>
                  <a:gd name="connsiteY226" fmla="*/ 13774 h 84574"/>
                  <a:gd name="connsiteX227" fmla="*/ 713085 w 1179211"/>
                  <a:gd name="connsiteY227" fmla="*/ 9907 h 84574"/>
                  <a:gd name="connsiteX228" fmla="*/ 711393 w 1179211"/>
                  <a:gd name="connsiteY228" fmla="*/ 6041 h 84574"/>
                  <a:gd name="connsiteX229" fmla="*/ 734833 w 1179211"/>
                  <a:gd name="connsiteY229" fmla="*/ 6041 h 84574"/>
                  <a:gd name="connsiteX230" fmla="*/ 730725 w 1179211"/>
                  <a:gd name="connsiteY230" fmla="*/ 4350 h 84574"/>
                  <a:gd name="connsiteX231" fmla="*/ 726617 w 1179211"/>
                  <a:gd name="connsiteY231" fmla="*/ 6041 h 84574"/>
                  <a:gd name="connsiteX232" fmla="*/ 724925 w 1179211"/>
                  <a:gd name="connsiteY232" fmla="*/ 9907 h 84574"/>
                  <a:gd name="connsiteX233" fmla="*/ 726617 w 1179211"/>
                  <a:gd name="connsiteY233" fmla="*/ 13774 h 84574"/>
                  <a:gd name="connsiteX234" fmla="*/ 730725 w 1179211"/>
                  <a:gd name="connsiteY234" fmla="*/ 15465 h 84574"/>
                  <a:gd name="connsiteX235" fmla="*/ 734833 w 1179211"/>
                  <a:gd name="connsiteY235" fmla="*/ 13774 h 84574"/>
                  <a:gd name="connsiteX236" fmla="*/ 736524 w 1179211"/>
                  <a:gd name="connsiteY236" fmla="*/ 9907 h 84574"/>
                  <a:gd name="connsiteX237" fmla="*/ 734833 w 1179211"/>
                  <a:gd name="connsiteY237" fmla="*/ 6041 h 84574"/>
                  <a:gd name="connsiteX238" fmla="*/ 695445 w 1179211"/>
                  <a:gd name="connsiteY238" fmla="*/ 28997 h 84574"/>
                  <a:gd name="connsiteX239" fmla="*/ 695445 w 1179211"/>
                  <a:gd name="connsiteY239" fmla="*/ 63552 h 84574"/>
                  <a:gd name="connsiteX240" fmla="*/ 695928 w 1179211"/>
                  <a:gd name="connsiteY240" fmla="*/ 72009 h 84574"/>
                  <a:gd name="connsiteX241" fmla="*/ 698103 w 1179211"/>
                  <a:gd name="connsiteY241" fmla="*/ 79017 h 84574"/>
                  <a:gd name="connsiteX242" fmla="*/ 703903 w 1179211"/>
                  <a:gd name="connsiteY242" fmla="*/ 83850 h 84574"/>
                  <a:gd name="connsiteX243" fmla="*/ 714535 w 1179211"/>
                  <a:gd name="connsiteY243" fmla="*/ 85783 h 84574"/>
                  <a:gd name="connsiteX244" fmla="*/ 722026 w 1179211"/>
                  <a:gd name="connsiteY244" fmla="*/ 84575 h 84574"/>
                  <a:gd name="connsiteX245" fmla="*/ 727342 w 1179211"/>
                  <a:gd name="connsiteY245" fmla="*/ 81433 h 84574"/>
                  <a:gd name="connsiteX246" fmla="*/ 730725 w 1179211"/>
                  <a:gd name="connsiteY246" fmla="*/ 77809 h 84574"/>
                  <a:gd name="connsiteX247" fmla="*/ 732658 w 1179211"/>
                  <a:gd name="connsiteY247" fmla="*/ 75151 h 84574"/>
                  <a:gd name="connsiteX248" fmla="*/ 733866 w 1179211"/>
                  <a:gd name="connsiteY248" fmla="*/ 84575 h 84574"/>
                  <a:gd name="connsiteX249" fmla="*/ 743290 w 1179211"/>
                  <a:gd name="connsiteY249" fmla="*/ 83608 h 84574"/>
                  <a:gd name="connsiteX250" fmla="*/ 743049 w 1179211"/>
                  <a:gd name="connsiteY250" fmla="*/ 81433 h 84574"/>
                  <a:gd name="connsiteX251" fmla="*/ 742565 w 1179211"/>
                  <a:gd name="connsiteY251" fmla="*/ 77809 h 84574"/>
                  <a:gd name="connsiteX252" fmla="*/ 742324 w 1179211"/>
                  <a:gd name="connsiteY252" fmla="*/ 73701 h 84574"/>
                  <a:gd name="connsiteX253" fmla="*/ 742082 w 1179211"/>
                  <a:gd name="connsiteY253" fmla="*/ 69593 h 84574"/>
                  <a:gd name="connsiteX254" fmla="*/ 742082 w 1179211"/>
                  <a:gd name="connsiteY254" fmla="*/ 28755 h 84574"/>
                  <a:gd name="connsiteX255" fmla="*/ 732175 w 1179211"/>
                  <a:gd name="connsiteY255" fmla="*/ 28755 h 84574"/>
                  <a:gd name="connsiteX256" fmla="*/ 732175 w 1179211"/>
                  <a:gd name="connsiteY256" fmla="*/ 59686 h 84574"/>
                  <a:gd name="connsiteX257" fmla="*/ 730966 w 1179211"/>
                  <a:gd name="connsiteY257" fmla="*/ 66935 h 84574"/>
                  <a:gd name="connsiteX258" fmla="*/ 727583 w 1179211"/>
                  <a:gd name="connsiteY258" fmla="*/ 72734 h 84574"/>
                  <a:gd name="connsiteX259" fmla="*/ 722751 w 1179211"/>
                  <a:gd name="connsiteY259" fmla="*/ 76600 h 84574"/>
                  <a:gd name="connsiteX260" fmla="*/ 716468 w 1179211"/>
                  <a:gd name="connsiteY260" fmla="*/ 78050 h 84574"/>
                  <a:gd name="connsiteX261" fmla="*/ 710427 w 1179211"/>
                  <a:gd name="connsiteY261" fmla="*/ 77084 h 84574"/>
                  <a:gd name="connsiteX262" fmla="*/ 706802 w 1179211"/>
                  <a:gd name="connsiteY262" fmla="*/ 74184 h 84574"/>
                  <a:gd name="connsiteX263" fmla="*/ 705111 w 1179211"/>
                  <a:gd name="connsiteY263" fmla="*/ 69593 h 84574"/>
                  <a:gd name="connsiteX264" fmla="*/ 704628 w 1179211"/>
                  <a:gd name="connsiteY264" fmla="*/ 63310 h 84574"/>
                  <a:gd name="connsiteX265" fmla="*/ 704628 w 1179211"/>
                  <a:gd name="connsiteY265" fmla="*/ 28755 h 84574"/>
                  <a:gd name="connsiteX266" fmla="*/ 695445 w 1179211"/>
                  <a:gd name="connsiteY266" fmla="*/ 28755 h 84574"/>
                  <a:gd name="connsiteX267" fmla="*/ 664515 w 1179211"/>
                  <a:gd name="connsiteY267" fmla="*/ 60894 h 84574"/>
                  <a:gd name="connsiteX268" fmla="*/ 657991 w 1179211"/>
                  <a:gd name="connsiteY268" fmla="*/ 71284 h 84574"/>
                  <a:gd name="connsiteX269" fmla="*/ 648325 w 1179211"/>
                  <a:gd name="connsiteY269" fmla="*/ 76600 h 84574"/>
                  <a:gd name="connsiteX270" fmla="*/ 636726 w 1179211"/>
                  <a:gd name="connsiteY270" fmla="*/ 78050 h 84574"/>
                  <a:gd name="connsiteX271" fmla="*/ 631893 w 1179211"/>
                  <a:gd name="connsiteY271" fmla="*/ 77809 h 84574"/>
                  <a:gd name="connsiteX272" fmla="*/ 626577 w 1179211"/>
                  <a:gd name="connsiteY272" fmla="*/ 77325 h 84574"/>
                  <a:gd name="connsiteX273" fmla="*/ 626577 w 1179211"/>
                  <a:gd name="connsiteY273" fmla="*/ 10874 h 84574"/>
                  <a:gd name="connsiteX274" fmla="*/ 630927 w 1179211"/>
                  <a:gd name="connsiteY274" fmla="*/ 10632 h 84574"/>
                  <a:gd name="connsiteX275" fmla="*/ 635276 w 1179211"/>
                  <a:gd name="connsiteY275" fmla="*/ 10632 h 84574"/>
                  <a:gd name="connsiteX276" fmla="*/ 659440 w 1179211"/>
                  <a:gd name="connsiteY276" fmla="*/ 18848 h 84574"/>
                  <a:gd name="connsiteX277" fmla="*/ 666931 w 1179211"/>
                  <a:gd name="connsiteY277" fmla="*/ 44220 h 84574"/>
                  <a:gd name="connsiteX278" fmla="*/ 664515 w 1179211"/>
                  <a:gd name="connsiteY278" fmla="*/ 60894 h 84574"/>
                  <a:gd name="connsiteX279" fmla="*/ 675389 w 1179211"/>
                  <a:gd name="connsiteY279" fmla="*/ 25856 h 84574"/>
                  <a:gd name="connsiteX280" fmla="*/ 667173 w 1179211"/>
                  <a:gd name="connsiteY280" fmla="*/ 13774 h 84574"/>
                  <a:gd name="connsiteX281" fmla="*/ 654366 w 1179211"/>
                  <a:gd name="connsiteY281" fmla="*/ 6524 h 84574"/>
                  <a:gd name="connsiteX282" fmla="*/ 637451 w 1179211"/>
                  <a:gd name="connsiteY282" fmla="*/ 4108 h 84574"/>
                  <a:gd name="connsiteX283" fmla="*/ 631168 w 1179211"/>
                  <a:gd name="connsiteY283" fmla="*/ 4108 h 84574"/>
                  <a:gd name="connsiteX284" fmla="*/ 627060 w 1179211"/>
                  <a:gd name="connsiteY284" fmla="*/ 4350 h 84574"/>
                  <a:gd name="connsiteX285" fmla="*/ 622953 w 1179211"/>
                  <a:gd name="connsiteY285" fmla="*/ 4350 h 84574"/>
                  <a:gd name="connsiteX286" fmla="*/ 616670 w 1179211"/>
                  <a:gd name="connsiteY286" fmla="*/ 4591 h 84574"/>
                  <a:gd name="connsiteX287" fmla="*/ 616670 w 1179211"/>
                  <a:gd name="connsiteY287" fmla="*/ 84091 h 84574"/>
                  <a:gd name="connsiteX288" fmla="*/ 625611 w 1179211"/>
                  <a:gd name="connsiteY288" fmla="*/ 84333 h 84574"/>
                  <a:gd name="connsiteX289" fmla="*/ 637209 w 1179211"/>
                  <a:gd name="connsiteY289" fmla="*/ 84575 h 84574"/>
                  <a:gd name="connsiteX290" fmla="*/ 650741 w 1179211"/>
                  <a:gd name="connsiteY290" fmla="*/ 82883 h 84574"/>
                  <a:gd name="connsiteX291" fmla="*/ 664032 w 1179211"/>
                  <a:gd name="connsiteY291" fmla="*/ 76842 h 84574"/>
                  <a:gd name="connsiteX292" fmla="*/ 674181 w 1179211"/>
                  <a:gd name="connsiteY292" fmla="*/ 64518 h 84574"/>
                  <a:gd name="connsiteX293" fmla="*/ 678289 w 1179211"/>
                  <a:gd name="connsiteY293" fmla="*/ 43979 h 84574"/>
                  <a:gd name="connsiteX294" fmla="*/ 675389 w 1179211"/>
                  <a:gd name="connsiteY294" fmla="*/ 25856 h 84574"/>
                  <a:gd name="connsiteX295" fmla="*/ 562059 w 1179211"/>
                  <a:gd name="connsiteY295" fmla="*/ 77325 h 84574"/>
                  <a:gd name="connsiteX296" fmla="*/ 558918 w 1179211"/>
                  <a:gd name="connsiteY296" fmla="*/ 78534 h 84574"/>
                  <a:gd name="connsiteX297" fmla="*/ 555776 w 1179211"/>
                  <a:gd name="connsiteY297" fmla="*/ 79017 h 84574"/>
                  <a:gd name="connsiteX298" fmla="*/ 553360 w 1179211"/>
                  <a:gd name="connsiteY298" fmla="*/ 78534 h 84574"/>
                  <a:gd name="connsiteX299" fmla="*/ 551185 w 1179211"/>
                  <a:gd name="connsiteY299" fmla="*/ 77567 h 84574"/>
                  <a:gd name="connsiteX300" fmla="*/ 549010 w 1179211"/>
                  <a:gd name="connsiteY300" fmla="*/ 74184 h 84574"/>
                  <a:gd name="connsiteX301" fmla="*/ 548769 w 1179211"/>
                  <a:gd name="connsiteY301" fmla="*/ 67901 h 84574"/>
                  <a:gd name="connsiteX302" fmla="*/ 548769 w 1179211"/>
                  <a:gd name="connsiteY302" fmla="*/ 35280 h 84574"/>
                  <a:gd name="connsiteX303" fmla="*/ 561817 w 1179211"/>
                  <a:gd name="connsiteY303" fmla="*/ 35280 h 84574"/>
                  <a:gd name="connsiteX304" fmla="*/ 561817 w 1179211"/>
                  <a:gd name="connsiteY304" fmla="*/ 28997 h 84574"/>
                  <a:gd name="connsiteX305" fmla="*/ 548769 w 1179211"/>
                  <a:gd name="connsiteY305" fmla="*/ 28997 h 84574"/>
                  <a:gd name="connsiteX306" fmla="*/ 548769 w 1179211"/>
                  <a:gd name="connsiteY306" fmla="*/ 12807 h 84574"/>
                  <a:gd name="connsiteX307" fmla="*/ 539103 w 1179211"/>
                  <a:gd name="connsiteY307" fmla="*/ 14982 h 84574"/>
                  <a:gd name="connsiteX308" fmla="*/ 539103 w 1179211"/>
                  <a:gd name="connsiteY308" fmla="*/ 28997 h 84574"/>
                  <a:gd name="connsiteX309" fmla="*/ 529679 w 1179211"/>
                  <a:gd name="connsiteY309" fmla="*/ 28997 h 84574"/>
                  <a:gd name="connsiteX310" fmla="*/ 529679 w 1179211"/>
                  <a:gd name="connsiteY310" fmla="*/ 35280 h 84574"/>
                  <a:gd name="connsiteX311" fmla="*/ 539103 w 1179211"/>
                  <a:gd name="connsiteY311" fmla="*/ 35280 h 84574"/>
                  <a:gd name="connsiteX312" fmla="*/ 539103 w 1179211"/>
                  <a:gd name="connsiteY312" fmla="*/ 68868 h 84574"/>
                  <a:gd name="connsiteX313" fmla="*/ 539345 w 1179211"/>
                  <a:gd name="connsiteY313" fmla="*/ 76117 h 84574"/>
                  <a:gd name="connsiteX314" fmla="*/ 541278 w 1179211"/>
                  <a:gd name="connsiteY314" fmla="*/ 81433 h 84574"/>
                  <a:gd name="connsiteX315" fmla="*/ 545869 w 1179211"/>
                  <a:gd name="connsiteY315" fmla="*/ 84816 h 84574"/>
                  <a:gd name="connsiteX316" fmla="*/ 551910 w 1179211"/>
                  <a:gd name="connsiteY316" fmla="*/ 85783 h 84574"/>
                  <a:gd name="connsiteX317" fmla="*/ 558434 w 1179211"/>
                  <a:gd name="connsiteY317" fmla="*/ 84816 h 84574"/>
                  <a:gd name="connsiteX318" fmla="*/ 563992 w 1179211"/>
                  <a:gd name="connsiteY318" fmla="*/ 82158 h 84574"/>
                  <a:gd name="connsiteX319" fmla="*/ 562059 w 1179211"/>
                  <a:gd name="connsiteY319" fmla="*/ 77325 h 84574"/>
                  <a:gd name="connsiteX320" fmla="*/ 487392 w 1179211"/>
                  <a:gd name="connsiteY320" fmla="*/ 6041 h 84574"/>
                  <a:gd name="connsiteX321" fmla="*/ 483284 w 1179211"/>
                  <a:gd name="connsiteY321" fmla="*/ 4350 h 84574"/>
                  <a:gd name="connsiteX322" fmla="*/ 479176 w 1179211"/>
                  <a:gd name="connsiteY322" fmla="*/ 6041 h 84574"/>
                  <a:gd name="connsiteX323" fmla="*/ 477484 w 1179211"/>
                  <a:gd name="connsiteY323" fmla="*/ 9907 h 84574"/>
                  <a:gd name="connsiteX324" fmla="*/ 479176 w 1179211"/>
                  <a:gd name="connsiteY324" fmla="*/ 13774 h 84574"/>
                  <a:gd name="connsiteX325" fmla="*/ 483284 w 1179211"/>
                  <a:gd name="connsiteY325" fmla="*/ 15465 h 84574"/>
                  <a:gd name="connsiteX326" fmla="*/ 487392 w 1179211"/>
                  <a:gd name="connsiteY326" fmla="*/ 13774 h 84574"/>
                  <a:gd name="connsiteX327" fmla="*/ 489083 w 1179211"/>
                  <a:gd name="connsiteY327" fmla="*/ 9907 h 84574"/>
                  <a:gd name="connsiteX328" fmla="*/ 487392 w 1179211"/>
                  <a:gd name="connsiteY328" fmla="*/ 6041 h 84574"/>
                  <a:gd name="connsiteX329" fmla="*/ 510589 w 1179211"/>
                  <a:gd name="connsiteY329" fmla="*/ 6041 h 84574"/>
                  <a:gd name="connsiteX330" fmla="*/ 506481 w 1179211"/>
                  <a:gd name="connsiteY330" fmla="*/ 4350 h 84574"/>
                  <a:gd name="connsiteX331" fmla="*/ 502373 w 1179211"/>
                  <a:gd name="connsiteY331" fmla="*/ 6041 h 84574"/>
                  <a:gd name="connsiteX332" fmla="*/ 500682 w 1179211"/>
                  <a:gd name="connsiteY332" fmla="*/ 9907 h 84574"/>
                  <a:gd name="connsiteX333" fmla="*/ 502373 w 1179211"/>
                  <a:gd name="connsiteY333" fmla="*/ 13774 h 84574"/>
                  <a:gd name="connsiteX334" fmla="*/ 506481 w 1179211"/>
                  <a:gd name="connsiteY334" fmla="*/ 15465 h 84574"/>
                  <a:gd name="connsiteX335" fmla="*/ 510589 w 1179211"/>
                  <a:gd name="connsiteY335" fmla="*/ 13774 h 84574"/>
                  <a:gd name="connsiteX336" fmla="*/ 512281 w 1179211"/>
                  <a:gd name="connsiteY336" fmla="*/ 9907 h 84574"/>
                  <a:gd name="connsiteX337" fmla="*/ 510589 w 1179211"/>
                  <a:gd name="connsiteY337" fmla="*/ 6041 h 84574"/>
                  <a:gd name="connsiteX338" fmla="*/ 504548 w 1179211"/>
                  <a:gd name="connsiteY338" fmla="*/ 62827 h 84574"/>
                  <a:gd name="connsiteX339" fmla="*/ 504306 w 1179211"/>
                  <a:gd name="connsiteY339" fmla="*/ 67660 h 84574"/>
                  <a:gd name="connsiteX340" fmla="*/ 502373 w 1179211"/>
                  <a:gd name="connsiteY340" fmla="*/ 72976 h 84574"/>
                  <a:gd name="connsiteX341" fmla="*/ 498990 w 1179211"/>
                  <a:gd name="connsiteY341" fmla="*/ 76600 h 84574"/>
                  <a:gd name="connsiteX342" fmla="*/ 495124 w 1179211"/>
                  <a:gd name="connsiteY342" fmla="*/ 78534 h 84574"/>
                  <a:gd name="connsiteX343" fmla="*/ 491741 w 1179211"/>
                  <a:gd name="connsiteY343" fmla="*/ 79017 h 84574"/>
                  <a:gd name="connsiteX344" fmla="*/ 488116 w 1179211"/>
                  <a:gd name="connsiteY344" fmla="*/ 78534 h 84574"/>
                  <a:gd name="connsiteX345" fmla="*/ 484975 w 1179211"/>
                  <a:gd name="connsiteY345" fmla="*/ 76842 h 84574"/>
                  <a:gd name="connsiteX346" fmla="*/ 482800 w 1179211"/>
                  <a:gd name="connsiteY346" fmla="*/ 73942 h 84574"/>
                  <a:gd name="connsiteX347" fmla="*/ 482075 w 1179211"/>
                  <a:gd name="connsiteY347" fmla="*/ 69351 h 84574"/>
                  <a:gd name="connsiteX348" fmla="*/ 483284 w 1179211"/>
                  <a:gd name="connsiteY348" fmla="*/ 64760 h 84574"/>
                  <a:gd name="connsiteX349" fmla="*/ 486183 w 1179211"/>
                  <a:gd name="connsiteY349" fmla="*/ 61619 h 84574"/>
                  <a:gd name="connsiteX350" fmla="*/ 489566 w 1179211"/>
                  <a:gd name="connsiteY350" fmla="*/ 59686 h 84574"/>
                  <a:gd name="connsiteX351" fmla="*/ 492708 w 1179211"/>
                  <a:gd name="connsiteY351" fmla="*/ 58719 h 84574"/>
                  <a:gd name="connsiteX352" fmla="*/ 496091 w 1179211"/>
                  <a:gd name="connsiteY352" fmla="*/ 58236 h 84574"/>
                  <a:gd name="connsiteX353" fmla="*/ 499715 w 1179211"/>
                  <a:gd name="connsiteY353" fmla="*/ 57994 h 84574"/>
                  <a:gd name="connsiteX354" fmla="*/ 502857 w 1179211"/>
                  <a:gd name="connsiteY354" fmla="*/ 57752 h 84574"/>
                  <a:gd name="connsiteX355" fmla="*/ 505031 w 1179211"/>
                  <a:gd name="connsiteY355" fmla="*/ 57752 h 84574"/>
                  <a:gd name="connsiteX356" fmla="*/ 504548 w 1179211"/>
                  <a:gd name="connsiteY356" fmla="*/ 62827 h 84574"/>
                  <a:gd name="connsiteX357" fmla="*/ 522188 w 1179211"/>
                  <a:gd name="connsiteY357" fmla="*/ 78292 h 84574"/>
                  <a:gd name="connsiteX358" fmla="*/ 517838 w 1179211"/>
                  <a:gd name="connsiteY358" fmla="*/ 79017 h 84574"/>
                  <a:gd name="connsiteX359" fmla="*/ 514939 w 1179211"/>
                  <a:gd name="connsiteY359" fmla="*/ 77809 h 84574"/>
                  <a:gd name="connsiteX360" fmla="*/ 513972 w 1179211"/>
                  <a:gd name="connsiteY360" fmla="*/ 72734 h 84574"/>
                  <a:gd name="connsiteX361" fmla="*/ 513972 w 1179211"/>
                  <a:gd name="connsiteY361" fmla="*/ 43496 h 84574"/>
                  <a:gd name="connsiteX362" fmla="*/ 513972 w 1179211"/>
                  <a:gd name="connsiteY362" fmla="*/ 40354 h 84574"/>
                  <a:gd name="connsiteX363" fmla="*/ 513489 w 1179211"/>
                  <a:gd name="connsiteY363" fmla="*/ 36971 h 84574"/>
                  <a:gd name="connsiteX364" fmla="*/ 512281 w 1179211"/>
                  <a:gd name="connsiteY364" fmla="*/ 33830 h 84574"/>
                  <a:gd name="connsiteX365" fmla="*/ 509864 w 1179211"/>
                  <a:gd name="connsiteY365" fmla="*/ 31172 h 84574"/>
                  <a:gd name="connsiteX366" fmla="*/ 502615 w 1179211"/>
                  <a:gd name="connsiteY366" fmla="*/ 27789 h 84574"/>
                  <a:gd name="connsiteX367" fmla="*/ 494882 w 1179211"/>
                  <a:gd name="connsiteY367" fmla="*/ 27064 h 84574"/>
                  <a:gd name="connsiteX368" fmla="*/ 488116 w 1179211"/>
                  <a:gd name="connsiteY368" fmla="*/ 27789 h 84574"/>
                  <a:gd name="connsiteX369" fmla="*/ 482075 w 1179211"/>
                  <a:gd name="connsiteY369" fmla="*/ 29964 h 84574"/>
                  <a:gd name="connsiteX370" fmla="*/ 477243 w 1179211"/>
                  <a:gd name="connsiteY370" fmla="*/ 33830 h 84574"/>
                  <a:gd name="connsiteX371" fmla="*/ 474584 w 1179211"/>
                  <a:gd name="connsiteY371" fmla="*/ 40113 h 84574"/>
                  <a:gd name="connsiteX372" fmla="*/ 482317 w 1179211"/>
                  <a:gd name="connsiteY372" fmla="*/ 42529 h 84574"/>
                  <a:gd name="connsiteX373" fmla="*/ 483284 w 1179211"/>
                  <a:gd name="connsiteY373" fmla="*/ 38904 h 84574"/>
                  <a:gd name="connsiteX374" fmla="*/ 485217 w 1179211"/>
                  <a:gd name="connsiteY374" fmla="*/ 36005 h 84574"/>
                  <a:gd name="connsiteX375" fmla="*/ 488600 w 1179211"/>
                  <a:gd name="connsiteY375" fmla="*/ 33830 h 84574"/>
                  <a:gd name="connsiteX376" fmla="*/ 493916 w 1179211"/>
                  <a:gd name="connsiteY376" fmla="*/ 33105 h 84574"/>
                  <a:gd name="connsiteX377" fmla="*/ 497299 w 1179211"/>
                  <a:gd name="connsiteY377" fmla="*/ 33347 h 84574"/>
                  <a:gd name="connsiteX378" fmla="*/ 500440 w 1179211"/>
                  <a:gd name="connsiteY378" fmla="*/ 34313 h 84574"/>
                  <a:gd name="connsiteX379" fmla="*/ 503582 w 1179211"/>
                  <a:gd name="connsiteY379" fmla="*/ 37213 h 84574"/>
                  <a:gd name="connsiteX380" fmla="*/ 504548 w 1179211"/>
                  <a:gd name="connsiteY380" fmla="*/ 42287 h 84574"/>
                  <a:gd name="connsiteX381" fmla="*/ 504548 w 1179211"/>
                  <a:gd name="connsiteY381" fmla="*/ 51711 h 84574"/>
                  <a:gd name="connsiteX382" fmla="*/ 497057 w 1179211"/>
                  <a:gd name="connsiteY382" fmla="*/ 51953 h 84574"/>
                  <a:gd name="connsiteX383" fmla="*/ 491016 w 1179211"/>
                  <a:gd name="connsiteY383" fmla="*/ 52436 h 84574"/>
                  <a:gd name="connsiteX384" fmla="*/ 483525 w 1179211"/>
                  <a:gd name="connsiteY384" fmla="*/ 54369 h 84574"/>
                  <a:gd name="connsiteX385" fmla="*/ 477484 w 1179211"/>
                  <a:gd name="connsiteY385" fmla="*/ 57994 h 84574"/>
                  <a:gd name="connsiteX386" fmla="*/ 473618 w 1179211"/>
                  <a:gd name="connsiteY386" fmla="*/ 63310 h 84574"/>
                  <a:gd name="connsiteX387" fmla="*/ 472168 w 1179211"/>
                  <a:gd name="connsiteY387" fmla="*/ 70076 h 84574"/>
                  <a:gd name="connsiteX388" fmla="*/ 473618 w 1179211"/>
                  <a:gd name="connsiteY388" fmla="*/ 76842 h 84574"/>
                  <a:gd name="connsiteX389" fmla="*/ 477243 w 1179211"/>
                  <a:gd name="connsiteY389" fmla="*/ 81675 h 84574"/>
                  <a:gd name="connsiteX390" fmla="*/ 482317 w 1179211"/>
                  <a:gd name="connsiteY390" fmla="*/ 84575 h 84574"/>
                  <a:gd name="connsiteX391" fmla="*/ 488116 w 1179211"/>
                  <a:gd name="connsiteY391" fmla="*/ 85541 h 84574"/>
                  <a:gd name="connsiteX392" fmla="*/ 499232 w 1179211"/>
                  <a:gd name="connsiteY392" fmla="*/ 82641 h 84574"/>
                  <a:gd name="connsiteX393" fmla="*/ 505031 w 1179211"/>
                  <a:gd name="connsiteY393" fmla="*/ 75634 h 84574"/>
                  <a:gd name="connsiteX394" fmla="*/ 507689 w 1179211"/>
                  <a:gd name="connsiteY394" fmla="*/ 82158 h 84574"/>
                  <a:gd name="connsiteX395" fmla="*/ 514214 w 1179211"/>
                  <a:gd name="connsiteY395" fmla="*/ 84816 h 84574"/>
                  <a:gd name="connsiteX396" fmla="*/ 519047 w 1179211"/>
                  <a:gd name="connsiteY396" fmla="*/ 84333 h 84574"/>
                  <a:gd name="connsiteX397" fmla="*/ 522430 w 1179211"/>
                  <a:gd name="connsiteY397" fmla="*/ 83608 h 84574"/>
                  <a:gd name="connsiteX398" fmla="*/ 522430 w 1179211"/>
                  <a:gd name="connsiteY398" fmla="*/ 78292 h 84574"/>
                  <a:gd name="connsiteX399" fmla="*/ 458636 w 1179211"/>
                  <a:gd name="connsiteY399" fmla="*/ 77325 h 84574"/>
                  <a:gd name="connsiteX400" fmla="*/ 455495 w 1179211"/>
                  <a:gd name="connsiteY400" fmla="*/ 78534 h 84574"/>
                  <a:gd name="connsiteX401" fmla="*/ 452353 w 1179211"/>
                  <a:gd name="connsiteY401" fmla="*/ 79017 h 84574"/>
                  <a:gd name="connsiteX402" fmla="*/ 449937 w 1179211"/>
                  <a:gd name="connsiteY402" fmla="*/ 78534 h 84574"/>
                  <a:gd name="connsiteX403" fmla="*/ 447762 w 1179211"/>
                  <a:gd name="connsiteY403" fmla="*/ 77567 h 84574"/>
                  <a:gd name="connsiteX404" fmla="*/ 445587 w 1179211"/>
                  <a:gd name="connsiteY404" fmla="*/ 74184 h 84574"/>
                  <a:gd name="connsiteX405" fmla="*/ 445346 w 1179211"/>
                  <a:gd name="connsiteY405" fmla="*/ 67901 h 84574"/>
                  <a:gd name="connsiteX406" fmla="*/ 445346 w 1179211"/>
                  <a:gd name="connsiteY406" fmla="*/ 35280 h 84574"/>
                  <a:gd name="connsiteX407" fmla="*/ 458394 w 1179211"/>
                  <a:gd name="connsiteY407" fmla="*/ 35280 h 84574"/>
                  <a:gd name="connsiteX408" fmla="*/ 458394 w 1179211"/>
                  <a:gd name="connsiteY408" fmla="*/ 28997 h 84574"/>
                  <a:gd name="connsiteX409" fmla="*/ 445346 w 1179211"/>
                  <a:gd name="connsiteY409" fmla="*/ 28997 h 84574"/>
                  <a:gd name="connsiteX410" fmla="*/ 445346 w 1179211"/>
                  <a:gd name="connsiteY410" fmla="*/ 12807 h 84574"/>
                  <a:gd name="connsiteX411" fmla="*/ 435680 w 1179211"/>
                  <a:gd name="connsiteY411" fmla="*/ 14982 h 84574"/>
                  <a:gd name="connsiteX412" fmla="*/ 435680 w 1179211"/>
                  <a:gd name="connsiteY412" fmla="*/ 28997 h 84574"/>
                  <a:gd name="connsiteX413" fmla="*/ 426256 w 1179211"/>
                  <a:gd name="connsiteY413" fmla="*/ 28997 h 84574"/>
                  <a:gd name="connsiteX414" fmla="*/ 426256 w 1179211"/>
                  <a:gd name="connsiteY414" fmla="*/ 35280 h 84574"/>
                  <a:gd name="connsiteX415" fmla="*/ 435680 w 1179211"/>
                  <a:gd name="connsiteY415" fmla="*/ 35280 h 84574"/>
                  <a:gd name="connsiteX416" fmla="*/ 435680 w 1179211"/>
                  <a:gd name="connsiteY416" fmla="*/ 68868 h 84574"/>
                  <a:gd name="connsiteX417" fmla="*/ 435922 w 1179211"/>
                  <a:gd name="connsiteY417" fmla="*/ 76117 h 84574"/>
                  <a:gd name="connsiteX418" fmla="*/ 437855 w 1179211"/>
                  <a:gd name="connsiteY418" fmla="*/ 81433 h 84574"/>
                  <a:gd name="connsiteX419" fmla="*/ 442446 w 1179211"/>
                  <a:gd name="connsiteY419" fmla="*/ 84816 h 84574"/>
                  <a:gd name="connsiteX420" fmla="*/ 448487 w 1179211"/>
                  <a:gd name="connsiteY420" fmla="*/ 85783 h 84574"/>
                  <a:gd name="connsiteX421" fmla="*/ 455012 w 1179211"/>
                  <a:gd name="connsiteY421" fmla="*/ 84816 h 84574"/>
                  <a:gd name="connsiteX422" fmla="*/ 460569 w 1179211"/>
                  <a:gd name="connsiteY422" fmla="*/ 82158 h 84574"/>
                  <a:gd name="connsiteX423" fmla="*/ 458636 w 1179211"/>
                  <a:gd name="connsiteY423" fmla="*/ 77325 h 84574"/>
                  <a:gd name="connsiteX424" fmla="*/ 409825 w 1179211"/>
                  <a:gd name="connsiteY424" fmla="*/ 28997 h 84574"/>
                  <a:gd name="connsiteX425" fmla="*/ 399676 w 1179211"/>
                  <a:gd name="connsiteY425" fmla="*/ 28997 h 84574"/>
                  <a:gd name="connsiteX426" fmla="*/ 399676 w 1179211"/>
                  <a:gd name="connsiteY426" fmla="*/ 84091 h 84574"/>
                  <a:gd name="connsiteX427" fmla="*/ 409825 w 1179211"/>
                  <a:gd name="connsiteY427" fmla="*/ 84091 h 84574"/>
                  <a:gd name="connsiteX428" fmla="*/ 409825 w 1179211"/>
                  <a:gd name="connsiteY428" fmla="*/ 28997 h 84574"/>
                  <a:gd name="connsiteX429" fmla="*/ 409341 w 1179211"/>
                  <a:gd name="connsiteY429" fmla="*/ 2416 h 84574"/>
                  <a:gd name="connsiteX430" fmla="*/ 404992 w 1179211"/>
                  <a:gd name="connsiteY430" fmla="*/ 483 h 84574"/>
                  <a:gd name="connsiteX431" fmla="*/ 400400 w 1179211"/>
                  <a:gd name="connsiteY431" fmla="*/ 2416 h 84574"/>
                  <a:gd name="connsiteX432" fmla="*/ 398467 w 1179211"/>
                  <a:gd name="connsiteY432" fmla="*/ 6766 h 84574"/>
                  <a:gd name="connsiteX433" fmla="*/ 400400 w 1179211"/>
                  <a:gd name="connsiteY433" fmla="*/ 11116 h 84574"/>
                  <a:gd name="connsiteX434" fmla="*/ 404992 w 1179211"/>
                  <a:gd name="connsiteY434" fmla="*/ 13049 h 84574"/>
                  <a:gd name="connsiteX435" fmla="*/ 409341 w 1179211"/>
                  <a:gd name="connsiteY435" fmla="*/ 11116 h 84574"/>
                  <a:gd name="connsiteX436" fmla="*/ 411274 w 1179211"/>
                  <a:gd name="connsiteY436" fmla="*/ 6766 h 84574"/>
                  <a:gd name="connsiteX437" fmla="*/ 409341 w 1179211"/>
                  <a:gd name="connsiteY437" fmla="*/ 2416 h 84574"/>
                  <a:gd name="connsiteX438" fmla="*/ 379619 w 1179211"/>
                  <a:gd name="connsiteY438" fmla="*/ 61377 h 84574"/>
                  <a:gd name="connsiteX439" fmla="*/ 375511 w 1179211"/>
                  <a:gd name="connsiteY439" fmla="*/ 56544 h 84574"/>
                  <a:gd name="connsiteX440" fmla="*/ 370195 w 1179211"/>
                  <a:gd name="connsiteY440" fmla="*/ 53403 h 84574"/>
                  <a:gd name="connsiteX441" fmla="*/ 364396 w 1179211"/>
                  <a:gd name="connsiteY441" fmla="*/ 51470 h 84574"/>
                  <a:gd name="connsiteX442" fmla="*/ 355938 w 1179211"/>
                  <a:gd name="connsiteY442" fmla="*/ 47603 h 84574"/>
                  <a:gd name="connsiteX443" fmla="*/ 352797 w 1179211"/>
                  <a:gd name="connsiteY443" fmla="*/ 40837 h 84574"/>
                  <a:gd name="connsiteX444" fmla="*/ 355697 w 1179211"/>
                  <a:gd name="connsiteY444" fmla="*/ 35280 h 84574"/>
                  <a:gd name="connsiteX445" fmla="*/ 362946 w 1179211"/>
                  <a:gd name="connsiteY445" fmla="*/ 33105 h 84574"/>
                  <a:gd name="connsiteX446" fmla="*/ 370195 w 1179211"/>
                  <a:gd name="connsiteY446" fmla="*/ 34796 h 84574"/>
                  <a:gd name="connsiteX447" fmla="*/ 374786 w 1179211"/>
                  <a:gd name="connsiteY447" fmla="*/ 38421 h 84574"/>
                  <a:gd name="connsiteX448" fmla="*/ 379619 w 1179211"/>
                  <a:gd name="connsiteY448" fmla="*/ 32380 h 84574"/>
                  <a:gd name="connsiteX449" fmla="*/ 373820 w 1179211"/>
                  <a:gd name="connsiteY449" fmla="*/ 28997 h 84574"/>
                  <a:gd name="connsiteX450" fmla="*/ 363429 w 1179211"/>
                  <a:gd name="connsiteY450" fmla="*/ 27306 h 84574"/>
                  <a:gd name="connsiteX451" fmla="*/ 355938 w 1179211"/>
                  <a:gd name="connsiteY451" fmla="*/ 28272 h 84574"/>
                  <a:gd name="connsiteX452" fmla="*/ 349656 w 1179211"/>
                  <a:gd name="connsiteY452" fmla="*/ 31172 h 84574"/>
                  <a:gd name="connsiteX453" fmla="*/ 345306 w 1179211"/>
                  <a:gd name="connsiteY453" fmla="*/ 36005 h 84574"/>
                  <a:gd name="connsiteX454" fmla="*/ 343615 w 1179211"/>
                  <a:gd name="connsiteY454" fmla="*/ 42771 h 84574"/>
                  <a:gd name="connsiteX455" fmla="*/ 345065 w 1179211"/>
                  <a:gd name="connsiteY455" fmla="*/ 50020 h 84574"/>
                  <a:gd name="connsiteX456" fmla="*/ 348931 w 1179211"/>
                  <a:gd name="connsiteY456" fmla="*/ 54853 h 84574"/>
                  <a:gd name="connsiteX457" fmla="*/ 354005 w 1179211"/>
                  <a:gd name="connsiteY457" fmla="*/ 57752 h 84574"/>
                  <a:gd name="connsiteX458" fmla="*/ 359321 w 1179211"/>
                  <a:gd name="connsiteY458" fmla="*/ 59686 h 84574"/>
                  <a:gd name="connsiteX459" fmla="*/ 367779 w 1179211"/>
                  <a:gd name="connsiteY459" fmla="*/ 63310 h 84574"/>
                  <a:gd name="connsiteX460" fmla="*/ 370920 w 1179211"/>
                  <a:gd name="connsiteY460" fmla="*/ 70559 h 84574"/>
                  <a:gd name="connsiteX461" fmla="*/ 368262 w 1179211"/>
                  <a:gd name="connsiteY461" fmla="*/ 77325 h 84574"/>
                  <a:gd name="connsiteX462" fmla="*/ 360771 w 1179211"/>
                  <a:gd name="connsiteY462" fmla="*/ 79742 h 84574"/>
                  <a:gd name="connsiteX463" fmla="*/ 355938 w 1179211"/>
                  <a:gd name="connsiteY463" fmla="*/ 79017 h 84574"/>
                  <a:gd name="connsiteX464" fmla="*/ 351830 w 1179211"/>
                  <a:gd name="connsiteY464" fmla="*/ 76842 h 84574"/>
                  <a:gd name="connsiteX465" fmla="*/ 348447 w 1179211"/>
                  <a:gd name="connsiteY465" fmla="*/ 74184 h 84574"/>
                  <a:gd name="connsiteX466" fmla="*/ 346031 w 1179211"/>
                  <a:gd name="connsiteY466" fmla="*/ 71768 h 84574"/>
                  <a:gd name="connsiteX467" fmla="*/ 341198 w 1179211"/>
                  <a:gd name="connsiteY467" fmla="*/ 79500 h 84574"/>
                  <a:gd name="connsiteX468" fmla="*/ 360288 w 1179211"/>
                  <a:gd name="connsiteY468" fmla="*/ 85783 h 84574"/>
                  <a:gd name="connsiteX469" fmla="*/ 368020 w 1179211"/>
                  <a:gd name="connsiteY469" fmla="*/ 84575 h 84574"/>
                  <a:gd name="connsiteX470" fmla="*/ 374303 w 1179211"/>
                  <a:gd name="connsiteY470" fmla="*/ 81192 h 84574"/>
                  <a:gd name="connsiteX471" fmla="*/ 378411 w 1179211"/>
                  <a:gd name="connsiteY471" fmla="*/ 75634 h 84574"/>
                  <a:gd name="connsiteX472" fmla="*/ 380103 w 1179211"/>
                  <a:gd name="connsiteY472" fmla="*/ 68143 h 84574"/>
                  <a:gd name="connsiteX473" fmla="*/ 379619 w 1179211"/>
                  <a:gd name="connsiteY473" fmla="*/ 61377 h 84574"/>
                  <a:gd name="connsiteX474" fmla="*/ 298428 w 1179211"/>
                  <a:gd name="connsiteY474" fmla="*/ 84091 h 84574"/>
                  <a:gd name="connsiteX475" fmla="*/ 307852 w 1179211"/>
                  <a:gd name="connsiteY475" fmla="*/ 84091 h 84574"/>
                  <a:gd name="connsiteX476" fmla="*/ 307852 w 1179211"/>
                  <a:gd name="connsiteY476" fmla="*/ 57511 h 84574"/>
                  <a:gd name="connsiteX477" fmla="*/ 308093 w 1179211"/>
                  <a:gd name="connsiteY477" fmla="*/ 51953 h 84574"/>
                  <a:gd name="connsiteX478" fmla="*/ 308818 w 1179211"/>
                  <a:gd name="connsiteY478" fmla="*/ 46637 h 84574"/>
                  <a:gd name="connsiteX479" fmla="*/ 312926 w 1179211"/>
                  <a:gd name="connsiteY479" fmla="*/ 37938 h 84574"/>
                  <a:gd name="connsiteX480" fmla="*/ 318967 w 1179211"/>
                  <a:gd name="connsiteY480" fmla="*/ 34555 h 84574"/>
                  <a:gd name="connsiteX481" fmla="*/ 325008 w 1179211"/>
                  <a:gd name="connsiteY481" fmla="*/ 40596 h 84574"/>
                  <a:gd name="connsiteX482" fmla="*/ 333224 w 1179211"/>
                  <a:gd name="connsiteY482" fmla="*/ 37696 h 84574"/>
                  <a:gd name="connsiteX483" fmla="*/ 332016 w 1179211"/>
                  <a:gd name="connsiteY483" fmla="*/ 32863 h 84574"/>
                  <a:gd name="connsiteX484" fmla="*/ 329599 w 1179211"/>
                  <a:gd name="connsiteY484" fmla="*/ 29722 h 84574"/>
                  <a:gd name="connsiteX485" fmla="*/ 326216 w 1179211"/>
                  <a:gd name="connsiteY485" fmla="*/ 28030 h 84574"/>
                  <a:gd name="connsiteX486" fmla="*/ 322833 w 1179211"/>
                  <a:gd name="connsiteY486" fmla="*/ 27547 h 84574"/>
                  <a:gd name="connsiteX487" fmla="*/ 314134 w 1179211"/>
                  <a:gd name="connsiteY487" fmla="*/ 30205 h 84574"/>
                  <a:gd name="connsiteX488" fmla="*/ 307852 w 1179211"/>
                  <a:gd name="connsiteY488" fmla="*/ 37696 h 84574"/>
                  <a:gd name="connsiteX489" fmla="*/ 306643 w 1179211"/>
                  <a:gd name="connsiteY489" fmla="*/ 28272 h 84574"/>
                  <a:gd name="connsiteX490" fmla="*/ 297219 w 1179211"/>
                  <a:gd name="connsiteY490" fmla="*/ 29239 h 84574"/>
                  <a:gd name="connsiteX491" fmla="*/ 297461 w 1179211"/>
                  <a:gd name="connsiteY491" fmla="*/ 31413 h 84574"/>
                  <a:gd name="connsiteX492" fmla="*/ 297944 w 1179211"/>
                  <a:gd name="connsiteY492" fmla="*/ 35038 h 84574"/>
                  <a:gd name="connsiteX493" fmla="*/ 298186 w 1179211"/>
                  <a:gd name="connsiteY493" fmla="*/ 39146 h 84574"/>
                  <a:gd name="connsiteX494" fmla="*/ 298428 w 1179211"/>
                  <a:gd name="connsiteY494" fmla="*/ 43254 h 84574"/>
                  <a:gd name="connsiteX495" fmla="*/ 298428 w 1179211"/>
                  <a:gd name="connsiteY495" fmla="*/ 84091 h 84574"/>
                  <a:gd name="connsiteX496" fmla="*/ 267981 w 1179211"/>
                  <a:gd name="connsiteY496" fmla="*/ 38179 h 84574"/>
                  <a:gd name="connsiteX497" fmla="*/ 271122 w 1179211"/>
                  <a:gd name="connsiteY497" fmla="*/ 50262 h 84574"/>
                  <a:gd name="connsiteX498" fmla="*/ 271122 w 1179211"/>
                  <a:gd name="connsiteY498" fmla="*/ 52195 h 84574"/>
                  <a:gd name="connsiteX499" fmla="*/ 243817 w 1179211"/>
                  <a:gd name="connsiteY499" fmla="*/ 52195 h 84574"/>
                  <a:gd name="connsiteX500" fmla="*/ 245508 w 1179211"/>
                  <a:gd name="connsiteY500" fmla="*/ 45187 h 84574"/>
                  <a:gd name="connsiteX501" fmla="*/ 248649 w 1179211"/>
                  <a:gd name="connsiteY501" fmla="*/ 39388 h 84574"/>
                  <a:gd name="connsiteX502" fmla="*/ 253241 w 1179211"/>
                  <a:gd name="connsiteY502" fmla="*/ 35280 h 84574"/>
                  <a:gd name="connsiteX503" fmla="*/ 259282 w 1179211"/>
                  <a:gd name="connsiteY503" fmla="*/ 33830 h 84574"/>
                  <a:gd name="connsiteX504" fmla="*/ 267981 w 1179211"/>
                  <a:gd name="connsiteY504" fmla="*/ 38179 h 84574"/>
                  <a:gd name="connsiteX505" fmla="*/ 281029 w 1179211"/>
                  <a:gd name="connsiteY505" fmla="*/ 58236 h 84574"/>
                  <a:gd name="connsiteX506" fmla="*/ 281029 w 1179211"/>
                  <a:gd name="connsiteY506" fmla="*/ 52678 h 84574"/>
                  <a:gd name="connsiteX507" fmla="*/ 280063 w 1179211"/>
                  <a:gd name="connsiteY507" fmla="*/ 43496 h 84574"/>
                  <a:gd name="connsiteX508" fmla="*/ 276438 w 1179211"/>
                  <a:gd name="connsiteY508" fmla="*/ 35280 h 84574"/>
                  <a:gd name="connsiteX509" fmla="*/ 269672 w 1179211"/>
                  <a:gd name="connsiteY509" fmla="*/ 29480 h 84574"/>
                  <a:gd name="connsiteX510" fmla="*/ 259040 w 1179211"/>
                  <a:gd name="connsiteY510" fmla="*/ 27306 h 84574"/>
                  <a:gd name="connsiteX511" fmla="*/ 249133 w 1179211"/>
                  <a:gd name="connsiteY511" fmla="*/ 29480 h 84574"/>
                  <a:gd name="connsiteX512" fmla="*/ 241159 w 1179211"/>
                  <a:gd name="connsiteY512" fmla="*/ 35521 h 84574"/>
                  <a:gd name="connsiteX513" fmla="*/ 235842 w 1179211"/>
                  <a:gd name="connsiteY513" fmla="*/ 44704 h 84574"/>
                  <a:gd name="connsiteX514" fmla="*/ 233909 w 1179211"/>
                  <a:gd name="connsiteY514" fmla="*/ 56544 h 84574"/>
                  <a:gd name="connsiteX515" fmla="*/ 240675 w 1179211"/>
                  <a:gd name="connsiteY515" fmla="*/ 78292 h 84574"/>
                  <a:gd name="connsiteX516" fmla="*/ 260490 w 1179211"/>
                  <a:gd name="connsiteY516" fmla="*/ 85783 h 84574"/>
                  <a:gd name="connsiteX517" fmla="*/ 272572 w 1179211"/>
                  <a:gd name="connsiteY517" fmla="*/ 83125 h 84574"/>
                  <a:gd name="connsiteX518" fmla="*/ 282238 w 1179211"/>
                  <a:gd name="connsiteY518" fmla="*/ 75151 h 84574"/>
                  <a:gd name="connsiteX519" fmla="*/ 278371 w 1179211"/>
                  <a:gd name="connsiteY519" fmla="*/ 71043 h 84574"/>
                  <a:gd name="connsiteX520" fmla="*/ 268947 w 1179211"/>
                  <a:gd name="connsiteY520" fmla="*/ 77567 h 84574"/>
                  <a:gd name="connsiteX521" fmla="*/ 261215 w 1179211"/>
                  <a:gd name="connsiteY521" fmla="*/ 79017 h 84574"/>
                  <a:gd name="connsiteX522" fmla="*/ 248649 w 1179211"/>
                  <a:gd name="connsiteY522" fmla="*/ 73701 h 84574"/>
                  <a:gd name="connsiteX523" fmla="*/ 244058 w 1179211"/>
                  <a:gd name="connsiteY523" fmla="*/ 58477 h 84574"/>
                  <a:gd name="connsiteX524" fmla="*/ 281029 w 1179211"/>
                  <a:gd name="connsiteY524" fmla="*/ 58477 h 84574"/>
                  <a:gd name="connsiteX525" fmla="*/ 183648 w 1179211"/>
                  <a:gd name="connsiteY525" fmla="*/ 28997 h 84574"/>
                  <a:gd name="connsiteX526" fmla="*/ 172774 w 1179211"/>
                  <a:gd name="connsiteY526" fmla="*/ 28997 h 84574"/>
                  <a:gd name="connsiteX527" fmla="*/ 195247 w 1179211"/>
                  <a:gd name="connsiteY527" fmla="*/ 85300 h 84574"/>
                  <a:gd name="connsiteX528" fmla="*/ 203221 w 1179211"/>
                  <a:gd name="connsiteY528" fmla="*/ 85300 h 84574"/>
                  <a:gd name="connsiteX529" fmla="*/ 226418 w 1179211"/>
                  <a:gd name="connsiteY529" fmla="*/ 28997 h 84574"/>
                  <a:gd name="connsiteX530" fmla="*/ 217236 w 1179211"/>
                  <a:gd name="connsiteY530" fmla="*/ 28997 h 84574"/>
                  <a:gd name="connsiteX531" fmla="*/ 202496 w 1179211"/>
                  <a:gd name="connsiteY531" fmla="*/ 67660 h 84574"/>
                  <a:gd name="connsiteX532" fmla="*/ 200079 w 1179211"/>
                  <a:gd name="connsiteY532" fmla="*/ 76359 h 84574"/>
                  <a:gd name="connsiteX533" fmla="*/ 199354 w 1179211"/>
                  <a:gd name="connsiteY533" fmla="*/ 72734 h 84574"/>
                  <a:gd name="connsiteX534" fmla="*/ 197663 w 1179211"/>
                  <a:gd name="connsiteY534" fmla="*/ 67176 h 84574"/>
                  <a:gd name="connsiteX535" fmla="*/ 183648 w 1179211"/>
                  <a:gd name="connsiteY535" fmla="*/ 28997 h 84574"/>
                  <a:gd name="connsiteX536" fmla="*/ 159000 w 1179211"/>
                  <a:gd name="connsiteY536" fmla="*/ 28997 h 84574"/>
                  <a:gd name="connsiteX537" fmla="*/ 148851 w 1179211"/>
                  <a:gd name="connsiteY537" fmla="*/ 28997 h 84574"/>
                  <a:gd name="connsiteX538" fmla="*/ 148851 w 1179211"/>
                  <a:gd name="connsiteY538" fmla="*/ 84091 h 84574"/>
                  <a:gd name="connsiteX539" fmla="*/ 159000 w 1179211"/>
                  <a:gd name="connsiteY539" fmla="*/ 84091 h 84574"/>
                  <a:gd name="connsiteX540" fmla="*/ 159000 w 1179211"/>
                  <a:gd name="connsiteY540" fmla="*/ 28997 h 84574"/>
                  <a:gd name="connsiteX541" fmla="*/ 158517 w 1179211"/>
                  <a:gd name="connsiteY541" fmla="*/ 2416 h 84574"/>
                  <a:gd name="connsiteX542" fmla="*/ 154167 w 1179211"/>
                  <a:gd name="connsiteY542" fmla="*/ 483 h 84574"/>
                  <a:gd name="connsiteX543" fmla="*/ 149576 w 1179211"/>
                  <a:gd name="connsiteY543" fmla="*/ 2416 h 84574"/>
                  <a:gd name="connsiteX544" fmla="*/ 147643 w 1179211"/>
                  <a:gd name="connsiteY544" fmla="*/ 6766 h 84574"/>
                  <a:gd name="connsiteX545" fmla="*/ 149576 w 1179211"/>
                  <a:gd name="connsiteY545" fmla="*/ 11116 h 84574"/>
                  <a:gd name="connsiteX546" fmla="*/ 154167 w 1179211"/>
                  <a:gd name="connsiteY546" fmla="*/ 13049 h 84574"/>
                  <a:gd name="connsiteX547" fmla="*/ 158517 w 1179211"/>
                  <a:gd name="connsiteY547" fmla="*/ 11116 h 84574"/>
                  <a:gd name="connsiteX548" fmla="*/ 160450 w 1179211"/>
                  <a:gd name="connsiteY548" fmla="*/ 6766 h 84574"/>
                  <a:gd name="connsiteX549" fmla="*/ 158517 w 1179211"/>
                  <a:gd name="connsiteY549" fmla="*/ 2416 h 84574"/>
                  <a:gd name="connsiteX550" fmla="*/ 128795 w 1179211"/>
                  <a:gd name="connsiteY550" fmla="*/ 84091 h 84574"/>
                  <a:gd name="connsiteX551" fmla="*/ 128795 w 1179211"/>
                  <a:gd name="connsiteY551" fmla="*/ 49537 h 84574"/>
                  <a:gd name="connsiteX552" fmla="*/ 128312 w 1179211"/>
                  <a:gd name="connsiteY552" fmla="*/ 41079 h 84574"/>
                  <a:gd name="connsiteX553" fmla="*/ 126137 w 1179211"/>
                  <a:gd name="connsiteY553" fmla="*/ 34071 h 84574"/>
                  <a:gd name="connsiteX554" fmla="*/ 120338 w 1179211"/>
                  <a:gd name="connsiteY554" fmla="*/ 29239 h 84574"/>
                  <a:gd name="connsiteX555" fmla="*/ 109705 w 1179211"/>
                  <a:gd name="connsiteY555" fmla="*/ 27306 h 84574"/>
                  <a:gd name="connsiteX556" fmla="*/ 102214 w 1179211"/>
                  <a:gd name="connsiteY556" fmla="*/ 28514 h 84574"/>
                  <a:gd name="connsiteX557" fmla="*/ 96898 w 1179211"/>
                  <a:gd name="connsiteY557" fmla="*/ 31655 h 84574"/>
                  <a:gd name="connsiteX558" fmla="*/ 93274 w 1179211"/>
                  <a:gd name="connsiteY558" fmla="*/ 35280 h 84574"/>
                  <a:gd name="connsiteX559" fmla="*/ 91341 w 1179211"/>
                  <a:gd name="connsiteY559" fmla="*/ 37938 h 84574"/>
                  <a:gd name="connsiteX560" fmla="*/ 90132 w 1179211"/>
                  <a:gd name="connsiteY560" fmla="*/ 28514 h 84574"/>
                  <a:gd name="connsiteX561" fmla="*/ 80708 w 1179211"/>
                  <a:gd name="connsiteY561" fmla="*/ 29480 h 84574"/>
                  <a:gd name="connsiteX562" fmla="*/ 80950 w 1179211"/>
                  <a:gd name="connsiteY562" fmla="*/ 31655 h 84574"/>
                  <a:gd name="connsiteX563" fmla="*/ 81433 w 1179211"/>
                  <a:gd name="connsiteY563" fmla="*/ 35280 h 84574"/>
                  <a:gd name="connsiteX564" fmla="*/ 81675 w 1179211"/>
                  <a:gd name="connsiteY564" fmla="*/ 39388 h 84574"/>
                  <a:gd name="connsiteX565" fmla="*/ 81917 w 1179211"/>
                  <a:gd name="connsiteY565" fmla="*/ 43496 h 84574"/>
                  <a:gd name="connsiteX566" fmla="*/ 81917 w 1179211"/>
                  <a:gd name="connsiteY566" fmla="*/ 84333 h 84574"/>
                  <a:gd name="connsiteX567" fmla="*/ 91824 w 1179211"/>
                  <a:gd name="connsiteY567" fmla="*/ 84333 h 84574"/>
                  <a:gd name="connsiteX568" fmla="*/ 91824 w 1179211"/>
                  <a:gd name="connsiteY568" fmla="*/ 53403 h 84574"/>
                  <a:gd name="connsiteX569" fmla="*/ 93032 w 1179211"/>
                  <a:gd name="connsiteY569" fmla="*/ 46154 h 84574"/>
                  <a:gd name="connsiteX570" fmla="*/ 96415 w 1179211"/>
                  <a:gd name="connsiteY570" fmla="*/ 40354 h 84574"/>
                  <a:gd name="connsiteX571" fmla="*/ 101248 w 1179211"/>
                  <a:gd name="connsiteY571" fmla="*/ 36488 h 84574"/>
                  <a:gd name="connsiteX572" fmla="*/ 107531 w 1179211"/>
                  <a:gd name="connsiteY572" fmla="*/ 35038 h 84574"/>
                  <a:gd name="connsiteX573" fmla="*/ 113572 w 1179211"/>
                  <a:gd name="connsiteY573" fmla="*/ 36005 h 84574"/>
                  <a:gd name="connsiteX574" fmla="*/ 117196 w 1179211"/>
                  <a:gd name="connsiteY574" fmla="*/ 38904 h 84574"/>
                  <a:gd name="connsiteX575" fmla="*/ 118888 w 1179211"/>
                  <a:gd name="connsiteY575" fmla="*/ 43496 h 84574"/>
                  <a:gd name="connsiteX576" fmla="*/ 119371 w 1179211"/>
                  <a:gd name="connsiteY576" fmla="*/ 49778 h 84574"/>
                  <a:gd name="connsiteX577" fmla="*/ 119371 w 1179211"/>
                  <a:gd name="connsiteY577" fmla="*/ 84333 h 84574"/>
                  <a:gd name="connsiteX578" fmla="*/ 128795 w 1179211"/>
                  <a:gd name="connsiteY578" fmla="*/ 84333 h 84574"/>
                  <a:gd name="connsiteX579" fmla="*/ 60894 w 1179211"/>
                  <a:gd name="connsiteY579" fmla="*/ 5799 h 84574"/>
                  <a:gd name="connsiteX580" fmla="*/ 50986 w 1179211"/>
                  <a:gd name="connsiteY580" fmla="*/ 5799 h 84574"/>
                  <a:gd name="connsiteX581" fmla="*/ 50986 w 1179211"/>
                  <a:gd name="connsiteY581" fmla="*/ 54128 h 84574"/>
                  <a:gd name="connsiteX582" fmla="*/ 49295 w 1179211"/>
                  <a:gd name="connsiteY582" fmla="*/ 66935 h 84574"/>
                  <a:gd name="connsiteX583" fmla="*/ 44945 w 1179211"/>
                  <a:gd name="connsiteY583" fmla="*/ 74667 h 84574"/>
                  <a:gd name="connsiteX584" fmla="*/ 38421 w 1179211"/>
                  <a:gd name="connsiteY584" fmla="*/ 78534 h 84574"/>
                  <a:gd name="connsiteX585" fmla="*/ 30447 w 1179211"/>
                  <a:gd name="connsiteY585" fmla="*/ 79500 h 84574"/>
                  <a:gd name="connsiteX586" fmla="*/ 22231 w 1179211"/>
                  <a:gd name="connsiteY586" fmla="*/ 78534 h 84574"/>
                  <a:gd name="connsiteX587" fmla="*/ 15707 w 1179211"/>
                  <a:gd name="connsiteY587" fmla="*/ 74667 h 84574"/>
                  <a:gd name="connsiteX588" fmla="*/ 11357 w 1179211"/>
                  <a:gd name="connsiteY588" fmla="*/ 66935 h 84574"/>
                  <a:gd name="connsiteX589" fmla="*/ 9666 w 1179211"/>
                  <a:gd name="connsiteY589" fmla="*/ 54128 h 84574"/>
                  <a:gd name="connsiteX590" fmla="*/ 9666 w 1179211"/>
                  <a:gd name="connsiteY590" fmla="*/ 5799 h 84574"/>
                  <a:gd name="connsiteX591" fmla="*/ 0 w 1179211"/>
                  <a:gd name="connsiteY591" fmla="*/ 5799 h 84574"/>
                  <a:gd name="connsiteX592" fmla="*/ 0 w 1179211"/>
                  <a:gd name="connsiteY592" fmla="*/ 54853 h 84574"/>
                  <a:gd name="connsiteX593" fmla="*/ 7733 w 1179211"/>
                  <a:gd name="connsiteY593" fmla="*/ 79500 h 84574"/>
                  <a:gd name="connsiteX594" fmla="*/ 30689 w 1179211"/>
                  <a:gd name="connsiteY594" fmla="*/ 86749 h 84574"/>
                  <a:gd name="connsiteX595" fmla="*/ 53403 w 1179211"/>
                  <a:gd name="connsiteY595" fmla="*/ 79500 h 84574"/>
                  <a:gd name="connsiteX596" fmla="*/ 60894 w 1179211"/>
                  <a:gd name="connsiteY596" fmla="*/ 54853 h 84574"/>
                  <a:gd name="connsiteX597" fmla="*/ 60894 w 1179211"/>
                  <a:gd name="connsiteY597" fmla="*/ 5799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Lst>
                <a:rect l="l" t="t" r="r" b="b"/>
                <a:pathLst>
                  <a:path w="1179211" h="84574">
                    <a:moveTo>
                      <a:pt x="1181145" y="2658"/>
                    </a:moveTo>
                    <a:cubicBezTo>
                      <a:pt x="1179937" y="1933"/>
                      <a:pt x="1178245" y="1450"/>
                      <a:pt x="1176071" y="725"/>
                    </a:cubicBezTo>
                    <a:cubicBezTo>
                      <a:pt x="1173654" y="242"/>
                      <a:pt x="1171238" y="0"/>
                      <a:pt x="1168580" y="0"/>
                    </a:cubicBezTo>
                    <a:cubicBezTo>
                      <a:pt x="1164955" y="0"/>
                      <a:pt x="1161572" y="725"/>
                      <a:pt x="1158672" y="1933"/>
                    </a:cubicBezTo>
                    <a:cubicBezTo>
                      <a:pt x="1155773" y="3383"/>
                      <a:pt x="1153115" y="5558"/>
                      <a:pt x="1151182" y="8941"/>
                    </a:cubicBezTo>
                    <a:cubicBezTo>
                      <a:pt x="1149490" y="11357"/>
                      <a:pt x="1148523" y="14015"/>
                      <a:pt x="1148282" y="16915"/>
                    </a:cubicBezTo>
                    <a:cubicBezTo>
                      <a:pt x="1148040" y="19815"/>
                      <a:pt x="1147799" y="22473"/>
                      <a:pt x="1147799" y="25131"/>
                    </a:cubicBezTo>
                    <a:lnTo>
                      <a:pt x="1147799" y="29239"/>
                    </a:lnTo>
                    <a:lnTo>
                      <a:pt x="1137891" y="29239"/>
                    </a:lnTo>
                    <a:lnTo>
                      <a:pt x="1137891" y="35521"/>
                    </a:lnTo>
                    <a:lnTo>
                      <a:pt x="1147799" y="35521"/>
                    </a:lnTo>
                    <a:lnTo>
                      <a:pt x="1147799" y="84333"/>
                    </a:lnTo>
                    <a:lnTo>
                      <a:pt x="1157223" y="84333"/>
                    </a:lnTo>
                    <a:lnTo>
                      <a:pt x="1157223" y="35280"/>
                    </a:lnTo>
                    <a:lnTo>
                      <a:pt x="1172446" y="35280"/>
                    </a:lnTo>
                    <a:lnTo>
                      <a:pt x="1172446" y="28997"/>
                    </a:lnTo>
                    <a:lnTo>
                      <a:pt x="1157223" y="28997"/>
                    </a:lnTo>
                    <a:lnTo>
                      <a:pt x="1157223" y="25372"/>
                    </a:lnTo>
                    <a:cubicBezTo>
                      <a:pt x="1157223" y="23198"/>
                      <a:pt x="1157223" y="21023"/>
                      <a:pt x="1157464" y="18606"/>
                    </a:cubicBezTo>
                    <a:cubicBezTo>
                      <a:pt x="1157706" y="16190"/>
                      <a:pt x="1157948" y="14257"/>
                      <a:pt x="1158672" y="12324"/>
                    </a:cubicBezTo>
                    <a:cubicBezTo>
                      <a:pt x="1159397" y="10391"/>
                      <a:pt x="1160364" y="8941"/>
                      <a:pt x="1161572" y="7733"/>
                    </a:cubicBezTo>
                    <a:cubicBezTo>
                      <a:pt x="1162780" y="6524"/>
                      <a:pt x="1164714" y="5799"/>
                      <a:pt x="1167130" y="5799"/>
                    </a:cubicBezTo>
                    <a:cubicBezTo>
                      <a:pt x="1169546" y="5799"/>
                      <a:pt x="1171721" y="6283"/>
                      <a:pt x="1173413" y="7008"/>
                    </a:cubicBezTo>
                    <a:cubicBezTo>
                      <a:pt x="1175104" y="7733"/>
                      <a:pt x="1176554" y="8699"/>
                      <a:pt x="1177762" y="9666"/>
                    </a:cubicBezTo>
                    <a:lnTo>
                      <a:pt x="1181145" y="2658"/>
                    </a:lnTo>
                    <a:close/>
                    <a:moveTo>
                      <a:pt x="1092946" y="84091"/>
                    </a:moveTo>
                    <a:lnTo>
                      <a:pt x="1102370" y="84091"/>
                    </a:lnTo>
                    <a:lnTo>
                      <a:pt x="1102370" y="57511"/>
                    </a:lnTo>
                    <a:cubicBezTo>
                      <a:pt x="1102370" y="55578"/>
                      <a:pt x="1102370" y="53886"/>
                      <a:pt x="1102612" y="51953"/>
                    </a:cubicBezTo>
                    <a:cubicBezTo>
                      <a:pt x="1102853" y="50020"/>
                      <a:pt x="1103095" y="48328"/>
                      <a:pt x="1103337" y="46637"/>
                    </a:cubicBezTo>
                    <a:cubicBezTo>
                      <a:pt x="1104303" y="43254"/>
                      <a:pt x="1105511" y="40354"/>
                      <a:pt x="1107444" y="37938"/>
                    </a:cubicBezTo>
                    <a:cubicBezTo>
                      <a:pt x="1109136" y="35521"/>
                      <a:pt x="1111311" y="34555"/>
                      <a:pt x="1113485" y="34555"/>
                    </a:cubicBezTo>
                    <a:cubicBezTo>
                      <a:pt x="1117352" y="34555"/>
                      <a:pt x="1119285" y="36488"/>
                      <a:pt x="1119526" y="40596"/>
                    </a:cubicBezTo>
                    <a:lnTo>
                      <a:pt x="1127742" y="37696"/>
                    </a:lnTo>
                    <a:cubicBezTo>
                      <a:pt x="1127742" y="35763"/>
                      <a:pt x="1127259" y="34313"/>
                      <a:pt x="1126534" y="32863"/>
                    </a:cubicBezTo>
                    <a:cubicBezTo>
                      <a:pt x="1125809" y="31413"/>
                      <a:pt x="1125084" y="30447"/>
                      <a:pt x="1124118" y="29722"/>
                    </a:cubicBezTo>
                    <a:cubicBezTo>
                      <a:pt x="1123151" y="28997"/>
                      <a:pt x="1121943" y="28272"/>
                      <a:pt x="1120735" y="28030"/>
                    </a:cubicBezTo>
                    <a:cubicBezTo>
                      <a:pt x="1119526" y="27547"/>
                      <a:pt x="1118318" y="27547"/>
                      <a:pt x="1117352" y="27547"/>
                    </a:cubicBezTo>
                    <a:cubicBezTo>
                      <a:pt x="1113969" y="27547"/>
                      <a:pt x="1111311" y="28514"/>
                      <a:pt x="1108653" y="30205"/>
                    </a:cubicBezTo>
                    <a:cubicBezTo>
                      <a:pt x="1106236" y="32138"/>
                      <a:pt x="1104061" y="34555"/>
                      <a:pt x="1102370" y="37696"/>
                    </a:cubicBezTo>
                    <a:lnTo>
                      <a:pt x="1101162" y="28272"/>
                    </a:lnTo>
                    <a:lnTo>
                      <a:pt x="1091738" y="29239"/>
                    </a:lnTo>
                    <a:cubicBezTo>
                      <a:pt x="1091738" y="29722"/>
                      <a:pt x="1091979" y="30447"/>
                      <a:pt x="1091979" y="31413"/>
                    </a:cubicBezTo>
                    <a:cubicBezTo>
                      <a:pt x="1092221" y="32380"/>
                      <a:pt x="1092221" y="33588"/>
                      <a:pt x="1092463" y="35038"/>
                    </a:cubicBezTo>
                    <a:cubicBezTo>
                      <a:pt x="1092704" y="36488"/>
                      <a:pt x="1092704" y="37696"/>
                      <a:pt x="1092704" y="39146"/>
                    </a:cubicBezTo>
                    <a:cubicBezTo>
                      <a:pt x="1092704" y="40596"/>
                      <a:pt x="1092946" y="41804"/>
                      <a:pt x="1092946" y="43254"/>
                    </a:cubicBezTo>
                    <a:lnTo>
                      <a:pt x="1092946" y="84091"/>
                    </a:lnTo>
                    <a:close/>
                    <a:moveTo>
                      <a:pt x="1062016" y="72251"/>
                    </a:moveTo>
                    <a:cubicBezTo>
                      <a:pt x="1059116" y="76359"/>
                      <a:pt x="1055008" y="78292"/>
                      <a:pt x="1049934" y="78292"/>
                    </a:cubicBezTo>
                    <a:cubicBezTo>
                      <a:pt x="1044617" y="78292"/>
                      <a:pt x="1040751" y="76359"/>
                      <a:pt x="1037852" y="72251"/>
                    </a:cubicBezTo>
                    <a:cubicBezTo>
                      <a:pt x="1034952" y="68143"/>
                      <a:pt x="1033502" y="62827"/>
                      <a:pt x="1033502" y="55819"/>
                    </a:cubicBezTo>
                    <a:cubicBezTo>
                      <a:pt x="1033502" y="49053"/>
                      <a:pt x="1034952" y="43737"/>
                      <a:pt x="1037852" y="39629"/>
                    </a:cubicBezTo>
                    <a:cubicBezTo>
                      <a:pt x="1040751" y="35521"/>
                      <a:pt x="1044859" y="33588"/>
                      <a:pt x="1050175" y="33588"/>
                    </a:cubicBezTo>
                    <a:cubicBezTo>
                      <a:pt x="1055491" y="33588"/>
                      <a:pt x="1059599" y="35521"/>
                      <a:pt x="1062499" y="39629"/>
                    </a:cubicBezTo>
                    <a:cubicBezTo>
                      <a:pt x="1065399" y="43737"/>
                      <a:pt x="1066849" y="49053"/>
                      <a:pt x="1066849" y="55819"/>
                    </a:cubicBezTo>
                    <a:cubicBezTo>
                      <a:pt x="1066365" y="62827"/>
                      <a:pt x="1064915" y="68143"/>
                      <a:pt x="1062016" y="72251"/>
                    </a:cubicBezTo>
                    <a:moveTo>
                      <a:pt x="1075306" y="44462"/>
                    </a:moveTo>
                    <a:cubicBezTo>
                      <a:pt x="1074098" y="40837"/>
                      <a:pt x="1072406" y="37938"/>
                      <a:pt x="1070232" y="35280"/>
                    </a:cubicBezTo>
                    <a:cubicBezTo>
                      <a:pt x="1068057" y="32863"/>
                      <a:pt x="1065157" y="30930"/>
                      <a:pt x="1061774" y="29480"/>
                    </a:cubicBezTo>
                    <a:cubicBezTo>
                      <a:pt x="1058391" y="28030"/>
                      <a:pt x="1054525" y="27306"/>
                      <a:pt x="1050175" y="27306"/>
                    </a:cubicBezTo>
                    <a:cubicBezTo>
                      <a:pt x="1045826" y="27306"/>
                      <a:pt x="1041959" y="28030"/>
                      <a:pt x="1038576" y="29480"/>
                    </a:cubicBezTo>
                    <a:cubicBezTo>
                      <a:pt x="1035193" y="30930"/>
                      <a:pt x="1032294" y="32863"/>
                      <a:pt x="1030119" y="35280"/>
                    </a:cubicBezTo>
                    <a:cubicBezTo>
                      <a:pt x="1027703" y="37696"/>
                      <a:pt x="1026011" y="40837"/>
                      <a:pt x="1024803" y="44462"/>
                    </a:cubicBezTo>
                    <a:cubicBezTo>
                      <a:pt x="1023595" y="48087"/>
                      <a:pt x="1023111" y="51953"/>
                      <a:pt x="1023111" y="56303"/>
                    </a:cubicBezTo>
                    <a:cubicBezTo>
                      <a:pt x="1023111" y="60894"/>
                      <a:pt x="1023836" y="65002"/>
                      <a:pt x="1025286" y="68626"/>
                    </a:cubicBezTo>
                    <a:cubicBezTo>
                      <a:pt x="1026736" y="72251"/>
                      <a:pt x="1028669" y="75392"/>
                      <a:pt x="1031086" y="77809"/>
                    </a:cubicBezTo>
                    <a:cubicBezTo>
                      <a:pt x="1033502" y="80467"/>
                      <a:pt x="1036402" y="82400"/>
                      <a:pt x="1039785" y="83608"/>
                    </a:cubicBezTo>
                    <a:cubicBezTo>
                      <a:pt x="1043168" y="85058"/>
                      <a:pt x="1046551" y="85783"/>
                      <a:pt x="1050417" y="85783"/>
                    </a:cubicBezTo>
                    <a:cubicBezTo>
                      <a:pt x="1054283" y="85783"/>
                      <a:pt x="1057666" y="85058"/>
                      <a:pt x="1061049" y="83608"/>
                    </a:cubicBezTo>
                    <a:cubicBezTo>
                      <a:pt x="1064432" y="82158"/>
                      <a:pt x="1067332" y="80225"/>
                      <a:pt x="1069748" y="77809"/>
                    </a:cubicBezTo>
                    <a:cubicBezTo>
                      <a:pt x="1072165" y="75151"/>
                      <a:pt x="1074098" y="72251"/>
                      <a:pt x="1075548" y="68626"/>
                    </a:cubicBezTo>
                    <a:cubicBezTo>
                      <a:pt x="1076998" y="65002"/>
                      <a:pt x="1077722" y="60894"/>
                      <a:pt x="1077722" y="56303"/>
                    </a:cubicBezTo>
                    <a:cubicBezTo>
                      <a:pt x="1076998" y="51953"/>
                      <a:pt x="1076514" y="48087"/>
                      <a:pt x="1075306" y="44462"/>
                    </a:cubicBezTo>
                    <a:moveTo>
                      <a:pt x="998464" y="84816"/>
                    </a:moveTo>
                    <a:lnTo>
                      <a:pt x="1007888" y="83850"/>
                    </a:lnTo>
                    <a:cubicBezTo>
                      <a:pt x="1007888" y="83366"/>
                      <a:pt x="1007646" y="82641"/>
                      <a:pt x="1007646" y="81675"/>
                    </a:cubicBezTo>
                    <a:cubicBezTo>
                      <a:pt x="1007405" y="80708"/>
                      <a:pt x="1007405" y="79500"/>
                      <a:pt x="1007163" y="78050"/>
                    </a:cubicBezTo>
                    <a:cubicBezTo>
                      <a:pt x="1006921" y="76842"/>
                      <a:pt x="1006921" y="75392"/>
                      <a:pt x="1006921" y="73942"/>
                    </a:cubicBezTo>
                    <a:cubicBezTo>
                      <a:pt x="1006921" y="72493"/>
                      <a:pt x="1006680" y="71043"/>
                      <a:pt x="1006680" y="69834"/>
                    </a:cubicBezTo>
                    <a:lnTo>
                      <a:pt x="1006680" y="483"/>
                    </a:lnTo>
                    <a:lnTo>
                      <a:pt x="997497" y="483"/>
                    </a:lnTo>
                    <a:lnTo>
                      <a:pt x="997497" y="36730"/>
                    </a:lnTo>
                    <a:cubicBezTo>
                      <a:pt x="996048" y="34071"/>
                      <a:pt x="993873" y="31897"/>
                      <a:pt x="990973" y="29964"/>
                    </a:cubicBezTo>
                    <a:cubicBezTo>
                      <a:pt x="988073" y="28030"/>
                      <a:pt x="984449" y="27064"/>
                      <a:pt x="980341" y="27064"/>
                    </a:cubicBezTo>
                    <a:cubicBezTo>
                      <a:pt x="976958" y="27064"/>
                      <a:pt x="973575" y="27789"/>
                      <a:pt x="970675" y="28997"/>
                    </a:cubicBezTo>
                    <a:cubicBezTo>
                      <a:pt x="967534" y="30205"/>
                      <a:pt x="965117" y="32138"/>
                      <a:pt x="962701" y="34555"/>
                    </a:cubicBezTo>
                    <a:cubicBezTo>
                      <a:pt x="960526" y="36971"/>
                      <a:pt x="958593" y="40113"/>
                      <a:pt x="957385" y="43737"/>
                    </a:cubicBezTo>
                    <a:cubicBezTo>
                      <a:pt x="955935" y="47362"/>
                      <a:pt x="955452" y="51711"/>
                      <a:pt x="955452" y="56544"/>
                    </a:cubicBezTo>
                    <a:cubicBezTo>
                      <a:pt x="955452" y="60410"/>
                      <a:pt x="955935" y="64277"/>
                      <a:pt x="956902" y="67660"/>
                    </a:cubicBezTo>
                    <a:cubicBezTo>
                      <a:pt x="957868" y="71043"/>
                      <a:pt x="959318" y="74184"/>
                      <a:pt x="961251" y="76842"/>
                    </a:cubicBezTo>
                    <a:cubicBezTo>
                      <a:pt x="963184" y="79500"/>
                      <a:pt x="965842" y="81433"/>
                      <a:pt x="968742" y="83125"/>
                    </a:cubicBezTo>
                    <a:cubicBezTo>
                      <a:pt x="971883" y="84575"/>
                      <a:pt x="975508" y="85300"/>
                      <a:pt x="979616" y="85300"/>
                    </a:cubicBezTo>
                    <a:cubicBezTo>
                      <a:pt x="982274" y="85300"/>
                      <a:pt x="984690" y="84816"/>
                      <a:pt x="986623" y="84091"/>
                    </a:cubicBezTo>
                    <a:cubicBezTo>
                      <a:pt x="988557" y="83366"/>
                      <a:pt x="990248" y="82400"/>
                      <a:pt x="991698" y="81433"/>
                    </a:cubicBezTo>
                    <a:cubicBezTo>
                      <a:pt x="993148" y="80467"/>
                      <a:pt x="994114" y="79259"/>
                      <a:pt x="995081" y="78050"/>
                    </a:cubicBezTo>
                    <a:cubicBezTo>
                      <a:pt x="995806" y="76842"/>
                      <a:pt x="996531" y="75875"/>
                      <a:pt x="997014" y="74909"/>
                    </a:cubicBezTo>
                    <a:lnTo>
                      <a:pt x="998464" y="84816"/>
                    </a:lnTo>
                    <a:close/>
                    <a:moveTo>
                      <a:pt x="996048" y="67660"/>
                    </a:moveTo>
                    <a:cubicBezTo>
                      <a:pt x="994839" y="70559"/>
                      <a:pt x="993148" y="72976"/>
                      <a:pt x="991456" y="74667"/>
                    </a:cubicBezTo>
                    <a:cubicBezTo>
                      <a:pt x="989765" y="76359"/>
                      <a:pt x="987832" y="77325"/>
                      <a:pt x="985657" y="78050"/>
                    </a:cubicBezTo>
                    <a:cubicBezTo>
                      <a:pt x="983482" y="78775"/>
                      <a:pt x="982032" y="78775"/>
                      <a:pt x="980582" y="78775"/>
                    </a:cubicBezTo>
                    <a:cubicBezTo>
                      <a:pt x="978166" y="78775"/>
                      <a:pt x="975991" y="78292"/>
                      <a:pt x="974058" y="77084"/>
                    </a:cubicBezTo>
                    <a:cubicBezTo>
                      <a:pt x="972125" y="75875"/>
                      <a:pt x="970675" y="74426"/>
                      <a:pt x="969467" y="72493"/>
                    </a:cubicBezTo>
                    <a:cubicBezTo>
                      <a:pt x="968259" y="70559"/>
                      <a:pt x="967292" y="68143"/>
                      <a:pt x="966809" y="65243"/>
                    </a:cubicBezTo>
                    <a:cubicBezTo>
                      <a:pt x="966326" y="62585"/>
                      <a:pt x="965842" y="59444"/>
                      <a:pt x="965842" y="56303"/>
                    </a:cubicBezTo>
                    <a:cubicBezTo>
                      <a:pt x="965842" y="53161"/>
                      <a:pt x="966326" y="50020"/>
                      <a:pt x="967051" y="47362"/>
                    </a:cubicBezTo>
                    <a:cubicBezTo>
                      <a:pt x="967775" y="44704"/>
                      <a:pt x="968984" y="42287"/>
                      <a:pt x="970192" y="40354"/>
                    </a:cubicBezTo>
                    <a:cubicBezTo>
                      <a:pt x="971642" y="38421"/>
                      <a:pt x="973333" y="36971"/>
                      <a:pt x="975266" y="36005"/>
                    </a:cubicBezTo>
                    <a:cubicBezTo>
                      <a:pt x="977199" y="35038"/>
                      <a:pt x="979374" y="34555"/>
                      <a:pt x="981549" y="34555"/>
                    </a:cubicBezTo>
                    <a:cubicBezTo>
                      <a:pt x="983724" y="34555"/>
                      <a:pt x="985899" y="35038"/>
                      <a:pt x="987832" y="35763"/>
                    </a:cubicBezTo>
                    <a:cubicBezTo>
                      <a:pt x="989765" y="36488"/>
                      <a:pt x="991456" y="37938"/>
                      <a:pt x="992906" y="39629"/>
                    </a:cubicBezTo>
                    <a:cubicBezTo>
                      <a:pt x="994356" y="41321"/>
                      <a:pt x="995564" y="43496"/>
                      <a:pt x="996531" y="46395"/>
                    </a:cubicBezTo>
                    <a:cubicBezTo>
                      <a:pt x="997497" y="49053"/>
                      <a:pt x="997739" y="52195"/>
                      <a:pt x="997739" y="56061"/>
                    </a:cubicBezTo>
                    <a:cubicBezTo>
                      <a:pt x="997981" y="60652"/>
                      <a:pt x="997256" y="64760"/>
                      <a:pt x="996048" y="67660"/>
                    </a:cubicBezTo>
                    <a:moveTo>
                      <a:pt x="938537" y="725"/>
                    </a:moveTo>
                    <a:lnTo>
                      <a:pt x="928629" y="725"/>
                    </a:lnTo>
                    <a:lnTo>
                      <a:pt x="928629" y="84333"/>
                    </a:lnTo>
                    <a:lnTo>
                      <a:pt x="938537" y="84333"/>
                    </a:lnTo>
                    <a:lnTo>
                      <a:pt x="938537" y="725"/>
                    </a:lnTo>
                    <a:close/>
                    <a:moveTo>
                      <a:pt x="897699" y="38179"/>
                    </a:moveTo>
                    <a:cubicBezTo>
                      <a:pt x="899874" y="41079"/>
                      <a:pt x="900841" y="45187"/>
                      <a:pt x="900841" y="50262"/>
                    </a:cubicBezTo>
                    <a:lnTo>
                      <a:pt x="900841" y="52195"/>
                    </a:lnTo>
                    <a:lnTo>
                      <a:pt x="873535" y="52195"/>
                    </a:lnTo>
                    <a:cubicBezTo>
                      <a:pt x="873777" y="49778"/>
                      <a:pt x="874502" y="47362"/>
                      <a:pt x="875227" y="45187"/>
                    </a:cubicBezTo>
                    <a:cubicBezTo>
                      <a:pt x="875952" y="43012"/>
                      <a:pt x="877160" y="41079"/>
                      <a:pt x="878368" y="39388"/>
                    </a:cubicBezTo>
                    <a:cubicBezTo>
                      <a:pt x="879576" y="37696"/>
                      <a:pt x="881268" y="36246"/>
                      <a:pt x="882959" y="35280"/>
                    </a:cubicBezTo>
                    <a:cubicBezTo>
                      <a:pt x="884651" y="34313"/>
                      <a:pt x="886825" y="33830"/>
                      <a:pt x="889000" y="33830"/>
                    </a:cubicBezTo>
                    <a:cubicBezTo>
                      <a:pt x="892866" y="33588"/>
                      <a:pt x="895766" y="35038"/>
                      <a:pt x="897699" y="38179"/>
                    </a:cubicBezTo>
                    <a:moveTo>
                      <a:pt x="910748" y="58236"/>
                    </a:moveTo>
                    <a:lnTo>
                      <a:pt x="910748" y="52678"/>
                    </a:lnTo>
                    <a:cubicBezTo>
                      <a:pt x="910748" y="49537"/>
                      <a:pt x="910506" y="46395"/>
                      <a:pt x="909781" y="43496"/>
                    </a:cubicBezTo>
                    <a:cubicBezTo>
                      <a:pt x="909056" y="40354"/>
                      <a:pt x="907848" y="37696"/>
                      <a:pt x="906157" y="35280"/>
                    </a:cubicBezTo>
                    <a:cubicBezTo>
                      <a:pt x="904465" y="32863"/>
                      <a:pt x="902290" y="30930"/>
                      <a:pt x="899391" y="29480"/>
                    </a:cubicBezTo>
                    <a:cubicBezTo>
                      <a:pt x="896491" y="28030"/>
                      <a:pt x="893108" y="27306"/>
                      <a:pt x="888759" y="27306"/>
                    </a:cubicBezTo>
                    <a:cubicBezTo>
                      <a:pt x="885134" y="27306"/>
                      <a:pt x="881993" y="28030"/>
                      <a:pt x="878851" y="29480"/>
                    </a:cubicBezTo>
                    <a:cubicBezTo>
                      <a:pt x="875710" y="30930"/>
                      <a:pt x="873052" y="32863"/>
                      <a:pt x="870877" y="35521"/>
                    </a:cubicBezTo>
                    <a:cubicBezTo>
                      <a:pt x="868702" y="38179"/>
                      <a:pt x="866769" y="41079"/>
                      <a:pt x="865561" y="44704"/>
                    </a:cubicBezTo>
                    <a:cubicBezTo>
                      <a:pt x="864353" y="48328"/>
                      <a:pt x="863628" y="52195"/>
                      <a:pt x="863628" y="56544"/>
                    </a:cubicBezTo>
                    <a:cubicBezTo>
                      <a:pt x="863628" y="66210"/>
                      <a:pt x="865803" y="73459"/>
                      <a:pt x="870394" y="78292"/>
                    </a:cubicBezTo>
                    <a:cubicBezTo>
                      <a:pt x="874985" y="83125"/>
                      <a:pt x="881509" y="85783"/>
                      <a:pt x="890208" y="85783"/>
                    </a:cubicBezTo>
                    <a:cubicBezTo>
                      <a:pt x="894800" y="85783"/>
                      <a:pt x="898666" y="84816"/>
                      <a:pt x="902290" y="83125"/>
                    </a:cubicBezTo>
                    <a:cubicBezTo>
                      <a:pt x="905673" y="81192"/>
                      <a:pt x="909056" y="78534"/>
                      <a:pt x="911956" y="75151"/>
                    </a:cubicBezTo>
                    <a:lnTo>
                      <a:pt x="908090" y="71043"/>
                    </a:lnTo>
                    <a:cubicBezTo>
                      <a:pt x="904465" y="74426"/>
                      <a:pt x="901324" y="76359"/>
                      <a:pt x="898666" y="77567"/>
                    </a:cubicBezTo>
                    <a:cubicBezTo>
                      <a:pt x="896008" y="78534"/>
                      <a:pt x="893350" y="79017"/>
                      <a:pt x="890933" y="79017"/>
                    </a:cubicBezTo>
                    <a:cubicBezTo>
                      <a:pt x="885376" y="79017"/>
                      <a:pt x="881268" y="77325"/>
                      <a:pt x="878368" y="73701"/>
                    </a:cubicBezTo>
                    <a:cubicBezTo>
                      <a:pt x="875468" y="70076"/>
                      <a:pt x="874018" y="65002"/>
                      <a:pt x="873777" y="58477"/>
                    </a:cubicBezTo>
                    <a:lnTo>
                      <a:pt x="910748" y="58477"/>
                    </a:lnTo>
                    <a:close/>
                    <a:moveTo>
                      <a:pt x="848404" y="61377"/>
                    </a:moveTo>
                    <a:cubicBezTo>
                      <a:pt x="847438" y="59444"/>
                      <a:pt x="845988" y="57994"/>
                      <a:pt x="844296" y="56544"/>
                    </a:cubicBezTo>
                    <a:cubicBezTo>
                      <a:pt x="842605" y="55094"/>
                      <a:pt x="840913" y="54128"/>
                      <a:pt x="838980" y="53403"/>
                    </a:cubicBezTo>
                    <a:cubicBezTo>
                      <a:pt x="837047" y="52678"/>
                      <a:pt x="835114" y="51953"/>
                      <a:pt x="833181" y="51470"/>
                    </a:cubicBezTo>
                    <a:cubicBezTo>
                      <a:pt x="829798" y="50503"/>
                      <a:pt x="826898" y="49295"/>
                      <a:pt x="824723" y="47603"/>
                    </a:cubicBezTo>
                    <a:cubicBezTo>
                      <a:pt x="822549" y="45912"/>
                      <a:pt x="821582" y="43737"/>
                      <a:pt x="821582" y="40837"/>
                    </a:cubicBezTo>
                    <a:cubicBezTo>
                      <a:pt x="821582" y="38663"/>
                      <a:pt x="822549" y="36730"/>
                      <a:pt x="824482" y="35280"/>
                    </a:cubicBezTo>
                    <a:cubicBezTo>
                      <a:pt x="826415" y="33830"/>
                      <a:pt x="828831" y="33105"/>
                      <a:pt x="831731" y="33105"/>
                    </a:cubicBezTo>
                    <a:cubicBezTo>
                      <a:pt x="834872" y="33105"/>
                      <a:pt x="837289" y="33588"/>
                      <a:pt x="838980" y="34796"/>
                    </a:cubicBezTo>
                    <a:cubicBezTo>
                      <a:pt x="840672" y="36005"/>
                      <a:pt x="842122" y="37213"/>
                      <a:pt x="843572" y="38421"/>
                    </a:cubicBezTo>
                    <a:lnTo>
                      <a:pt x="848404" y="32380"/>
                    </a:lnTo>
                    <a:cubicBezTo>
                      <a:pt x="846955" y="31172"/>
                      <a:pt x="845021" y="29964"/>
                      <a:pt x="842605" y="28997"/>
                    </a:cubicBezTo>
                    <a:cubicBezTo>
                      <a:pt x="840189" y="28030"/>
                      <a:pt x="836564" y="27306"/>
                      <a:pt x="832214" y="27306"/>
                    </a:cubicBezTo>
                    <a:cubicBezTo>
                      <a:pt x="829556" y="27306"/>
                      <a:pt x="827140" y="27547"/>
                      <a:pt x="824723" y="28272"/>
                    </a:cubicBezTo>
                    <a:cubicBezTo>
                      <a:pt x="822307" y="28997"/>
                      <a:pt x="820374" y="29722"/>
                      <a:pt x="818441" y="31172"/>
                    </a:cubicBezTo>
                    <a:cubicBezTo>
                      <a:pt x="816749" y="32380"/>
                      <a:pt x="815299" y="34071"/>
                      <a:pt x="814091" y="36005"/>
                    </a:cubicBezTo>
                    <a:cubicBezTo>
                      <a:pt x="812883" y="37938"/>
                      <a:pt x="812400" y="40113"/>
                      <a:pt x="812400" y="42771"/>
                    </a:cubicBezTo>
                    <a:cubicBezTo>
                      <a:pt x="812400" y="45670"/>
                      <a:pt x="812883" y="48087"/>
                      <a:pt x="813850" y="50020"/>
                    </a:cubicBezTo>
                    <a:cubicBezTo>
                      <a:pt x="814816" y="51953"/>
                      <a:pt x="816266" y="53644"/>
                      <a:pt x="817716" y="54853"/>
                    </a:cubicBezTo>
                    <a:cubicBezTo>
                      <a:pt x="819407" y="56061"/>
                      <a:pt x="821099" y="57269"/>
                      <a:pt x="822790" y="57752"/>
                    </a:cubicBezTo>
                    <a:cubicBezTo>
                      <a:pt x="824723" y="58477"/>
                      <a:pt x="826415" y="58961"/>
                      <a:pt x="828106" y="59686"/>
                    </a:cubicBezTo>
                    <a:cubicBezTo>
                      <a:pt x="831731" y="60652"/>
                      <a:pt x="834389" y="61860"/>
                      <a:pt x="836564" y="63310"/>
                    </a:cubicBezTo>
                    <a:cubicBezTo>
                      <a:pt x="838739" y="64760"/>
                      <a:pt x="839705" y="67176"/>
                      <a:pt x="839705" y="70559"/>
                    </a:cubicBezTo>
                    <a:cubicBezTo>
                      <a:pt x="839705" y="73459"/>
                      <a:pt x="838739" y="75634"/>
                      <a:pt x="837047" y="77325"/>
                    </a:cubicBezTo>
                    <a:cubicBezTo>
                      <a:pt x="835356" y="78775"/>
                      <a:pt x="832939" y="79742"/>
                      <a:pt x="829556" y="79742"/>
                    </a:cubicBezTo>
                    <a:cubicBezTo>
                      <a:pt x="827865" y="79742"/>
                      <a:pt x="826415" y="79500"/>
                      <a:pt x="824723" y="79017"/>
                    </a:cubicBezTo>
                    <a:cubicBezTo>
                      <a:pt x="823274" y="78534"/>
                      <a:pt x="821824" y="77809"/>
                      <a:pt x="820616" y="76842"/>
                    </a:cubicBezTo>
                    <a:cubicBezTo>
                      <a:pt x="819407" y="76117"/>
                      <a:pt x="818199" y="75151"/>
                      <a:pt x="817233" y="74184"/>
                    </a:cubicBezTo>
                    <a:cubicBezTo>
                      <a:pt x="816266" y="73217"/>
                      <a:pt x="815541" y="72493"/>
                      <a:pt x="814816" y="71768"/>
                    </a:cubicBezTo>
                    <a:lnTo>
                      <a:pt x="809983" y="79500"/>
                    </a:lnTo>
                    <a:cubicBezTo>
                      <a:pt x="815299" y="83608"/>
                      <a:pt x="821582" y="85783"/>
                      <a:pt x="829073" y="85783"/>
                    </a:cubicBezTo>
                    <a:cubicBezTo>
                      <a:pt x="831731" y="85783"/>
                      <a:pt x="834389" y="85300"/>
                      <a:pt x="836806" y="84575"/>
                    </a:cubicBezTo>
                    <a:cubicBezTo>
                      <a:pt x="839222" y="83850"/>
                      <a:pt x="841397" y="82641"/>
                      <a:pt x="843088" y="81192"/>
                    </a:cubicBezTo>
                    <a:cubicBezTo>
                      <a:pt x="844780" y="79742"/>
                      <a:pt x="846230" y="77809"/>
                      <a:pt x="847438" y="75634"/>
                    </a:cubicBezTo>
                    <a:cubicBezTo>
                      <a:pt x="848404" y="73459"/>
                      <a:pt x="849129" y="71043"/>
                      <a:pt x="849129" y="68143"/>
                    </a:cubicBezTo>
                    <a:cubicBezTo>
                      <a:pt x="849854" y="65485"/>
                      <a:pt x="849371" y="63310"/>
                      <a:pt x="848404" y="61377"/>
                    </a:cubicBezTo>
                    <a:moveTo>
                      <a:pt x="796693" y="61377"/>
                    </a:moveTo>
                    <a:cubicBezTo>
                      <a:pt x="795726" y="59444"/>
                      <a:pt x="794277" y="57994"/>
                      <a:pt x="792585" y="56544"/>
                    </a:cubicBezTo>
                    <a:cubicBezTo>
                      <a:pt x="790894" y="55094"/>
                      <a:pt x="789202" y="54128"/>
                      <a:pt x="787269" y="53403"/>
                    </a:cubicBezTo>
                    <a:cubicBezTo>
                      <a:pt x="785336" y="52678"/>
                      <a:pt x="783403" y="51953"/>
                      <a:pt x="781470" y="51470"/>
                    </a:cubicBezTo>
                    <a:cubicBezTo>
                      <a:pt x="778087" y="50503"/>
                      <a:pt x="775187" y="49295"/>
                      <a:pt x="773012" y="47603"/>
                    </a:cubicBezTo>
                    <a:cubicBezTo>
                      <a:pt x="770837" y="45912"/>
                      <a:pt x="769871" y="43737"/>
                      <a:pt x="769871" y="40837"/>
                    </a:cubicBezTo>
                    <a:cubicBezTo>
                      <a:pt x="769871" y="38663"/>
                      <a:pt x="770837" y="36730"/>
                      <a:pt x="772770" y="35280"/>
                    </a:cubicBezTo>
                    <a:cubicBezTo>
                      <a:pt x="774704" y="33830"/>
                      <a:pt x="777120" y="33105"/>
                      <a:pt x="780020" y="33105"/>
                    </a:cubicBezTo>
                    <a:cubicBezTo>
                      <a:pt x="783161" y="33105"/>
                      <a:pt x="785578" y="33588"/>
                      <a:pt x="787269" y="34796"/>
                    </a:cubicBezTo>
                    <a:cubicBezTo>
                      <a:pt x="788960" y="36005"/>
                      <a:pt x="790410" y="37213"/>
                      <a:pt x="791860" y="38421"/>
                    </a:cubicBezTo>
                    <a:lnTo>
                      <a:pt x="796693" y="32380"/>
                    </a:lnTo>
                    <a:cubicBezTo>
                      <a:pt x="795243" y="31172"/>
                      <a:pt x="793310" y="29964"/>
                      <a:pt x="790894" y="28997"/>
                    </a:cubicBezTo>
                    <a:cubicBezTo>
                      <a:pt x="788236" y="27789"/>
                      <a:pt x="784853" y="27306"/>
                      <a:pt x="780503" y="27306"/>
                    </a:cubicBezTo>
                    <a:cubicBezTo>
                      <a:pt x="777845" y="27306"/>
                      <a:pt x="775429" y="27547"/>
                      <a:pt x="773012" y="28272"/>
                    </a:cubicBezTo>
                    <a:cubicBezTo>
                      <a:pt x="770596" y="28997"/>
                      <a:pt x="768663" y="29722"/>
                      <a:pt x="766729" y="31172"/>
                    </a:cubicBezTo>
                    <a:cubicBezTo>
                      <a:pt x="765038" y="32380"/>
                      <a:pt x="763346" y="34071"/>
                      <a:pt x="762380" y="36005"/>
                    </a:cubicBezTo>
                    <a:cubicBezTo>
                      <a:pt x="761172" y="37938"/>
                      <a:pt x="760688" y="40113"/>
                      <a:pt x="760688" y="42771"/>
                    </a:cubicBezTo>
                    <a:cubicBezTo>
                      <a:pt x="760688" y="45670"/>
                      <a:pt x="761172" y="48087"/>
                      <a:pt x="762138" y="50020"/>
                    </a:cubicBezTo>
                    <a:cubicBezTo>
                      <a:pt x="763105" y="51953"/>
                      <a:pt x="764555" y="53644"/>
                      <a:pt x="766005" y="54853"/>
                    </a:cubicBezTo>
                    <a:cubicBezTo>
                      <a:pt x="767696" y="56061"/>
                      <a:pt x="769387" y="57269"/>
                      <a:pt x="771079" y="57752"/>
                    </a:cubicBezTo>
                    <a:cubicBezTo>
                      <a:pt x="773012" y="58477"/>
                      <a:pt x="774704" y="58961"/>
                      <a:pt x="776395" y="59686"/>
                    </a:cubicBezTo>
                    <a:cubicBezTo>
                      <a:pt x="780020" y="60652"/>
                      <a:pt x="782678" y="61860"/>
                      <a:pt x="784853" y="63310"/>
                    </a:cubicBezTo>
                    <a:cubicBezTo>
                      <a:pt x="787027" y="64760"/>
                      <a:pt x="787994" y="67176"/>
                      <a:pt x="787994" y="70559"/>
                    </a:cubicBezTo>
                    <a:cubicBezTo>
                      <a:pt x="787994" y="73459"/>
                      <a:pt x="787027" y="75634"/>
                      <a:pt x="785336" y="77325"/>
                    </a:cubicBezTo>
                    <a:cubicBezTo>
                      <a:pt x="783644" y="78775"/>
                      <a:pt x="781228" y="79742"/>
                      <a:pt x="777845" y="79742"/>
                    </a:cubicBezTo>
                    <a:cubicBezTo>
                      <a:pt x="776154" y="79742"/>
                      <a:pt x="774704" y="79500"/>
                      <a:pt x="773012" y="79017"/>
                    </a:cubicBezTo>
                    <a:cubicBezTo>
                      <a:pt x="771562" y="78534"/>
                      <a:pt x="770112" y="77809"/>
                      <a:pt x="768904" y="76842"/>
                    </a:cubicBezTo>
                    <a:cubicBezTo>
                      <a:pt x="767696" y="76117"/>
                      <a:pt x="766488" y="75151"/>
                      <a:pt x="765521" y="74184"/>
                    </a:cubicBezTo>
                    <a:cubicBezTo>
                      <a:pt x="764555" y="73217"/>
                      <a:pt x="763830" y="72493"/>
                      <a:pt x="763105" y="71768"/>
                    </a:cubicBezTo>
                    <a:lnTo>
                      <a:pt x="758272" y="79500"/>
                    </a:lnTo>
                    <a:cubicBezTo>
                      <a:pt x="763588" y="83608"/>
                      <a:pt x="769871" y="85783"/>
                      <a:pt x="777362" y="85783"/>
                    </a:cubicBezTo>
                    <a:cubicBezTo>
                      <a:pt x="780261" y="85783"/>
                      <a:pt x="782678" y="85300"/>
                      <a:pt x="785094" y="84575"/>
                    </a:cubicBezTo>
                    <a:cubicBezTo>
                      <a:pt x="787511" y="83850"/>
                      <a:pt x="789685" y="82641"/>
                      <a:pt x="791377" y="81192"/>
                    </a:cubicBezTo>
                    <a:cubicBezTo>
                      <a:pt x="793068" y="79742"/>
                      <a:pt x="794518" y="77809"/>
                      <a:pt x="795726" y="75634"/>
                    </a:cubicBezTo>
                    <a:cubicBezTo>
                      <a:pt x="796693" y="73459"/>
                      <a:pt x="797418" y="71043"/>
                      <a:pt x="797418" y="68143"/>
                    </a:cubicBezTo>
                    <a:cubicBezTo>
                      <a:pt x="798385" y="65485"/>
                      <a:pt x="797660" y="63310"/>
                      <a:pt x="796693" y="61377"/>
                    </a:cubicBezTo>
                    <a:moveTo>
                      <a:pt x="711393" y="6041"/>
                    </a:moveTo>
                    <a:cubicBezTo>
                      <a:pt x="710185" y="4833"/>
                      <a:pt x="708977" y="4350"/>
                      <a:pt x="707286" y="4350"/>
                    </a:cubicBezTo>
                    <a:cubicBezTo>
                      <a:pt x="705594" y="4350"/>
                      <a:pt x="704386" y="4833"/>
                      <a:pt x="703178" y="6041"/>
                    </a:cubicBezTo>
                    <a:cubicBezTo>
                      <a:pt x="701969" y="7249"/>
                      <a:pt x="701486" y="8457"/>
                      <a:pt x="701486" y="9907"/>
                    </a:cubicBezTo>
                    <a:cubicBezTo>
                      <a:pt x="701486" y="11357"/>
                      <a:pt x="701969" y="12807"/>
                      <a:pt x="703178" y="13774"/>
                    </a:cubicBezTo>
                    <a:cubicBezTo>
                      <a:pt x="704386" y="14982"/>
                      <a:pt x="705594" y="15465"/>
                      <a:pt x="707286" y="15465"/>
                    </a:cubicBezTo>
                    <a:cubicBezTo>
                      <a:pt x="708977" y="15465"/>
                      <a:pt x="710427" y="14982"/>
                      <a:pt x="711393" y="13774"/>
                    </a:cubicBezTo>
                    <a:cubicBezTo>
                      <a:pt x="712602" y="12565"/>
                      <a:pt x="713085" y="11357"/>
                      <a:pt x="713085" y="9907"/>
                    </a:cubicBezTo>
                    <a:cubicBezTo>
                      <a:pt x="713085" y="8457"/>
                      <a:pt x="712602" y="7249"/>
                      <a:pt x="711393" y="6041"/>
                    </a:cubicBezTo>
                    <a:moveTo>
                      <a:pt x="734833" y="6041"/>
                    </a:moveTo>
                    <a:cubicBezTo>
                      <a:pt x="733625" y="4833"/>
                      <a:pt x="732416" y="4350"/>
                      <a:pt x="730725" y="4350"/>
                    </a:cubicBezTo>
                    <a:cubicBezTo>
                      <a:pt x="729033" y="4350"/>
                      <a:pt x="727583" y="4833"/>
                      <a:pt x="726617" y="6041"/>
                    </a:cubicBezTo>
                    <a:cubicBezTo>
                      <a:pt x="725409" y="7249"/>
                      <a:pt x="724925" y="8457"/>
                      <a:pt x="724925" y="9907"/>
                    </a:cubicBezTo>
                    <a:cubicBezTo>
                      <a:pt x="724925" y="11357"/>
                      <a:pt x="725409" y="12807"/>
                      <a:pt x="726617" y="13774"/>
                    </a:cubicBezTo>
                    <a:cubicBezTo>
                      <a:pt x="727825" y="14982"/>
                      <a:pt x="729033" y="15465"/>
                      <a:pt x="730725" y="15465"/>
                    </a:cubicBezTo>
                    <a:cubicBezTo>
                      <a:pt x="732416" y="15465"/>
                      <a:pt x="733625" y="14982"/>
                      <a:pt x="734833" y="13774"/>
                    </a:cubicBezTo>
                    <a:cubicBezTo>
                      <a:pt x="736041" y="12565"/>
                      <a:pt x="736524" y="11357"/>
                      <a:pt x="736524" y="9907"/>
                    </a:cubicBezTo>
                    <a:cubicBezTo>
                      <a:pt x="736524" y="8457"/>
                      <a:pt x="735799" y="7249"/>
                      <a:pt x="734833" y="6041"/>
                    </a:cubicBezTo>
                    <a:moveTo>
                      <a:pt x="695445" y="28997"/>
                    </a:moveTo>
                    <a:lnTo>
                      <a:pt x="695445" y="63552"/>
                    </a:lnTo>
                    <a:cubicBezTo>
                      <a:pt x="695445" y="66451"/>
                      <a:pt x="695687" y="69351"/>
                      <a:pt x="695928" y="72009"/>
                    </a:cubicBezTo>
                    <a:cubicBezTo>
                      <a:pt x="696170" y="74667"/>
                      <a:pt x="696895" y="77084"/>
                      <a:pt x="698103" y="79017"/>
                    </a:cubicBezTo>
                    <a:cubicBezTo>
                      <a:pt x="699311" y="80950"/>
                      <a:pt x="701245" y="82641"/>
                      <a:pt x="703903" y="83850"/>
                    </a:cubicBezTo>
                    <a:cubicBezTo>
                      <a:pt x="706561" y="85058"/>
                      <a:pt x="709944" y="85783"/>
                      <a:pt x="714535" y="85783"/>
                    </a:cubicBezTo>
                    <a:cubicBezTo>
                      <a:pt x="717435" y="85783"/>
                      <a:pt x="719851" y="85300"/>
                      <a:pt x="722026" y="84575"/>
                    </a:cubicBezTo>
                    <a:cubicBezTo>
                      <a:pt x="724201" y="83608"/>
                      <a:pt x="725892" y="82641"/>
                      <a:pt x="727342" y="81433"/>
                    </a:cubicBezTo>
                    <a:cubicBezTo>
                      <a:pt x="728792" y="80225"/>
                      <a:pt x="730000" y="79017"/>
                      <a:pt x="730725" y="77809"/>
                    </a:cubicBezTo>
                    <a:cubicBezTo>
                      <a:pt x="731450" y="76600"/>
                      <a:pt x="732175" y="75875"/>
                      <a:pt x="732658" y="75151"/>
                    </a:cubicBezTo>
                    <a:lnTo>
                      <a:pt x="733866" y="84575"/>
                    </a:lnTo>
                    <a:lnTo>
                      <a:pt x="743290" y="83608"/>
                    </a:lnTo>
                    <a:cubicBezTo>
                      <a:pt x="743290" y="83125"/>
                      <a:pt x="743049" y="82400"/>
                      <a:pt x="743049" y="81433"/>
                    </a:cubicBezTo>
                    <a:cubicBezTo>
                      <a:pt x="742807" y="80467"/>
                      <a:pt x="742807" y="79259"/>
                      <a:pt x="742565" y="77809"/>
                    </a:cubicBezTo>
                    <a:cubicBezTo>
                      <a:pt x="742324" y="76600"/>
                      <a:pt x="742324" y="75151"/>
                      <a:pt x="742324" y="73701"/>
                    </a:cubicBezTo>
                    <a:cubicBezTo>
                      <a:pt x="742324" y="72251"/>
                      <a:pt x="742082" y="70801"/>
                      <a:pt x="742082" y="69593"/>
                    </a:cubicBezTo>
                    <a:lnTo>
                      <a:pt x="742082" y="28755"/>
                    </a:lnTo>
                    <a:lnTo>
                      <a:pt x="732175" y="28755"/>
                    </a:lnTo>
                    <a:lnTo>
                      <a:pt x="732175" y="59686"/>
                    </a:lnTo>
                    <a:cubicBezTo>
                      <a:pt x="732175" y="62102"/>
                      <a:pt x="731691" y="64518"/>
                      <a:pt x="730966" y="66935"/>
                    </a:cubicBezTo>
                    <a:cubicBezTo>
                      <a:pt x="730242" y="69110"/>
                      <a:pt x="729033" y="71284"/>
                      <a:pt x="727583" y="72734"/>
                    </a:cubicBezTo>
                    <a:cubicBezTo>
                      <a:pt x="726134" y="74426"/>
                      <a:pt x="724442" y="75634"/>
                      <a:pt x="722751" y="76600"/>
                    </a:cubicBezTo>
                    <a:cubicBezTo>
                      <a:pt x="720817" y="77567"/>
                      <a:pt x="718884" y="78050"/>
                      <a:pt x="716468" y="78050"/>
                    </a:cubicBezTo>
                    <a:cubicBezTo>
                      <a:pt x="714052" y="78050"/>
                      <a:pt x="711877" y="77809"/>
                      <a:pt x="710427" y="77084"/>
                    </a:cubicBezTo>
                    <a:cubicBezTo>
                      <a:pt x="708977" y="76359"/>
                      <a:pt x="707769" y="75634"/>
                      <a:pt x="706802" y="74184"/>
                    </a:cubicBezTo>
                    <a:cubicBezTo>
                      <a:pt x="706077" y="72976"/>
                      <a:pt x="705594" y="71284"/>
                      <a:pt x="705111" y="69593"/>
                    </a:cubicBezTo>
                    <a:cubicBezTo>
                      <a:pt x="704869" y="67660"/>
                      <a:pt x="704628" y="65727"/>
                      <a:pt x="704628" y="63310"/>
                    </a:cubicBezTo>
                    <a:lnTo>
                      <a:pt x="704628" y="28755"/>
                    </a:lnTo>
                    <a:lnTo>
                      <a:pt x="695445" y="28755"/>
                    </a:lnTo>
                    <a:close/>
                    <a:moveTo>
                      <a:pt x="664515" y="60894"/>
                    </a:moveTo>
                    <a:cubicBezTo>
                      <a:pt x="662823" y="65243"/>
                      <a:pt x="660649" y="68626"/>
                      <a:pt x="657991" y="71284"/>
                    </a:cubicBezTo>
                    <a:cubicBezTo>
                      <a:pt x="655091" y="73701"/>
                      <a:pt x="651950" y="75634"/>
                      <a:pt x="648325" y="76600"/>
                    </a:cubicBezTo>
                    <a:cubicBezTo>
                      <a:pt x="644700" y="77567"/>
                      <a:pt x="640834" y="78050"/>
                      <a:pt x="636726" y="78050"/>
                    </a:cubicBezTo>
                    <a:cubicBezTo>
                      <a:pt x="635035" y="78050"/>
                      <a:pt x="633585" y="78050"/>
                      <a:pt x="631893" y="77809"/>
                    </a:cubicBezTo>
                    <a:cubicBezTo>
                      <a:pt x="630202" y="77809"/>
                      <a:pt x="628510" y="77567"/>
                      <a:pt x="626577" y="77325"/>
                    </a:cubicBezTo>
                    <a:lnTo>
                      <a:pt x="626577" y="10874"/>
                    </a:lnTo>
                    <a:cubicBezTo>
                      <a:pt x="628027" y="10874"/>
                      <a:pt x="629477" y="10632"/>
                      <a:pt x="630927" y="10632"/>
                    </a:cubicBezTo>
                    <a:lnTo>
                      <a:pt x="635276" y="10632"/>
                    </a:lnTo>
                    <a:cubicBezTo>
                      <a:pt x="646392" y="10632"/>
                      <a:pt x="654366" y="13290"/>
                      <a:pt x="659440" y="18848"/>
                    </a:cubicBezTo>
                    <a:cubicBezTo>
                      <a:pt x="664515" y="24406"/>
                      <a:pt x="666931" y="33588"/>
                      <a:pt x="666931" y="44220"/>
                    </a:cubicBezTo>
                    <a:cubicBezTo>
                      <a:pt x="666931" y="50986"/>
                      <a:pt x="666206" y="56544"/>
                      <a:pt x="664515" y="60894"/>
                    </a:cubicBezTo>
                    <a:moveTo>
                      <a:pt x="675389" y="25856"/>
                    </a:moveTo>
                    <a:cubicBezTo>
                      <a:pt x="673456" y="21023"/>
                      <a:pt x="670798" y="16915"/>
                      <a:pt x="667173" y="13774"/>
                    </a:cubicBezTo>
                    <a:cubicBezTo>
                      <a:pt x="663548" y="10632"/>
                      <a:pt x="659440" y="8216"/>
                      <a:pt x="654366" y="6524"/>
                    </a:cubicBezTo>
                    <a:cubicBezTo>
                      <a:pt x="649292" y="4833"/>
                      <a:pt x="643734" y="4108"/>
                      <a:pt x="637451" y="4108"/>
                    </a:cubicBezTo>
                    <a:cubicBezTo>
                      <a:pt x="634793" y="4108"/>
                      <a:pt x="632860" y="4108"/>
                      <a:pt x="631168" y="4108"/>
                    </a:cubicBezTo>
                    <a:cubicBezTo>
                      <a:pt x="629719" y="4108"/>
                      <a:pt x="628269" y="4108"/>
                      <a:pt x="627060" y="4350"/>
                    </a:cubicBezTo>
                    <a:cubicBezTo>
                      <a:pt x="625852" y="4350"/>
                      <a:pt x="624402" y="4350"/>
                      <a:pt x="622953" y="4350"/>
                    </a:cubicBezTo>
                    <a:cubicBezTo>
                      <a:pt x="621503" y="4350"/>
                      <a:pt x="619328" y="4350"/>
                      <a:pt x="616670" y="4591"/>
                    </a:cubicBezTo>
                    <a:lnTo>
                      <a:pt x="616670" y="84091"/>
                    </a:lnTo>
                    <a:cubicBezTo>
                      <a:pt x="619086" y="84091"/>
                      <a:pt x="622228" y="84091"/>
                      <a:pt x="625611" y="84333"/>
                    </a:cubicBezTo>
                    <a:cubicBezTo>
                      <a:pt x="629235" y="84333"/>
                      <a:pt x="633102" y="84575"/>
                      <a:pt x="637209" y="84575"/>
                    </a:cubicBezTo>
                    <a:cubicBezTo>
                      <a:pt x="641317" y="84575"/>
                      <a:pt x="645909" y="84091"/>
                      <a:pt x="650741" y="82883"/>
                    </a:cubicBezTo>
                    <a:cubicBezTo>
                      <a:pt x="655574" y="81675"/>
                      <a:pt x="659924" y="79742"/>
                      <a:pt x="664032" y="76842"/>
                    </a:cubicBezTo>
                    <a:cubicBezTo>
                      <a:pt x="668140" y="73942"/>
                      <a:pt x="671523" y="69834"/>
                      <a:pt x="674181" y="64518"/>
                    </a:cubicBezTo>
                    <a:cubicBezTo>
                      <a:pt x="676839" y="59202"/>
                      <a:pt x="678289" y="52436"/>
                      <a:pt x="678289" y="43979"/>
                    </a:cubicBezTo>
                    <a:cubicBezTo>
                      <a:pt x="678289" y="37454"/>
                      <a:pt x="677322" y="30689"/>
                      <a:pt x="675389" y="25856"/>
                    </a:cubicBezTo>
                    <a:moveTo>
                      <a:pt x="562059" y="77325"/>
                    </a:moveTo>
                    <a:cubicBezTo>
                      <a:pt x="560851" y="77809"/>
                      <a:pt x="559884" y="78292"/>
                      <a:pt x="558918" y="78534"/>
                    </a:cubicBezTo>
                    <a:cubicBezTo>
                      <a:pt x="557951" y="78775"/>
                      <a:pt x="556984" y="79017"/>
                      <a:pt x="555776" y="79017"/>
                    </a:cubicBezTo>
                    <a:cubicBezTo>
                      <a:pt x="555051" y="79017"/>
                      <a:pt x="554326" y="78775"/>
                      <a:pt x="553360" y="78534"/>
                    </a:cubicBezTo>
                    <a:cubicBezTo>
                      <a:pt x="552393" y="78292"/>
                      <a:pt x="551668" y="78050"/>
                      <a:pt x="551185" y="77567"/>
                    </a:cubicBezTo>
                    <a:cubicBezTo>
                      <a:pt x="549977" y="76600"/>
                      <a:pt x="549252" y="75634"/>
                      <a:pt x="549010" y="74184"/>
                    </a:cubicBezTo>
                    <a:cubicBezTo>
                      <a:pt x="548769" y="72734"/>
                      <a:pt x="548769" y="70801"/>
                      <a:pt x="548769" y="67901"/>
                    </a:cubicBezTo>
                    <a:lnTo>
                      <a:pt x="548769" y="35280"/>
                    </a:lnTo>
                    <a:lnTo>
                      <a:pt x="561817" y="35280"/>
                    </a:lnTo>
                    <a:lnTo>
                      <a:pt x="561817" y="28997"/>
                    </a:lnTo>
                    <a:lnTo>
                      <a:pt x="548769" y="28997"/>
                    </a:lnTo>
                    <a:lnTo>
                      <a:pt x="548769" y="12807"/>
                    </a:lnTo>
                    <a:lnTo>
                      <a:pt x="539103" y="14982"/>
                    </a:lnTo>
                    <a:lnTo>
                      <a:pt x="539103" y="28997"/>
                    </a:lnTo>
                    <a:lnTo>
                      <a:pt x="529679" y="28997"/>
                    </a:lnTo>
                    <a:lnTo>
                      <a:pt x="529679" y="35280"/>
                    </a:lnTo>
                    <a:lnTo>
                      <a:pt x="539103" y="35280"/>
                    </a:lnTo>
                    <a:lnTo>
                      <a:pt x="539103" y="68868"/>
                    </a:lnTo>
                    <a:cubicBezTo>
                      <a:pt x="539103" y="71768"/>
                      <a:pt x="539103" y="74184"/>
                      <a:pt x="539345" y="76117"/>
                    </a:cubicBezTo>
                    <a:cubicBezTo>
                      <a:pt x="539586" y="78050"/>
                      <a:pt x="540311" y="79983"/>
                      <a:pt x="541278" y="81433"/>
                    </a:cubicBezTo>
                    <a:cubicBezTo>
                      <a:pt x="542486" y="83125"/>
                      <a:pt x="543936" y="84091"/>
                      <a:pt x="545869" y="84816"/>
                    </a:cubicBezTo>
                    <a:cubicBezTo>
                      <a:pt x="547802" y="85541"/>
                      <a:pt x="549735" y="85783"/>
                      <a:pt x="551910" y="85783"/>
                    </a:cubicBezTo>
                    <a:cubicBezTo>
                      <a:pt x="554085" y="85783"/>
                      <a:pt x="556259" y="85541"/>
                      <a:pt x="558434" y="84816"/>
                    </a:cubicBezTo>
                    <a:cubicBezTo>
                      <a:pt x="560609" y="84091"/>
                      <a:pt x="562300" y="83125"/>
                      <a:pt x="563992" y="82158"/>
                    </a:cubicBezTo>
                    <a:lnTo>
                      <a:pt x="562059" y="77325"/>
                    </a:lnTo>
                    <a:close/>
                    <a:moveTo>
                      <a:pt x="487392" y="6041"/>
                    </a:moveTo>
                    <a:cubicBezTo>
                      <a:pt x="486183" y="4833"/>
                      <a:pt x="484975" y="4350"/>
                      <a:pt x="483284" y="4350"/>
                    </a:cubicBezTo>
                    <a:cubicBezTo>
                      <a:pt x="481592" y="4350"/>
                      <a:pt x="480384" y="4833"/>
                      <a:pt x="479176" y="6041"/>
                    </a:cubicBezTo>
                    <a:cubicBezTo>
                      <a:pt x="477967" y="7249"/>
                      <a:pt x="477484" y="8457"/>
                      <a:pt x="477484" y="9907"/>
                    </a:cubicBezTo>
                    <a:cubicBezTo>
                      <a:pt x="477484" y="11357"/>
                      <a:pt x="477967" y="12807"/>
                      <a:pt x="479176" y="13774"/>
                    </a:cubicBezTo>
                    <a:cubicBezTo>
                      <a:pt x="480384" y="14982"/>
                      <a:pt x="481592" y="15465"/>
                      <a:pt x="483284" y="15465"/>
                    </a:cubicBezTo>
                    <a:cubicBezTo>
                      <a:pt x="484975" y="15465"/>
                      <a:pt x="486425" y="14982"/>
                      <a:pt x="487392" y="13774"/>
                    </a:cubicBezTo>
                    <a:cubicBezTo>
                      <a:pt x="488600" y="12565"/>
                      <a:pt x="489083" y="11357"/>
                      <a:pt x="489083" y="9907"/>
                    </a:cubicBezTo>
                    <a:cubicBezTo>
                      <a:pt x="488841" y="8457"/>
                      <a:pt x="488358" y="7249"/>
                      <a:pt x="487392" y="6041"/>
                    </a:cubicBezTo>
                    <a:moveTo>
                      <a:pt x="510589" y="6041"/>
                    </a:moveTo>
                    <a:cubicBezTo>
                      <a:pt x="509381" y="4833"/>
                      <a:pt x="508173" y="4350"/>
                      <a:pt x="506481" y="4350"/>
                    </a:cubicBezTo>
                    <a:cubicBezTo>
                      <a:pt x="504790" y="4350"/>
                      <a:pt x="503340" y="4833"/>
                      <a:pt x="502373" y="6041"/>
                    </a:cubicBezTo>
                    <a:cubicBezTo>
                      <a:pt x="501165" y="7249"/>
                      <a:pt x="500682" y="8457"/>
                      <a:pt x="500682" y="9907"/>
                    </a:cubicBezTo>
                    <a:cubicBezTo>
                      <a:pt x="500682" y="11357"/>
                      <a:pt x="501165" y="12807"/>
                      <a:pt x="502373" y="13774"/>
                    </a:cubicBezTo>
                    <a:cubicBezTo>
                      <a:pt x="503582" y="14982"/>
                      <a:pt x="504790" y="15465"/>
                      <a:pt x="506481" y="15465"/>
                    </a:cubicBezTo>
                    <a:cubicBezTo>
                      <a:pt x="508173" y="15465"/>
                      <a:pt x="509381" y="14982"/>
                      <a:pt x="510589" y="13774"/>
                    </a:cubicBezTo>
                    <a:cubicBezTo>
                      <a:pt x="511797" y="12565"/>
                      <a:pt x="512281" y="11357"/>
                      <a:pt x="512281" y="9907"/>
                    </a:cubicBezTo>
                    <a:cubicBezTo>
                      <a:pt x="512281" y="8457"/>
                      <a:pt x="511797" y="7249"/>
                      <a:pt x="510589" y="6041"/>
                    </a:cubicBezTo>
                    <a:moveTo>
                      <a:pt x="504548" y="62827"/>
                    </a:moveTo>
                    <a:cubicBezTo>
                      <a:pt x="504548" y="64518"/>
                      <a:pt x="504306" y="65968"/>
                      <a:pt x="504306" y="67660"/>
                    </a:cubicBezTo>
                    <a:cubicBezTo>
                      <a:pt x="504065" y="69834"/>
                      <a:pt x="503340" y="71526"/>
                      <a:pt x="502373" y="72976"/>
                    </a:cubicBezTo>
                    <a:cubicBezTo>
                      <a:pt x="501407" y="74426"/>
                      <a:pt x="500199" y="75634"/>
                      <a:pt x="498990" y="76600"/>
                    </a:cubicBezTo>
                    <a:cubicBezTo>
                      <a:pt x="497782" y="77567"/>
                      <a:pt x="496332" y="78050"/>
                      <a:pt x="495124" y="78534"/>
                    </a:cubicBezTo>
                    <a:cubicBezTo>
                      <a:pt x="493916" y="79017"/>
                      <a:pt x="492708" y="79017"/>
                      <a:pt x="491741" y="79017"/>
                    </a:cubicBezTo>
                    <a:cubicBezTo>
                      <a:pt x="490533" y="79017"/>
                      <a:pt x="489325" y="78775"/>
                      <a:pt x="488116" y="78534"/>
                    </a:cubicBezTo>
                    <a:cubicBezTo>
                      <a:pt x="486908" y="78292"/>
                      <a:pt x="485942" y="77567"/>
                      <a:pt x="484975" y="76842"/>
                    </a:cubicBezTo>
                    <a:cubicBezTo>
                      <a:pt x="484009" y="76117"/>
                      <a:pt x="483284" y="75151"/>
                      <a:pt x="482800" y="73942"/>
                    </a:cubicBezTo>
                    <a:cubicBezTo>
                      <a:pt x="482317" y="72734"/>
                      <a:pt x="482075" y="71284"/>
                      <a:pt x="482075" y="69351"/>
                    </a:cubicBezTo>
                    <a:cubicBezTo>
                      <a:pt x="482075" y="67418"/>
                      <a:pt x="482559" y="65968"/>
                      <a:pt x="483284" y="64760"/>
                    </a:cubicBezTo>
                    <a:cubicBezTo>
                      <a:pt x="484009" y="63552"/>
                      <a:pt x="484975" y="62585"/>
                      <a:pt x="486183" y="61619"/>
                    </a:cubicBezTo>
                    <a:cubicBezTo>
                      <a:pt x="487392" y="60894"/>
                      <a:pt x="488358" y="60169"/>
                      <a:pt x="489566" y="59686"/>
                    </a:cubicBezTo>
                    <a:cubicBezTo>
                      <a:pt x="490775" y="59202"/>
                      <a:pt x="491741" y="58961"/>
                      <a:pt x="492708" y="58719"/>
                    </a:cubicBezTo>
                    <a:cubicBezTo>
                      <a:pt x="493674" y="58477"/>
                      <a:pt x="494882" y="58236"/>
                      <a:pt x="496091" y="58236"/>
                    </a:cubicBezTo>
                    <a:cubicBezTo>
                      <a:pt x="497299" y="58236"/>
                      <a:pt x="498507" y="57994"/>
                      <a:pt x="499715" y="57994"/>
                    </a:cubicBezTo>
                    <a:cubicBezTo>
                      <a:pt x="500923" y="57994"/>
                      <a:pt x="501890" y="57752"/>
                      <a:pt x="502857" y="57752"/>
                    </a:cubicBezTo>
                    <a:lnTo>
                      <a:pt x="505031" y="57752"/>
                    </a:lnTo>
                    <a:cubicBezTo>
                      <a:pt x="504548" y="59444"/>
                      <a:pt x="504548" y="61135"/>
                      <a:pt x="504548" y="62827"/>
                    </a:cubicBezTo>
                    <a:moveTo>
                      <a:pt x="522188" y="78292"/>
                    </a:moveTo>
                    <a:cubicBezTo>
                      <a:pt x="520738" y="78775"/>
                      <a:pt x="519288" y="79017"/>
                      <a:pt x="517838" y="79017"/>
                    </a:cubicBezTo>
                    <a:cubicBezTo>
                      <a:pt x="516630" y="79017"/>
                      <a:pt x="515664" y="78534"/>
                      <a:pt x="514939" y="77809"/>
                    </a:cubicBezTo>
                    <a:cubicBezTo>
                      <a:pt x="514214" y="77084"/>
                      <a:pt x="513972" y="75392"/>
                      <a:pt x="513972" y="72734"/>
                    </a:cubicBezTo>
                    <a:lnTo>
                      <a:pt x="513972" y="43496"/>
                    </a:lnTo>
                    <a:cubicBezTo>
                      <a:pt x="513972" y="42529"/>
                      <a:pt x="513972" y="41562"/>
                      <a:pt x="513972" y="40354"/>
                    </a:cubicBezTo>
                    <a:cubicBezTo>
                      <a:pt x="513972" y="39146"/>
                      <a:pt x="513730" y="38179"/>
                      <a:pt x="513489" y="36971"/>
                    </a:cubicBezTo>
                    <a:cubicBezTo>
                      <a:pt x="513247" y="35763"/>
                      <a:pt x="512764" y="34796"/>
                      <a:pt x="512281" y="33830"/>
                    </a:cubicBezTo>
                    <a:cubicBezTo>
                      <a:pt x="511797" y="32863"/>
                      <a:pt x="510831" y="31897"/>
                      <a:pt x="509864" y="31172"/>
                    </a:cubicBezTo>
                    <a:cubicBezTo>
                      <a:pt x="507689" y="29480"/>
                      <a:pt x="505273" y="28514"/>
                      <a:pt x="502615" y="27789"/>
                    </a:cubicBezTo>
                    <a:cubicBezTo>
                      <a:pt x="499957" y="27306"/>
                      <a:pt x="497540" y="27064"/>
                      <a:pt x="494882" y="27064"/>
                    </a:cubicBezTo>
                    <a:cubicBezTo>
                      <a:pt x="492708" y="27064"/>
                      <a:pt x="490291" y="27306"/>
                      <a:pt x="488116" y="27789"/>
                    </a:cubicBezTo>
                    <a:cubicBezTo>
                      <a:pt x="485942" y="28272"/>
                      <a:pt x="483767" y="28997"/>
                      <a:pt x="482075" y="29964"/>
                    </a:cubicBezTo>
                    <a:cubicBezTo>
                      <a:pt x="480142" y="30930"/>
                      <a:pt x="478692" y="32380"/>
                      <a:pt x="477243" y="33830"/>
                    </a:cubicBezTo>
                    <a:cubicBezTo>
                      <a:pt x="475793" y="35280"/>
                      <a:pt x="475068" y="37454"/>
                      <a:pt x="474584" y="40113"/>
                    </a:cubicBezTo>
                    <a:lnTo>
                      <a:pt x="482317" y="42529"/>
                    </a:lnTo>
                    <a:cubicBezTo>
                      <a:pt x="482559" y="41321"/>
                      <a:pt x="482800" y="40113"/>
                      <a:pt x="483284" y="38904"/>
                    </a:cubicBezTo>
                    <a:cubicBezTo>
                      <a:pt x="483767" y="37938"/>
                      <a:pt x="484250" y="36730"/>
                      <a:pt x="485217" y="36005"/>
                    </a:cubicBezTo>
                    <a:cubicBezTo>
                      <a:pt x="486183" y="35038"/>
                      <a:pt x="487150" y="34555"/>
                      <a:pt x="488600" y="33830"/>
                    </a:cubicBezTo>
                    <a:cubicBezTo>
                      <a:pt x="490050" y="33347"/>
                      <a:pt x="491741" y="33105"/>
                      <a:pt x="493916" y="33105"/>
                    </a:cubicBezTo>
                    <a:cubicBezTo>
                      <a:pt x="495124" y="33105"/>
                      <a:pt x="496332" y="33105"/>
                      <a:pt x="497299" y="33347"/>
                    </a:cubicBezTo>
                    <a:cubicBezTo>
                      <a:pt x="498507" y="33588"/>
                      <a:pt x="499474" y="33830"/>
                      <a:pt x="500440" y="34313"/>
                    </a:cubicBezTo>
                    <a:cubicBezTo>
                      <a:pt x="501890" y="35038"/>
                      <a:pt x="502857" y="36005"/>
                      <a:pt x="503582" y="37213"/>
                    </a:cubicBezTo>
                    <a:cubicBezTo>
                      <a:pt x="504065" y="38421"/>
                      <a:pt x="504548" y="40113"/>
                      <a:pt x="504548" y="42287"/>
                    </a:cubicBezTo>
                    <a:lnTo>
                      <a:pt x="504548" y="51711"/>
                    </a:lnTo>
                    <a:cubicBezTo>
                      <a:pt x="501648" y="51711"/>
                      <a:pt x="499232" y="51711"/>
                      <a:pt x="497057" y="51953"/>
                    </a:cubicBezTo>
                    <a:cubicBezTo>
                      <a:pt x="494882" y="51953"/>
                      <a:pt x="492949" y="52195"/>
                      <a:pt x="491016" y="52436"/>
                    </a:cubicBezTo>
                    <a:cubicBezTo>
                      <a:pt x="488358" y="52920"/>
                      <a:pt x="485942" y="53644"/>
                      <a:pt x="483525" y="54369"/>
                    </a:cubicBezTo>
                    <a:cubicBezTo>
                      <a:pt x="481350" y="55336"/>
                      <a:pt x="479176" y="56544"/>
                      <a:pt x="477484" y="57994"/>
                    </a:cubicBezTo>
                    <a:cubicBezTo>
                      <a:pt x="475793" y="59444"/>
                      <a:pt x="474584" y="61135"/>
                      <a:pt x="473618" y="63310"/>
                    </a:cubicBezTo>
                    <a:cubicBezTo>
                      <a:pt x="472651" y="65243"/>
                      <a:pt x="472168" y="67660"/>
                      <a:pt x="472168" y="70076"/>
                    </a:cubicBezTo>
                    <a:cubicBezTo>
                      <a:pt x="472168" y="72493"/>
                      <a:pt x="472651" y="74909"/>
                      <a:pt x="473618" y="76842"/>
                    </a:cubicBezTo>
                    <a:cubicBezTo>
                      <a:pt x="474584" y="78775"/>
                      <a:pt x="475793" y="80467"/>
                      <a:pt x="477243" y="81675"/>
                    </a:cubicBezTo>
                    <a:cubicBezTo>
                      <a:pt x="478692" y="82883"/>
                      <a:pt x="480384" y="83850"/>
                      <a:pt x="482317" y="84575"/>
                    </a:cubicBezTo>
                    <a:cubicBezTo>
                      <a:pt x="484250" y="85300"/>
                      <a:pt x="485942" y="85541"/>
                      <a:pt x="488116" y="85541"/>
                    </a:cubicBezTo>
                    <a:cubicBezTo>
                      <a:pt x="492708" y="85541"/>
                      <a:pt x="496332" y="84575"/>
                      <a:pt x="499232" y="82641"/>
                    </a:cubicBezTo>
                    <a:cubicBezTo>
                      <a:pt x="502132" y="80708"/>
                      <a:pt x="504065" y="78292"/>
                      <a:pt x="505031" y="75634"/>
                    </a:cubicBezTo>
                    <a:cubicBezTo>
                      <a:pt x="505273" y="78050"/>
                      <a:pt x="506240" y="80225"/>
                      <a:pt x="507689" y="82158"/>
                    </a:cubicBezTo>
                    <a:cubicBezTo>
                      <a:pt x="509139" y="84091"/>
                      <a:pt x="511314" y="84816"/>
                      <a:pt x="514214" y="84816"/>
                    </a:cubicBezTo>
                    <a:cubicBezTo>
                      <a:pt x="515905" y="84816"/>
                      <a:pt x="517597" y="84575"/>
                      <a:pt x="519047" y="84333"/>
                    </a:cubicBezTo>
                    <a:cubicBezTo>
                      <a:pt x="520496" y="84091"/>
                      <a:pt x="521705" y="83850"/>
                      <a:pt x="522430" y="83608"/>
                    </a:cubicBezTo>
                    <a:lnTo>
                      <a:pt x="522430" y="78292"/>
                    </a:lnTo>
                    <a:close/>
                    <a:moveTo>
                      <a:pt x="458636" y="77325"/>
                    </a:moveTo>
                    <a:cubicBezTo>
                      <a:pt x="457428" y="77809"/>
                      <a:pt x="456461" y="78292"/>
                      <a:pt x="455495" y="78534"/>
                    </a:cubicBezTo>
                    <a:cubicBezTo>
                      <a:pt x="454528" y="78775"/>
                      <a:pt x="453562" y="79017"/>
                      <a:pt x="452353" y="79017"/>
                    </a:cubicBezTo>
                    <a:cubicBezTo>
                      <a:pt x="451629" y="79017"/>
                      <a:pt x="450904" y="78775"/>
                      <a:pt x="449937" y="78534"/>
                    </a:cubicBezTo>
                    <a:cubicBezTo>
                      <a:pt x="448970" y="78292"/>
                      <a:pt x="448246" y="78050"/>
                      <a:pt x="447762" y="77567"/>
                    </a:cubicBezTo>
                    <a:cubicBezTo>
                      <a:pt x="446554" y="76600"/>
                      <a:pt x="445829" y="75634"/>
                      <a:pt x="445587" y="74184"/>
                    </a:cubicBezTo>
                    <a:cubicBezTo>
                      <a:pt x="445346" y="72734"/>
                      <a:pt x="445346" y="70801"/>
                      <a:pt x="445346" y="67901"/>
                    </a:cubicBezTo>
                    <a:lnTo>
                      <a:pt x="445346" y="35280"/>
                    </a:lnTo>
                    <a:lnTo>
                      <a:pt x="458394" y="35280"/>
                    </a:lnTo>
                    <a:lnTo>
                      <a:pt x="458394" y="28997"/>
                    </a:lnTo>
                    <a:lnTo>
                      <a:pt x="445346" y="28997"/>
                    </a:lnTo>
                    <a:lnTo>
                      <a:pt x="445346" y="12807"/>
                    </a:lnTo>
                    <a:lnTo>
                      <a:pt x="435680" y="14982"/>
                    </a:lnTo>
                    <a:lnTo>
                      <a:pt x="435680" y="28997"/>
                    </a:lnTo>
                    <a:lnTo>
                      <a:pt x="426256" y="28997"/>
                    </a:lnTo>
                    <a:lnTo>
                      <a:pt x="426256" y="35280"/>
                    </a:lnTo>
                    <a:lnTo>
                      <a:pt x="435680" y="35280"/>
                    </a:lnTo>
                    <a:lnTo>
                      <a:pt x="435680" y="68868"/>
                    </a:lnTo>
                    <a:cubicBezTo>
                      <a:pt x="435680" y="71768"/>
                      <a:pt x="435680" y="74184"/>
                      <a:pt x="435922" y="76117"/>
                    </a:cubicBezTo>
                    <a:cubicBezTo>
                      <a:pt x="436163" y="78050"/>
                      <a:pt x="436888" y="79983"/>
                      <a:pt x="437855" y="81433"/>
                    </a:cubicBezTo>
                    <a:cubicBezTo>
                      <a:pt x="439063" y="83125"/>
                      <a:pt x="440513" y="84091"/>
                      <a:pt x="442446" y="84816"/>
                    </a:cubicBezTo>
                    <a:cubicBezTo>
                      <a:pt x="444379" y="85541"/>
                      <a:pt x="446312" y="85783"/>
                      <a:pt x="448487" y="85783"/>
                    </a:cubicBezTo>
                    <a:cubicBezTo>
                      <a:pt x="450662" y="85783"/>
                      <a:pt x="452837" y="85541"/>
                      <a:pt x="455012" y="84816"/>
                    </a:cubicBezTo>
                    <a:cubicBezTo>
                      <a:pt x="457186" y="84091"/>
                      <a:pt x="458878" y="83125"/>
                      <a:pt x="460569" y="82158"/>
                    </a:cubicBezTo>
                    <a:lnTo>
                      <a:pt x="458636" y="77325"/>
                    </a:lnTo>
                    <a:close/>
                    <a:moveTo>
                      <a:pt x="409825" y="28997"/>
                    </a:moveTo>
                    <a:lnTo>
                      <a:pt x="399676" y="28997"/>
                    </a:lnTo>
                    <a:lnTo>
                      <a:pt x="399676" y="84091"/>
                    </a:lnTo>
                    <a:lnTo>
                      <a:pt x="409825" y="84091"/>
                    </a:lnTo>
                    <a:lnTo>
                      <a:pt x="409825" y="28997"/>
                    </a:lnTo>
                    <a:close/>
                    <a:moveTo>
                      <a:pt x="409341" y="2416"/>
                    </a:moveTo>
                    <a:cubicBezTo>
                      <a:pt x="408133" y="1208"/>
                      <a:pt x="406683" y="483"/>
                      <a:pt x="404992" y="483"/>
                    </a:cubicBezTo>
                    <a:cubicBezTo>
                      <a:pt x="403300" y="483"/>
                      <a:pt x="401609" y="1208"/>
                      <a:pt x="400400" y="2416"/>
                    </a:cubicBezTo>
                    <a:cubicBezTo>
                      <a:pt x="399192" y="3625"/>
                      <a:pt x="398467" y="5316"/>
                      <a:pt x="398467" y="6766"/>
                    </a:cubicBezTo>
                    <a:cubicBezTo>
                      <a:pt x="398467" y="8457"/>
                      <a:pt x="399192" y="9907"/>
                      <a:pt x="400400" y="11116"/>
                    </a:cubicBezTo>
                    <a:cubicBezTo>
                      <a:pt x="401609" y="12324"/>
                      <a:pt x="403059" y="13049"/>
                      <a:pt x="404992" y="13049"/>
                    </a:cubicBezTo>
                    <a:cubicBezTo>
                      <a:pt x="406683" y="13049"/>
                      <a:pt x="408133" y="12324"/>
                      <a:pt x="409341" y="11116"/>
                    </a:cubicBezTo>
                    <a:cubicBezTo>
                      <a:pt x="410549" y="9907"/>
                      <a:pt x="411274" y="8457"/>
                      <a:pt x="411274" y="6766"/>
                    </a:cubicBezTo>
                    <a:cubicBezTo>
                      <a:pt x="411274" y="5074"/>
                      <a:pt x="410549" y="3625"/>
                      <a:pt x="409341" y="2416"/>
                    </a:cubicBezTo>
                    <a:moveTo>
                      <a:pt x="379619" y="61377"/>
                    </a:moveTo>
                    <a:cubicBezTo>
                      <a:pt x="378653" y="59444"/>
                      <a:pt x="377203" y="57994"/>
                      <a:pt x="375511" y="56544"/>
                    </a:cubicBezTo>
                    <a:cubicBezTo>
                      <a:pt x="373820" y="55094"/>
                      <a:pt x="372128" y="54128"/>
                      <a:pt x="370195" y="53403"/>
                    </a:cubicBezTo>
                    <a:cubicBezTo>
                      <a:pt x="368262" y="52678"/>
                      <a:pt x="366329" y="51953"/>
                      <a:pt x="364396" y="51470"/>
                    </a:cubicBezTo>
                    <a:cubicBezTo>
                      <a:pt x="361013" y="50503"/>
                      <a:pt x="358113" y="49295"/>
                      <a:pt x="355938" y="47603"/>
                    </a:cubicBezTo>
                    <a:cubicBezTo>
                      <a:pt x="353764" y="45912"/>
                      <a:pt x="352797" y="43737"/>
                      <a:pt x="352797" y="40837"/>
                    </a:cubicBezTo>
                    <a:cubicBezTo>
                      <a:pt x="352797" y="38663"/>
                      <a:pt x="353764" y="36730"/>
                      <a:pt x="355697" y="35280"/>
                    </a:cubicBezTo>
                    <a:cubicBezTo>
                      <a:pt x="357630" y="33830"/>
                      <a:pt x="360046" y="33105"/>
                      <a:pt x="362946" y="33105"/>
                    </a:cubicBezTo>
                    <a:cubicBezTo>
                      <a:pt x="366087" y="33105"/>
                      <a:pt x="368504" y="33588"/>
                      <a:pt x="370195" y="34796"/>
                    </a:cubicBezTo>
                    <a:cubicBezTo>
                      <a:pt x="371887" y="36005"/>
                      <a:pt x="373337" y="37213"/>
                      <a:pt x="374786" y="38421"/>
                    </a:cubicBezTo>
                    <a:lnTo>
                      <a:pt x="379619" y="32380"/>
                    </a:lnTo>
                    <a:cubicBezTo>
                      <a:pt x="378169" y="31172"/>
                      <a:pt x="376236" y="29964"/>
                      <a:pt x="373820" y="28997"/>
                    </a:cubicBezTo>
                    <a:cubicBezTo>
                      <a:pt x="371162" y="27789"/>
                      <a:pt x="367779" y="27306"/>
                      <a:pt x="363429" y="27306"/>
                    </a:cubicBezTo>
                    <a:cubicBezTo>
                      <a:pt x="360771" y="27306"/>
                      <a:pt x="358355" y="27547"/>
                      <a:pt x="355938" y="28272"/>
                    </a:cubicBezTo>
                    <a:cubicBezTo>
                      <a:pt x="353522" y="28997"/>
                      <a:pt x="351589" y="29722"/>
                      <a:pt x="349656" y="31172"/>
                    </a:cubicBezTo>
                    <a:cubicBezTo>
                      <a:pt x="347964" y="32380"/>
                      <a:pt x="346514" y="34071"/>
                      <a:pt x="345306" y="36005"/>
                    </a:cubicBezTo>
                    <a:cubicBezTo>
                      <a:pt x="344098" y="37938"/>
                      <a:pt x="343615" y="40113"/>
                      <a:pt x="343615" y="42771"/>
                    </a:cubicBezTo>
                    <a:cubicBezTo>
                      <a:pt x="343615" y="45670"/>
                      <a:pt x="344098" y="48087"/>
                      <a:pt x="345065" y="50020"/>
                    </a:cubicBezTo>
                    <a:cubicBezTo>
                      <a:pt x="346031" y="51953"/>
                      <a:pt x="347481" y="53644"/>
                      <a:pt x="348931" y="54853"/>
                    </a:cubicBezTo>
                    <a:cubicBezTo>
                      <a:pt x="350622" y="56061"/>
                      <a:pt x="352314" y="57269"/>
                      <a:pt x="354005" y="57752"/>
                    </a:cubicBezTo>
                    <a:cubicBezTo>
                      <a:pt x="355938" y="58477"/>
                      <a:pt x="357630" y="58961"/>
                      <a:pt x="359321" y="59686"/>
                    </a:cubicBezTo>
                    <a:cubicBezTo>
                      <a:pt x="362946" y="60652"/>
                      <a:pt x="365604" y="61860"/>
                      <a:pt x="367779" y="63310"/>
                    </a:cubicBezTo>
                    <a:cubicBezTo>
                      <a:pt x="369954" y="64760"/>
                      <a:pt x="370920" y="67176"/>
                      <a:pt x="370920" y="70559"/>
                    </a:cubicBezTo>
                    <a:cubicBezTo>
                      <a:pt x="370920" y="73459"/>
                      <a:pt x="369954" y="75634"/>
                      <a:pt x="368262" y="77325"/>
                    </a:cubicBezTo>
                    <a:cubicBezTo>
                      <a:pt x="366571" y="78775"/>
                      <a:pt x="364154" y="79742"/>
                      <a:pt x="360771" y="79742"/>
                    </a:cubicBezTo>
                    <a:cubicBezTo>
                      <a:pt x="359080" y="79742"/>
                      <a:pt x="357630" y="79500"/>
                      <a:pt x="355938" y="79017"/>
                    </a:cubicBezTo>
                    <a:cubicBezTo>
                      <a:pt x="354489" y="78534"/>
                      <a:pt x="353039" y="77809"/>
                      <a:pt x="351830" y="76842"/>
                    </a:cubicBezTo>
                    <a:cubicBezTo>
                      <a:pt x="350622" y="76117"/>
                      <a:pt x="349414" y="75151"/>
                      <a:pt x="348447" y="74184"/>
                    </a:cubicBezTo>
                    <a:cubicBezTo>
                      <a:pt x="347481" y="73217"/>
                      <a:pt x="346756" y="72493"/>
                      <a:pt x="346031" y="71768"/>
                    </a:cubicBezTo>
                    <a:lnTo>
                      <a:pt x="341198" y="79500"/>
                    </a:lnTo>
                    <a:cubicBezTo>
                      <a:pt x="346514" y="83608"/>
                      <a:pt x="352797" y="85783"/>
                      <a:pt x="360288" y="85783"/>
                    </a:cubicBezTo>
                    <a:cubicBezTo>
                      <a:pt x="363188" y="85783"/>
                      <a:pt x="365604" y="85300"/>
                      <a:pt x="368020" y="84575"/>
                    </a:cubicBezTo>
                    <a:cubicBezTo>
                      <a:pt x="370437" y="83850"/>
                      <a:pt x="372612" y="82641"/>
                      <a:pt x="374303" y="81192"/>
                    </a:cubicBezTo>
                    <a:cubicBezTo>
                      <a:pt x="375995" y="79742"/>
                      <a:pt x="377444" y="77809"/>
                      <a:pt x="378411" y="75634"/>
                    </a:cubicBezTo>
                    <a:cubicBezTo>
                      <a:pt x="379378" y="73459"/>
                      <a:pt x="380103" y="71043"/>
                      <a:pt x="380103" y="68143"/>
                    </a:cubicBezTo>
                    <a:cubicBezTo>
                      <a:pt x="381069" y="65485"/>
                      <a:pt x="380586" y="63310"/>
                      <a:pt x="379619" y="61377"/>
                    </a:cubicBezTo>
                    <a:moveTo>
                      <a:pt x="298428" y="84091"/>
                    </a:moveTo>
                    <a:lnTo>
                      <a:pt x="307852" y="84091"/>
                    </a:lnTo>
                    <a:lnTo>
                      <a:pt x="307852" y="57511"/>
                    </a:lnTo>
                    <a:cubicBezTo>
                      <a:pt x="307852" y="55578"/>
                      <a:pt x="307852" y="53886"/>
                      <a:pt x="308093" y="51953"/>
                    </a:cubicBezTo>
                    <a:cubicBezTo>
                      <a:pt x="308335" y="50020"/>
                      <a:pt x="308577" y="48328"/>
                      <a:pt x="308818" y="46637"/>
                    </a:cubicBezTo>
                    <a:cubicBezTo>
                      <a:pt x="309785" y="43254"/>
                      <a:pt x="310993" y="40354"/>
                      <a:pt x="312926" y="37938"/>
                    </a:cubicBezTo>
                    <a:cubicBezTo>
                      <a:pt x="314618" y="35521"/>
                      <a:pt x="316792" y="34555"/>
                      <a:pt x="318967" y="34555"/>
                    </a:cubicBezTo>
                    <a:cubicBezTo>
                      <a:pt x="322833" y="34555"/>
                      <a:pt x="324767" y="36488"/>
                      <a:pt x="325008" y="40596"/>
                    </a:cubicBezTo>
                    <a:lnTo>
                      <a:pt x="333224" y="37696"/>
                    </a:lnTo>
                    <a:cubicBezTo>
                      <a:pt x="333224" y="35763"/>
                      <a:pt x="332741" y="34313"/>
                      <a:pt x="332016" y="32863"/>
                    </a:cubicBezTo>
                    <a:cubicBezTo>
                      <a:pt x="331291" y="31413"/>
                      <a:pt x="330566" y="30447"/>
                      <a:pt x="329599" y="29722"/>
                    </a:cubicBezTo>
                    <a:cubicBezTo>
                      <a:pt x="328633" y="28997"/>
                      <a:pt x="327425" y="28272"/>
                      <a:pt x="326216" y="28030"/>
                    </a:cubicBezTo>
                    <a:cubicBezTo>
                      <a:pt x="325008" y="27547"/>
                      <a:pt x="323800" y="27547"/>
                      <a:pt x="322833" y="27547"/>
                    </a:cubicBezTo>
                    <a:cubicBezTo>
                      <a:pt x="319450" y="27547"/>
                      <a:pt x="316792" y="28514"/>
                      <a:pt x="314134" y="30205"/>
                    </a:cubicBezTo>
                    <a:cubicBezTo>
                      <a:pt x="311718" y="32138"/>
                      <a:pt x="309543" y="34555"/>
                      <a:pt x="307852" y="37696"/>
                    </a:cubicBezTo>
                    <a:lnTo>
                      <a:pt x="306643" y="28272"/>
                    </a:lnTo>
                    <a:lnTo>
                      <a:pt x="297219" y="29239"/>
                    </a:lnTo>
                    <a:cubicBezTo>
                      <a:pt x="297219" y="29722"/>
                      <a:pt x="297461" y="30447"/>
                      <a:pt x="297461" y="31413"/>
                    </a:cubicBezTo>
                    <a:cubicBezTo>
                      <a:pt x="297703" y="32380"/>
                      <a:pt x="297703" y="33588"/>
                      <a:pt x="297944" y="35038"/>
                    </a:cubicBezTo>
                    <a:cubicBezTo>
                      <a:pt x="298186" y="36488"/>
                      <a:pt x="298186" y="37696"/>
                      <a:pt x="298186" y="39146"/>
                    </a:cubicBezTo>
                    <a:cubicBezTo>
                      <a:pt x="298186" y="40596"/>
                      <a:pt x="298428" y="41804"/>
                      <a:pt x="298428" y="43254"/>
                    </a:cubicBezTo>
                    <a:lnTo>
                      <a:pt x="298428" y="84091"/>
                    </a:lnTo>
                    <a:close/>
                    <a:moveTo>
                      <a:pt x="267981" y="38179"/>
                    </a:moveTo>
                    <a:cubicBezTo>
                      <a:pt x="270156" y="41079"/>
                      <a:pt x="271122" y="45187"/>
                      <a:pt x="271122" y="50262"/>
                    </a:cubicBezTo>
                    <a:lnTo>
                      <a:pt x="271122" y="52195"/>
                    </a:lnTo>
                    <a:lnTo>
                      <a:pt x="243817" y="52195"/>
                    </a:lnTo>
                    <a:cubicBezTo>
                      <a:pt x="244058" y="49778"/>
                      <a:pt x="244783" y="47362"/>
                      <a:pt x="245508" y="45187"/>
                    </a:cubicBezTo>
                    <a:cubicBezTo>
                      <a:pt x="246233" y="43012"/>
                      <a:pt x="247441" y="41079"/>
                      <a:pt x="248649" y="39388"/>
                    </a:cubicBezTo>
                    <a:cubicBezTo>
                      <a:pt x="249858" y="37696"/>
                      <a:pt x="251549" y="36246"/>
                      <a:pt x="253241" y="35280"/>
                    </a:cubicBezTo>
                    <a:cubicBezTo>
                      <a:pt x="254932" y="34313"/>
                      <a:pt x="257107" y="33830"/>
                      <a:pt x="259282" y="33830"/>
                    </a:cubicBezTo>
                    <a:cubicBezTo>
                      <a:pt x="262906" y="33588"/>
                      <a:pt x="265806" y="35038"/>
                      <a:pt x="267981" y="38179"/>
                    </a:cubicBezTo>
                    <a:moveTo>
                      <a:pt x="281029" y="58236"/>
                    </a:moveTo>
                    <a:lnTo>
                      <a:pt x="281029" y="52678"/>
                    </a:lnTo>
                    <a:cubicBezTo>
                      <a:pt x="281029" y="49537"/>
                      <a:pt x="280788" y="46395"/>
                      <a:pt x="280063" y="43496"/>
                    </a:cubicBezTo>
                    <a:cubicBezTo>
                      <a:pt x="279338" y="40354"/>
                      <a:pt x="278130" y="37696"/>
                      <a:pt x="276438" y="35280"/>
                    </a:cubicBezTo>
                    <a:cubicBezTo>
                      <a:pt x="274747" y="32863"/>
                      <a:pt x="272572" y="30930"/>
                      <a:pt x="269672" y="29480"/>
                    </a:cubicBezTo>
                    <a:cubicBezTo>
                      <a:pt x="266773" y="28030"/>
                      <a:pt x="263390" y="27306"/>
                      <a:pt x="259040" y="27306"/>
                    </a:cubicBezTo>
                    <a:cubicBezTo>
                      <a:pt x="255415" y="27306"/>
                      <a:pt x="252274" y="28030"/>
                      <a:pt x="249133" y="29480"/>
                    </a:cubicBezTo>
                    <a:cubicBezTo>
                      <a:pt x="245991" y="30930"/>
                      <a:pt x="243333" y="32863"/>
                      <a:pt x="241159" y="35521"/>
                    </a:cubicBezTo>
                    <a:cubicBezTo>
                      <a:pt x="238984" y="38179"/>
                      <a:pt x="237051" y="41079"/>
                      <a:pt x="235842" y="44704"/>
                    </a:cubicBezTo>
                    <a:cubicBezTo>
                      <a:pt x="234634" y="48328"/>
                      <a:pt x="233909" y="52195"/>
                      <a:pt x="233909" y="56544"/>
                    </a:cubicBezTo>
                    <a:cubicBezTo>
                      <a:pt x="233909" y="66210"/>
                      <a:pt x="236084" y="73459"/>
                      <a:pt x="240675" y="78292"/>
                    </a:cubicBezTo>
                    <a:cubicBezTo>
                      <a:pt x="245025" y="83125"/>
                      <a:pt x="251791" y="85783"/>
                      <a:pt x="260490" y="85783"/>
                    </a:cubicBezTo>
                    <a:cubicBezTo>
                      <a:pt x="265081" y="85783"/>
                      <a:pt x="268947" y="84816"/>
                      <a:pt x="272572" y="83125"/>
                    </a:cubicBezTo>
                    <a:cubicBezTo>
                      <a:pt x="275955" y="81192"/>
                      <a:pt x="279338" y="78534"/>
                      <a:pt x="282238" y="75151"/>
                    </a:cubicBezTo>
                    <a:lnTo>
                      <a:pt x="278371" y="71043"/>
                    </a:lnTo>
                    <a:cubicBezTo>
                      <a:pt x="274747" y="74426"/>
                      <a:pt x="271605" y="76359"/>
                      <a:pt x="268947" y="77567"/>
                    </a:cubicBezTo>
                    <a:cubicBezTo>
                      <a:pt x="266289" y="78534"/>
                      <a:pt x="263631" y="79017"/>
                      <a:pt x="261215" y="79017"/>
                    </a:cubicBezTo>
                    <a:cubicBezTo>
                      <a:pt x="255657" y="79017"/>
                      <a:pt x="251549" y="77325"/>
                      <a:pt x="248649" y="73701"/>
                    </a:cubicBezTo>
                    <a:cubicBezTo>
                      <a:pt x="245750" y="70076"/>
                      <a:pt x="244300" y="65002"/>
                      <a:pt x="244058" y="58477"/>
                    </a:cubicBezTo>
                    <a:lnTo>
                      <a:pt x="281029" y="58477"/>
                    </a:lnTo>
                    <a:close/>
                    <a:moveTo>
                      <a:pt x="183648" y="28997"/>
                    </a:moveTo>
                    <a:lnTo>
                      <a:pt x="172774" y="28997"/>
                    </a:lnTo>
                    <a:lnTo>
                      <a:pt x="195247" y="85300"/>
                    </a:lnTo>
                    <a:lnTo>
                      <a:pt x="203221" y="85300"/>
                    </a:lnTo>
                    <a:lnTo>
                      <a:pt x="226418" y="28997"/>
                    </a:lnTo>
                    <a:lnTo>
                      <a:pt x="217236" y="28997"/>
                    </a:lnTo>
                    <a:lnTo>
                      <a:pt x="202496" y="67660"/>
                    </a:lnTo>
                    <a:cubicBezTo>
                      <a:pt x="201046" y="71526"/>
                      <a:pt x="200321" y="74426"/>
                      <a:pt x="200079" y="76359"/>
                    </a:cubicBezTo>
                    <a:cubicBezTo>
                      <a:pt x="199838" y="75392"/>
                      <a:pt x="199596" y="74184"/>
                      <a:pt x="199354" y="72734"/>
                    </a:cubicBezTo>
                    <a:cubicBezTo>
                      <a:pt x="199113" y="71284"/>
                      <a:pt x="198388" y="69351"/>
                      <a:pt x="197663" y="67176"/>
                    </a:cubicBezTo>
                    <a:lnTo>
                      <a:pt x="183648" y="28997"/>
                    </a:lnTo>
                    <a:close/>
                    <a:moveTo>
                      <a:pt x="159000" y="28997"/>
                    </a:moveTo>
                    <a:lnTo>
                      <a:pt x="148851" y="28997"/>
                    </a:lnTo>
                    <a:lnTo>
                      <a:pt x="148851" y="84091"/>
                    </a:lnTo>
                    <a:lnTo>
                      <a:pt x="159000" y="84091"/>
                    </a:lnTo>
                    <a:lnTo>
                      <a:pt x="159000" y="28997"/>
                    </a:lnTo>
                    <a:close/>
                    <a:moveTo>
                      <a:pt x="158517" y="2416"/>
                    </a:moveTo>
                    <a:cubicBezTo>
                      <a:pt x="157309" y="1208"/>
                      <a:pt x="155859" y="483"/>
                      <a:pt x="154167" y="483"/>
                    </a:cubicBezTo>
                    <a:cubicBezTo>
                      <a:pt x="152476" y="483"/>
                      <a:pt x="150784" y="1208"/>
                      <a:pt x="149576" y="2416"/>
                    </a:cubicBezTo>
                    <a:cubicBezTo>
                      <a:pt x="148368" y="3625"/>
                      <a:pt x="147643" y="5316"/>
                      <a:pt x="147643" y="6766"/>
                    </a:cubicBezTo>
                    <a:cubicBezTo>
                      <a:pt x="147643" y="8457"/>
                      <a:pt x="148368" y="9907"/>
                      <a:pt x="149576" y="11116"/>
                    </a:cubicBezTo>
                    <a:cubicBezTo>
                      <a:pt x="150784" y="12324"/>
                      <a:pt x="152476" y="13049"/>
                      <a:pt x="154167" y="13049"/>
                    </a:cubicBezTo>
                    <a:cubicBezTo>
                      <a:pt x="155859" y="13049"/>
                      <a:pt x="157309" y="12324"/>
                      <a:pt x="158517" y="11116"/>
                    </a:cubicBezTo>
                    <a:cubicBezTo>
                      <a:pt x="159725" y="9907"/>
                      <a:pt x="160450" y="8457"/>
                      <a:pt x="160450" y="6766"/>
                    </a:cubicBezTo>
                    <a:cubicBezTo>
                      <a:pt x="160450" y="5074"/>
                      <a:pt x="159725" y="3625"/>
                      <a:pt x="158517" y="2416"/>
                    </a:cubicBezTo>
                    <a:moveTo>
                      <a:pt x="128795" y="84091"/>
                    </a:moveTo>
                    <a:lnTo>
                      <a:pt x="128795" y="49537"/>
                    </a:lnTo>
                    <a:cubicBezTo>
                      <a:pt x="128795" y="46637"/>
                      <a:pt x="128553" y="43737"/>
                      <a:pt x="128312" y="41079"/>
                    </a:cubicBezTo>
                    <a:cubicBezTo>
                      <a:pt x="128070" y="38421"/>
                      <a:pt x="127345" y="36005"/>
                      <a:pt x="126137" y="34071"/>
                    </a:cubicBezTo>
                    <a:cubicBezTo>
                      <a:pt x="124929" y="32138"/>
                      <a:pt x="122996" y="30447"/>
                      <a:pt x="120338" y="29239"/>
                    </a:cubicBezTo>
                    <a:cubicBezTo>
                      <a:pt x="117680" y="28030"/>
                      <a:pt x="114297" y="27306"/>
                      <a:pt x="109705" y="27306"/>
                    </a:cubicBezTo>
                    <a:cubicBezTo>
                      <a:pt x="106806" y="27306"/>
                      <a:pt x="104389" y="27789"/>
                      <a:pt x="102214" y="28514"/>
                    </a:cubicBezTo>
                    <a:cubicBezTo>
                      <a:pt x="100040" y="29480"/>
                      <a:pt x="98348" y="30447"/>
                      <a:pt x="96898" y="31655"/>
                    </a:cubicBezTo>
                    <a:cubicBezTo>
                      <a:pt x="95449" y="32863"/>
                      <a:pt x="94240" y="34071"/>
                      <a:pt x="93274" y="35280"/>
                    </a:cubicBezTo>
                    <a:cubicBezTo>
                      <a:pt x="92307" y="36488"/>
                      <a:pt x="91824" y="37213"/>
                      <a:pt x="91341" y="37938"/>
                    </a:cubicBezTo>
                    <a:lnTo>
                      <a:pt x="90132" y="28514"/>
                    </a:lnTo>
                    <a:lnTo>
                      <a:pt x="80708" y="29480"/>
                    </a:lnTo>
                    <a:cubicBezTo>
                      <a:pt x="80708" y="29964"/>
                      <a:pt x="80950" y="30689"/>
                      <a:pt x="80950" y="31655"/>
                    </a:cubicBezTo>
                    <a:cubicBezTo>
                      <a:pt x="81192" y="32622"/>
                      <a:pt x="81192" y="33830"/>
                      <a:pt x="81433" y="35280"/>
                    </a:cubicBezTo>
                    <a:cubicBezTo>
                      <a:pt x="81675" y="36730"/>
                      <a:pt x="81675" y="37938"/>
                      <a:pt x="81675" y="39388"/>
                    </a:cubicBezTo>
                    <a:cubicBezTo>
                      <a:pt x="81675" y="40837"/>
                      <a:pt x="81917" y="42046"/>
                      <a:pt x="81917" y="43496"/>
                    </a:cubicBezTo>
                    <a:lnTo>
                      <a:pt x="81917" y="84333"/>
                    </a:lnTo>
                    <a:lnTo>
                      <a:pt x="91824" y="84333"/>
                    </a:lnTo>
                    <a:lnTo>
                      <a:pt x="91824" y="53403"/>
                    </a:lnTo>
                    <a:cubicBezTo>
                      <a:pt x="91824" y="50986"/>
                      <a:pt x="92307" y="48570"/>
                      <a:pt x="93032" y="46154"/>
                    </a:cubicBezTo>
                    <a:cubicBezTo>
                      <a:pt x="93757" y="43979"/>
                      <a:pt x="94965" y="41804"/>
                      <a:pt x="96415" y="40354"/>
                    </a:cubicBezTo>
                    <a:cubicBezTo>
                      <a:pt x="97865" y="38663"/>
                      <a:pt x="99556" y="37454"/>
                      <a:pt x="101248" y="36488"/>
                    </a:cubicBezTo>
                    <a:cubicBezTo>
                      <a:pt x="103181" y="35521"/>
                      <a:pt x="105114" y="35038"/>
                      <a:pt x="107531" y="35038"/>
                    </a:cubicBezTo>
                    <a:cubicBezTo>
                      <a:pt x="109947" y="35038"/>
                      <a:pt x="112122" y="35280"/>
                      <a:pt x="113572" y="36005"/>
                    </a:cubicBezTo>
                    <a:cubicBezTo>
                      <a:pt x="115021" y="36730"/>
                      <a:pt x="116230" y="37454"/>
                      <a:pt x="117196" y="38904"/>
                    </a:cubicBezTo>
                    <a:cubicBezTo>
                      <a:pt x="117921" y="40113"/>
                      <a:pt x="118404" y="41804"/>
                      <a:pt x="118888" y="43496"/>
                    </a:cubicBezTo>
                    <a:cubicBezTo>
                      <a:pt x="119129" y="45429"/>
                      <a:pt x="119371" y="47362"/>
                      <a:pt x="119371" y="49778"/>
                    </a:cubicBezTo>
                    <a:lnTo>
                      <a:pt x="119371" y="84333"/>
                    </a:lnTo>
                    <a:lnTo>
                      <a:pt x="128795" y="84333"/>
                    </a:lnTo>
                    <a:close/>
                    <a:moveTo>
                      <a:pt x="60894" y="5799"/>
                    </a:moveTo>
                    <a:lnTo>
                      <a:pt x="50986" y="5799"/>
                    </a:lnTo>
                    <a:lnTo>
                      <a:pt x="50986" y="54128"/>
                    </a:lnTo>
                    <a:cubicBezTo>
                      <a:pt x="50986" y="59202"/>
                      <a:pt x="50503" y="63552"/>
                      <a:pt x="49295" y="66935"/>
                    </a:cubicBezTo>
                    <a:cubicBezTo>
                      <a:pt x="48328" y="70318"/>
                      <a:pt x="46879" y="72976"/>
                      <a:pt x="44945" y="74667"/>
                    </a:cubicBezTo>
                    <a:cubicBezTo>
                      <a:pt x="43012" y="76600"/>
                      <a:pt x="40837" y="77809"/>
                      <a:pt x="38421" y="78534"/>
                    </a:cubicBezTo>
                    <a:cubicBezTo>
                      <a:pt x="36005" y="79259"/>
                      <a:pt x="33347" y="79500"/>
                      <a:pt x="30447" y="79500"/>
                    </a:cubicBezTo>
                    <a:cubicBezTo>
                      <a:pt x="27547" y="79500"/>
                      <a:pt x="24889" y="79259"/>
                      <a:pt x="22231" y="78534"/>
                    </a:cubicBezTo>
                    <a:cubicBezTo>
                      <a:pt x="19815" y="77809"/>
                      <a:pt x="17640" y="76600"/>
                      <a:pt x="15707" y="74667"/>
                    </a:cubicBezTo>
                    <a:cubicBezTo>
                      <a:pt x="14015" y="72734"/>
                      <a:pt x="12565" y="70076"/>
                      <a:pt x="11357" y="66935"/>
                    </a:cubicBezTo>
                    <a:cubicBezTo>
                      <a:pt x="10391" y="63552"/>
                      <a:pt x="9666" y="59444"/>
                      <a:pt x="9666" y="54128"/>
                    </a:cubicBezTo>
                    <a:lnTo>
                      <a:pt x="9666" y="5799"/>
                    </a:lnTo>
                    <a:lnTo>
                      <a:pt x="0" y="5799"/>
                    </a:lnTo>
                    <a:lnTo>
                      <a:pt x="0" y="54853"/>
                    </a:lnTo>
                    <a:cubicBezTo>
                      <a:pt x="0" y="66451"/>
                      <a:pt x="2658" y="74667"/>
                      <a:pt x="7733" y="79500"/>
                    </a:cubicBezTo>
                    <a:cubicBezTo>
                      <a:pt x="12807" y="84333"/>
                      <a:pt x="20540" y="86749"/>
                      <a:pt x="30689" y="86749"/>
                    </a:cubicBezTo>
                    <a:cubicBezTo>
                      <a:pt x="40837" y="86749"/>
                      <a:pt x="48570" y="84333"/>
                      <a:pt x="53403" y="79500"/>
                    </a:cubicBezTo>
                    <a:cubicBezTo>
                      <a:pt x="58477" y="74667"/>
                      <a:pt x="60894" y="66451"/>
                      <a:pt x="60894" y="54853"/>
                    </a:cubicBezTo>
                    <a:lnTo>
                      <a:pt x="60894" y="5799"/>
                    </a:lnTo>
                    <a:close/>
                  </a:path>
                </a:pathLst>
              </a:custGeom>
              <a:solidFill>
                <a:srgbClr val="000000"/>
              </a:solidFill>
              <a:ln w="2402" cap="flat">
                <a:noFill/>
                <a:prstDash val="solid"/>
                <a:miter/>
              </a:ln>
            </p:spPr>
            <p:txBody>
              <a:bodyPr rtlCol="0" anchor="ctr">
                <a:noAutofit/>
              </a:bodyPr>
              <a:lstStyle/>
              <a:p>
                <a:endParaRPr lang="de-DE" sz="1351"/>
              </a:p>
            </p:txBody>
          </p:sp>
          <p:sp>
            <p:nvSpPr>
              <p:cNvPr id="44" name="Freihandform: Form 43">
                <a:extLst>
                  <a:ext uri="{FF2B5EF4-FFF2-40B4-BE49-F238E27FC236}">
                    <a16:creationId xmlns:a16="http://schemas.microsoft.com/office/drawing/2014/main" id="{CCA96FB2-00D1-437E-BC9E-014BF2485AA3}"/>
                  </a:ext>
                </a:extLst>
              </p:cNvPr>
              <p:cNvSpPr/>
              <p:nvPr/>
            </p:nvSpPr>
            <p:spPr>
              <a:xfrm>
                <a:off x="11569754" y="1219314"/>
                <a:ext cx="152234" cy="132903"/>
              </a:xfrm>
              <a:custGeom>
                <a:avLst/>
                <a:gdLst>
                  <a:gd name="connsiteX0" fmla="*/ 0 w 152234"/>
                  <a:gd name="connsiteY0" fmla="*/ 134353 h 132902"/>
                  <a:gd name="connsiteX1" fmla="*/ 84816 w 152234"/>
                  <a:gd name="connsiteY1" fmla="*/ 134353 h 132902"/>
                  <a:gd name="connsiteX2" fmla="*/ 152234 w 152234"/>
                  <a:gd name="connsiteY2" fmla="*/ 67176 h 132902"/>
                  <a:gd name="connsiteX3" fmla="*/ 84816 w 152234"/>
                  <a:gd name="connsiteY3" fmla="*/ 0 h 132902"/>
                  <a:gd name="connsiteX4" fmla="*/ 0 w 152234"/>
                  <a:gd name="connsiteY4" fmla="*/ 0 h 132902"/>
                  <a:gd name="connsiteX5" fmla="*/ 0 w 152234"/>
                  <a:gd name="connsiteY5" fmla="*/ 134353 h 1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234" h="132902">
                    <a:moveTo>
                      <a:pt x="0" y="134353"/>
                    </a:moveTo>
                    <a:lnTo>
                      <a:pt x="84816" y="134353"/>
                    </a:lnTo>
                    <a:cubicBezTo>
                      <a:pt x="122029" y="134353"/>
                      <a:pt x="152234" y="104389"/>
                      <a:pt x="152234" y="67176"/>
                    </a:cubicBezTo>
                    <a:cubicBezTo>
                      <a:pt x="152234" y="29964"/>
                      <a:pt x="122029" y="0"/>
                      <a:pt x="84816" y="0"/>
                    </a:cubicBezTo>
                    <a:lnTo>
                      <a:pt x="0" y="0"/>
                    </a:lnTo>
                    <a:lnTo>
                      <a:pt x="0" y="134353"/>
                    </a:lnTo>
                    <a:close/>
                  </a:path>
                </a:pathLst>
              </a:custGeom>
              <a:solidFill>
                <a:srgbClr val="0072BC"/>
              </a:solidFill>
              <a:ln w="2402" cap="flat">
                <a:noFill/>
                <a:prstDash val="solid"/>
                <a:miter/>
              </a:ln>
            </p:spPr>
            <p:txBody>
              <a:bodyPr rtlCol="0" anchor="ctr">
                <a:noAutofit/>
              </a:bodyPr>
              <a:lstStyle/>
              <a:p>
                <a:endParaRPr lang="de-DE" sz="1351"/>
              </a:p>
            </p:txBody>
          </p:sp>
        </p:grpSp>
      </p:grpSp>
      <p:sp>
        <p:nvSpPr>
          <p:cNvPr id="45" name="Freihandform: Form 44">
            <a:extLst>
              <a:ext uri="{FF2B5EF4-FFF2-40B4-BE49-F238E27FC236}">
                <a16:creationId xmlns:a16="http://schemas.microsoft.com/office/drawing/2014/main" id="{883162FD-5920-459D-B957-31A263988D88}"/>
              </a:ext>
            </a:extLst>
          </p:cNvPr>
          <p:cNvSpPr/>
          <p:nvPr userDrawn="1"/>
        </p:nvSpPr>
        <p:spPr>
          <a:xfrm>
            <a:off x="-4877" y="390926"/>
            <a:ext cx="337406" cy="294925"/>
          </a:xfrm>
          <a:custGeom>
            <a:avLst/>
            <a:gdLst>
              <a:gd name="connsiteX0" fmla="*/ 0 w 152234"/>
              <a:gd name="connsiteY0" fmla="*/ 134353 h 132902"/>
              <a:gd name="connsiteX1" fmla="*/ 84816 w 152234"/>
              <a:gd name="connsiteY1" fmla="*/ 134353 h 132902"/>
              <a:gd name="connsiteX2" fmla="*/ 152234 w 152234"/>
              <a:gd name="connsiteY2" fmla="*/ 67176 h 132902"/>
              <a:gd name="connsiteX3" fmla="*/ 84816 w 152234"/>
              <a:gd name="connsiteY3" fmla="*/ 0 h 132902"/>
              <a:gd name="connsiteX4" fmla="*/ 0 w 152234"/>
              <a:gd name="connsiteY4" fmla="*/ 0 h 132902"/>
              <a:gd name="connsiteX5" fmla="*/ 0 w 152234"/>
              <a:gd name="connsiteY5" fmla="*/ 134353 h 1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234" h="132902">
                <a:moveTo>
                  <a:pt x="0" y="134353"/>
                </a:moveTo>
                <a:lnTo>
                  <a:pt x="84816" y="134353"/>
                </a:lnTo>
                <a:cubicBezTo>
                  <a:pt x="122029" y="134353"/>
                  <a:pt x="152234" y="104389"/>
                  <a:pt x="152234" y="67176"/>
                </a:cubicBezTo>
                <a:cubicBezTo>
                  <a:pt x="152234" y="29964"/>
                  <a:pt x="122029" y="0"/>
                  <a:pt x="84816" y="0"/>
                </a:cubicBezTo>
                <a:lnTo>
                  <a:pt x="0" y="0"/>
                </a:lnTo>
                <a:lnTo>
                  <a:pt x="0" y="134353"/>
                </a:lnTo>
                <a:close/>
              </a:path>
            </a:pathLst>
          </a:custGeom>
          <a:solidFill>
            <a:srgbClr val="0072BC"/>
          </a:solidFill>
          <a:ln w="2402" cap="flat">
            <a:noFill/>
            <a:prstDash val="solid"/>
            <a:miter/>
          </a:ln>
        </p:spPr>
        <p:txBody>
          <a:bodyPr rtlCol="0" anchor="ctr"/>
          <a:lstStyle/>
          <a:p>
            <a:endParaRPr lang="de-DE" sz="1351"/>
          </a:p>
        </p:txBody>
      </p:sp>
    </p:spTree>
    <p:extLst>
      <p:ext uri="{BB962C8B-B14F-4D97-AF65-F5344CB8AC3E}">
        <p14:creationId xmlns:p14="http://schemas.microsoft.com/office/powerpoint/2010/main" val="18342188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6" r:id="rId7"/>
    <p:sldLayoutId id="2147483697" r:id="rId8"/>
    <p:sldLayoutId id="2147483698" r:id="rId9"/>
    <p:sldLayoutId id="2147483721" r:id="rId10"/>
    <p:sldLayoutId id="2147483699" r:id="rId11"/>
    <p:sldLayoutId id="2147483700" r:id="rId12"/>
    <p:sldLayoutId id="2147483722"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4" r:id="rId25"/>
    <p:sldLayoutId id="2147483716" r:id="rId26"/>
    <p:sldLayoutId id="2147483717" r:id="rId27"/>
    <p:sldLayoutId id="2147483718" r:id="rId28"/>
    <p:sldLayoutId id="2147483719" r:id="rId29"/>
    <p:sldLayoutId id="2147483720" r:id="rId30"/>
    <p:sldLayoutId id="2147483723" r:id="rId31"/>
  </p:sldLayoutIdLst>
  <p:hf hdr="0" dt="0"/>
  <p:txStyles>
    <p:titleStyle>
      <a:lvl1pPr algn="l" defTabSz="914400" rtl="0" eaLnBrk="1" latinLnBrk="0" hangingPunct="1">
        <a:lnSpc>
          <a:spcPct val="90000"/>
        </a:lnSpc>
        <a:spcBef>
          <a:spcPct val="0"/>
        </a:spcBef>
        <a:buNone/>
        <a:defRPr sz="27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600"/>
        </a:spcBef>
        <a:buClr>
          <a:schemeClr val="tx2"/>
        </a:buClr>
        <a:buFont typeface="Wingdings 2" panose="05020102010507070707" pitchFamily="18" charset="2"/>
        <a:buChar char=""/>
        <a:defRPr sz="1600" kern="1200">
          <a:solidFill>
            <a:schemeClr val="tx1"/>
          </a:solidFill>
          <a:latin typeface="+mn-lt"/>
          <a:ea typeface="+mn-ea"/>
          <a:cs typeface="+mn-cs"/>
        </a:defRPr>
      </a:lvl1pPr>
      <a:lvl2pPr marL="541338" indent="-274638" algn="l" defTabSz="914400" rtl="0" eaLnBrk="1" latinLnBrk="0" hangingPunct="1">
        <a:lnSpc>
          <a:spcPct val="90000"/>
        </a:lnSpc>
        <a:spcBef>
          <a:spcPts val="600"/>
        </a:spcBef>
        <a:buClr>
          <a:schemeClr val="accent6"/>
        </a:buClr>
        <a:buFont typeface="Wingdings 2" panose="05020102010507070707" pitchFamily="18" charset="2"/>
        <a:buChar char=""/>
        <a:defRPr sz="1400" kern="1200">
          <a:solidFill>
            <a:schemeClr val="tx1"/>
          </a:solidFill>
          <a:latin typeface="+mn-lt"/>
          <a:ea typeface="+mn-ea"/>
          <a:cs typeface="+mn-cs"/>
        </a:defRPr>
      </a:lvl2pPr>
      <a:lvl3pPr marL="808038" indent="-266700" algn="l" defTabSz="914400" rtl="0" eaLnBrk="1" latinLnBrk="0" hangingPunct="1">
        <a:lnSpc>
          <a:spcPct val="90000"/>
        </a:lnSpc>
        <a:spcBef>
          <a:spcPts val="600"/>
        </a:spcBef>
        <a:buClr>
          <a:schemeClr val="accent6"/>
        </a:buClr>
        <a:buFont typeface="Wingdings 2" panose="05020102010507070707" pitchFamily="18" charset="2"/>
        <a:buChar char=""/>
        <a:defRPr sz="1200" kern="1200">
          <a:solidFill>
            <a:schemeClr val="tx1"/>
          </a:solidFill>
          <a:latin typeface="+mn-lt"/>
          <a:ea typeface="+mn-ea"/>
          <a:cs typeface="+mn-cs"/>
        </a:defRPr>
      </a:lvl3pPr>
      <a:lvl4pPr marL="1074738" indent="-266700" algn="l" defTabSz="914400" rtl="0" eaLnBrk="1" latinLnBrk="0" hangingPunct="1">
        <a:lnSpc>
          <a:spcPct val="90000"/>
        </a:lnSpc>
        <a:spcBef>
          <a:spcPts val="600"/>
        </a:spcBef>
        <a:buClr>
          <a:schemeClr val="tx2"/>
        </a:buClr>
        <a:buFont typeface="Wingdings 2" panose="05020102010507070707" pitchFamily="18" charset="2"/>
        <a:buChar char=""/>
        <a:defRPr sz="1200" kern="1200">
          <a:solidFill>
            <a:schemeClr val="tx1"/>
          </a:solidFill>
          <a:latin typeface="+mn-lt"/>
          <a:ea typeface="+mn-ea"/>
          <a:cs typeface="+mn-cs"/>
        </a:defRPr>
      </a:lvl4pPr>
      <a:lvl5pPr marL="1341438" indent="-266700" algn="l" defTabSz="914400" rtl="0" eaLnBrk="1" latinLnBrk="0" hangingPunct="1">
        <a:lnSpc>
          <a:spcPct val="90000"/>
        </a:lnSpc>
        <a:spcBef>
          <a:spcPts val="600"/>
        </a:spcBef>
        <a:buClr>
          <a:schemeClr val="tx2"/>
        </a:buClr>
        <a:buFont typeface="Wingdings 2" panose="05020102010507070707" pitchFamily="18" charset="2"/>
        <a:buChar char=""/>
        <a:defRPr sz="1200" kern="1200">
          <a:solidFill>
            <a:schemeClr val="tx1"/>
          </a:solidFill>
          <a:latin typeface="+mn-lt"/>
          <a:ea typeface="+mn-ea"/>
          <a:cs typeface="+mn-cs"/>
        </a:defRPr>
      </a:lvl5pPr>
      <a:lvl6pPr marL="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6pPr>
      <a:lvl7pPr marL="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7pPr>
      <a:lvl8pPr marL="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8pPr>
      <a:lvl9pPr marL="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43" userDrawn="1">
          <p15:clr>
            <a:srgbClr val="F26B43"/>
          </p15:clr>
        </p15:guide>
        <p15:guide id="4" pos="329" userDrawn="1">
          <p15:clr>
            <a:srgbClr val="F26B43"/>
          </p15:clr>
        </p15:guide>
        <p15:guide id="5" pos="5432" userDrawn="1">
          <p15:clr>
            <a:srgbClr val="F26B43"/>
          </p15:clr>
        </p15:guide>
        <p15:guide id="6" orient="horz" pos="686" userDrawn="1">
          <p15:clr>
            <a:srgbClr val="F26B43"/>
          </p15:clr>
        </p15:guide>
        <p15:guide id="7" orient="horz" pos="3096" userDrawn="1">
          <p15:clr>
            <a:srgbClr val="F26B43"/>
          </p15:clr>
        </p15:guide>
        <p15:guide id="9" orient="horz" pos="3121" userDrawn="1">
          <p15:clr>
            <a:srgbClr val="F26B43"/>
          </p15:clr>
        </p15:guide>
        <p15:guide id="10" orient="horz" pos="8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18.svg"/><Relationship Id="rId4" Type="http://schemas.openxmlformats.org/officeDocument/2006/relationships/image" Target="../media/image17.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hyperlink" Target="https://plato.stanford.edu/archives/sum2021/entries/montague-semantics/" TargetMode="Externa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ABAED4-9DB3-4AA9-B294-B78EDEB528F4}"/>
              </a:ext>
            </a:extLst>
          </p:cNvPr>
          <p:cNvSpPr>
            <a:spLocks noGrp="1"/>
          </p:cNvSpPr>
          <p:nvPr>
            <p:ph type="ctrTitle"/>
          </p:nvPr>
        </p:nvSpPr>
        <p:spPr>
          <a:xfrm>
            <a:off x="3654279" y="2268082"/>
            <a:ext cx="5179208" cy="1070009"/>
          </a:xfrm>
        </p:spPr>
        <p:txBody>
          <a:bodyPr/>
          <a:lstStyle/>
          <a:p>
            <a:r>
              <a:rPr lang="de-DE" dirty="0"/>
              <a:t>Bedeutung und Wahrheitsbedingungen</a:t>
            </a:r>
          </a:p>
        </p:txBody>
      </p:sp>
      <p:sp>
        <p:nvSpPr>
          <p:cNvPr id="8" name="Untertitel 7">
            <a:extLst>
              <a:ext uri="{FF2B5EF4-FFF2-40B4-BE49-F238E27FC236}">
                <a16:creationId xmlns:a16="http://schemas.microsoft.com/office/drawing/2014/main" id="{9DC02B59-BC9C-4015-BE1A-A1DF878B866F}"/>
              </a:ext>
            </a:extLst>
          </p:cNvPr>
          <p:cNvSpPr>
            <a:spLocks noGrp="1"/>
          </p:cNvSpPr>
          <p:nvPr>
            <p:ph type="subTitle" idx="1"/>
          </p:nvPr>
        </p:nvSpPr>
        <p:spPr/>
        <p:txBody>
          <a:bodyPr/>
          <a:lstStyle/>
          <a:p>
            <a:r>
              <a:rPr lang="de-DE" dirty="0"/>
              <a:t>Stefan Hartmann</a:t>
            </a:r>
          </a:p>
          <a:p>
            <a:r>
              <a:rPr lang="de-DE" sz="1350" dirty="0"/>
              <a:t>hartmast@hhu.de</a:t>
            </a:r>
          </a:p>
        </p:txBody>
      </p:sp>
      <p:sp>
        <p:nvSpPr>
          <p:cNvPr id="7" name="Datumsplatzhalter 6">
            <a:extLst>
              <a:ext uri="{FF2B5EF4-FFF2-40B4-BE49-F238E27FC236}">
                <a16:creationId xmlns:a16="http://schemas.microsoft.com/office/drawing/2014/main" id="{B307ADE8-D21D-49C8-A8EF-429717DC989C}"/>
              </a:ext>
            </a:extLst>
          </p:cNvPr>
          <p:cNvSpPr>
            <a:spLocks noGrp="1"/>
          </p:cNvSpPr>
          <p:nvPr>
            <p:ph type="dt" sz="half" idx="10"/>
          </p:nvPr>
        </p:nvSpPr>
        <p:spPr>
          <a:xfrm>
            <a:off x="3654278" y="4447133"/>
            <a:ext cx="5179209" cy="274182"/>
          </a:xfrm>
        </p:spPr>
        <p:txBody>
          <a:bodyPr/>
          <a:lstStyle/>
          <a:p>
            <a:r>
              <a:rPr lang="de-DE" dirty="0"/>
              <a:t>Bildmaterial, soweit nicht anders angegeben: </a:t>
            </a:r>
          </a:p>
          <a:p>
            <a:r>
              <a:rPr lang="de-DE" dirty="0"/>
              <a:t>Pixabay/Unsplash, CC0 </a:t>
            </a:r>
          </a:p>
        </p:txBody>
      </p:sp>
      <p:sp>
        <p:nvSpPr>
          <p:cNvPr id="5" name="Untertitel 7">
            <a:extLst>
              <a:ext uri="{FF2B5EF4-FFF2-40B4-BE49-F238E27FC236}">
                <a16:creationId xmlns:a16="http://schemas.microsoft.com/office/drawing/2014/main" id="{9DC02B59-BC9C-4015-BE1A-A1DF878B866F}"/>
              </a:ext>
            </a:extLst>
          </p:cNvPr>
          <p:cNvSpPr txBox="1">
            <a:spLocks/>
          </p:cNvSpPr>
          <p:nvPr/>
        </p:nvSpPr>
        <p:spPr>
          <a:xfrm>
            <a:off x="3654279" y="1350789"/>
            <a:ext cx="4401108" cy="604640"/>
          </a:xfrm>
          <a:prstGeom prst="rect">
            <a:avLst/>
          </a:prstGeom>
        </p:spPr>
        <p:txBody>
          <a:bodyPr vert="horz" lIns="0" tIns="72000" rIns="0" bIns="0" rtlCol="0">
            <a:noAutofit/>
          </a:bodyPr>
          <a:lstStyle>
            <a:lvl1pPr marL="0" indent="0" algn="l" defTabSz="914400" rtl="0" eaLnBrk="1" latinLnBrk="0" hangingPunct="1">
              <a:lnSpc>
                <a:spcPct val="90000"/>
              </a:lnSpc>
              <a:spcBef>
                <a:spcPts val="600"/>
              </a:spcBef>
              <a:buClr>
                <a:schemeClr val="tx2"/>
              </a:buClr>
              <a:buFont typeface="Wingdings 2" panose="05020102010507070707" pitchFamily="18" charset="2"/>
              <a:buNone/>
              <a:defRPr sz="1600" kern="1200">
                <a:solidFill>
                  <a:schemeClr val="tx2"/>
                </a:solidFill>
                <a:latin typeface="+mn-lt"/>
                <a:ea typeface="+mn-ea"/>
                <a:cs typeface="+mn-cs"/>
              </a:defRPr>
            </a:lvl1pPr>
            <a:lvl2pPr marL="457200" indent="0" algn="ctr" defTabSz="914400" rtl="0" eaLnBrk="1" latinLnBrk="0" hangingPunct="1">
              <a:lnSpc>
                <a:spcPct val="90000"/>
              </a:lnSpc>
              <a:spcBef>
                <a:spcPts val="600"/>
              </a:spcBef>
              <a:buClr>
                <a:schemeClr val="accent6"/>
              </a:buClr>
              <a:buFont typeface="Wingdings 2" panose="05020102010507070707" pitchFamily="18"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buClr>
                <a:schemeClr val="accent6"/>
              </a:buClr>
              <a:buFont typeface="Wingdings 2" panose="05020102010507070707"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Clr>
                <a:schemeClr val="tx2"/>
              </a:buClr>
              <a:buFont typeface="Wingdings 2" panose="05020102010507070707" pitchFamily="18"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Clr>
                <a:schemeClr val="tx2"/>
              </a:buClr>
              <a:buFont typeface="Wingdings 2" panose="05020102010507070707" pitchFamily="18"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dirty="0"/>
              <a:t>Einführung in die Semantik und Pragmatik</a:t>
            </a:r>
          </a:p>
        </p:txBody>
      </p:sp>
      <p:pic>
        <p:nvPicPr>
          <p:cNvPr id="4" name="Picture 3">
            <a:extLst>
              <a:ext uri="{FF2B5EF4-FFF2-40B4-BE49-F238E27FC236}">
                <a16:creationId xmlns:a16="http://schemas.microsoft.com/office/drawing/2014/main" id="{707B35D3-6A91-4D45-A9F3-25391D40EAEA}"/>
              </a:ext>
            </a:extLst>
          </p:cNvPr>
          <p:cNvPicPr>
            <a:picLocks noChangeAspect="1"/>
          </p:cNvPicPr>
          <p:nvPr/>
        </p:nvPicPr>
        <p:blipFill>
          <a:blip r:embed="rId4"/>
          <a:stretch>
            <a:fillRect/>
          </a:stretch>
        </p:blipFill>
        <p:spPr>
          <a:xfrm>
            <a:off x="7668344" y="4375125"/>
            <a:ext cx="1349648" cy="473007"/>
          </a:xfrm>
          <a:prstGeom prst="rect">
            <a:avLst/>
          </a:prstGeom>
        </p:spPr>
      </p:pic>
    </p:spTree>
    <p:custDataLst>
      <p:tags r:id="rId1"/>
    </p:custDataLst>
    <p:extLst>
      <p:ext uri="{BB962C8B-B14F-4D97-AF65-F5344CB8AC3E}">
        <p14:creationId xmlns:p14="http://schemas.microsoft.com/office/powerpoint/2010/main" val="1701597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7EA6-E2D7-2B4D-98E5-A46F1E3F1381}"/>
              </a:ext>
            </a:extLst>
          </p:cNvPr>
          <p:cNvSpPr>
            <a:spLocks noGrp="1"/>
          </p:cNvSpPr>
          <p:nvPr>
            <p:ph type="title"/>
          </p:nvPr>
        </p:nvSpPr>
        <p:spPr/>
        <p:txBody>
          <a:bodyPr/>
          <a:lstStyle/>
          <a:p>
            <a:r>
              <a:rPr lang="en-DE"/>
              <a:t>Fallbeispiel: Adjektive</a:t>
            </a:r>
          </a:p>
        </p:txBody>
      </p:sp>
      <p:sp>
        <p:nvSpPr>
          <p:cNvPr id="3" name="Footer Placeholder 2">
            <a:extLst>
              <a:ext uri="{FF2B5EF4-FFF2-40B4-BE49-F238E27FC236}">
                <a16:creationId xmlns:a16="http://schemas.microsoft.com/office/drawing/2014/main" id="{619672D4-9022-F940-80B5-91E5BBBDAEA4}"/>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4FFACDB5-2B31-AA45-8E28-A4415F093E2D}"/>
              </a:ext>
            </a:extLst>
          </p:cNvPr>
          <p:cNvSpPr>
            <a:spLocks noGrp="1"/>
          </p:cNvSpPr>
          <p:nvPr>
            <p:ph type="sldNum" sz="quarter" idx="12"/>
          </p:nvPr>
        </p:nvSpPr>
        <p:spPr/>
        <p:txBody>
          <a:bodyPr/>
          <a:lstStyle/>
          <a:p>
            <a:fld id="{9D195BCC-3514-4B1B-9C18-24F3D67EC549}" type="slidenum">
              <a:rPr lang="de-DE" smtClean="0"/>
              <a:t>10</a:t>
            </a:fld>
            <a:endParaRPr lang="de-DE"/>
          </a:p>
        </p:txBody>
      </p:sp>
      <p:sp>
        <p:nvSpPr>
          <p:cNvPr id="5" name="Text Placeholder 4">
            <a:extLst>
              <a:ext uri="{FF2B5EF4-FFF2-40B4-BE49-F238E27FC236}">
                <a16:creationId xmlns:a16="http://schemas.microsoft.com/office/drawing/2014/main" id="{39AB9354-1EC1-EC4B-9DC3-94C635890855}"/>
              </a:ext>
            </a:extLst>
          </p:cNvPr>
          <p:cNvSpPr>
            <a:spLocks noGrp="1"/>
          </p:cNvSpPr>
          <p:nvPr>
            <p:ph type="body" sz="quarter" idx="14"/>
          </p:nvPr>
        </p:nvSpPr>
        <p:spPr/>
        <p:txBody>
          <a:bodyPr/>
          <a:lstStyle/>
          <a:p>
            <a:r>
              <a:rPr lang="en-DE" sz="1800"/>
              <a:t>die kategoriale Lösung ist gerade für die logische Semantik insofern eine attraktive Option, als in diesem Ansatz Wahrheit eine zentrale Kategorie darstellt</a:t>
            </a:r>
          </a:p>
          <a:p>
            <a:r>
              <a:rPr lang="en-DE" sz="1800"/>
              <a:t>nicht eindeutig entscheiden zu können, ob ein Satz wahr oder falsch ist, kann sich daher als Problem erweisen.</a:t>
            </a:r>
          </a:p>
          <a:p>
            <a:r>
              <a:rPr lang="en-DE" sz="1800"/>
              <a:t>aus kognitiv-semantischer Sicht wäre diese Lösung hingegen eher unbefriedigend, da davon auszugehen ist, dass wir den "Referenzwert" immer mitdenken </a:t>
            </a:r>
          </a:p>
          <a:p>
            <a:r>
              <a:rPr lang="en-DE" sz="1800"/>
              <a:t>Löbner (2015: 348ff.) sieht dies jedoch nicht als Argument gegen einen kategorialen Ansatz, sondern argumentiert, dass wir Konzepte wie </a:t>
            </a:r>
            <a:r>
              <a:rPr lang="en-DE" sz="1800" i="1"/>
              <a:t>groß </a:t>
            </a:r>
            <a:r>
              <a:rPr lang="en-DE" sz="1800"/>
              <a:t>an den jeweiligen Kontext anpassen und die jeweilige Skala in einen WAHR- und einen FALSCH-Bereich aufteilen.</a:t>
            </a:r>
          </a:p>
        </p:txBody>
      </p:sp>
      <p:sp>
        <p:nvSpPr>
          <p:cNvPr id="6" name="Text Placeholder 5">
            <a:extLst>
              <a:ext uri="{FF2B5EF4-FFF2-40B4-BE49-F238E27FC236}">
                <a16:creationId xmlns:a16="http://schemas.microsoft.com/office/drawing/2014/main" id="{0DA8E8F6-6B3C-8E42-BA27-6E126FA7F9FE}"/>
              </a:ext>
            </a:extLst>
          </p:cNvPr>
          <p:cNvSpPr>
            <a:spLocks noGrp="1"/>
          </p:cNvSpPr>
          <p:nvPr>
            <p:ph type="body" sz="quarter" idx="15"/>
          </p:nvPr>
        </p:nvSpPr>
        <p:spPr/>
        <p:txBody>
          <a:bodyPr/>
          <a:lstStyle/>
          <a:p>
            <a:r>
              <a:rPr lang="en-DE"/>
              <a:t>Vagheit und Wahrheit</a:t>
            </a:r>
          </a:p>
        </p:txBody>
      </p:sp>
    </p:spTree>
    <p:extLst>
      <p:ext uri="{BB962C8B-B14F-4D97-AF65-F5344CB8AC3E}">
        <p14:creationId xmlns:p14="http://schemas.microsoft.com/office/powerpoint/2010/main" val="624927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048A-23DE-A44A-BC1E-A1D660B5EEBE}"/>
              </a:ext>
            </a:extLst>
          </p:cNvPr>
          <p:cNvSpPr>
            <a:spLocks noGrp="1"/>
          </p:cNvSpPr>
          <p:nvPr>
            <p:ph type="title"/>
          </p:nvPr>
        </p:nvSpPr>
        <p:spPr/>
        <p:txBody>
          <a:bodyPr/>
          <a:lstStyle/>
          <a:p>
            <a:r>
              <a:rPr lang="en-DE"/>
              <a:t>Wiederholung: Logische Semantik</a:t>
            </a:r>
          </a:p>
        </p:txBody>
      </p:sp>
      <p:sp>
        <p:nvSpPr>
          <p:cNvPr id="3" name="Footer Placeholder 2">
            <a:extLst>
              <a:ext uri="{FF2B5EF4-FFF2-40B4-BE49-F238E27FC236}">
                <a16:creationId xmlns:a16="http://schemas.microsoft.com/office/drawing/2014/main" id="{6D6703F6-1843-7341-A2A7-36C6D6245DF5}"/>
              </a:ext>
            </a:extLst>
          </p:cNvPr>
          <p:cNvSpPr>
            <a:spLocks noGrp="1"/>
          </p:cNvSpPr>
          <p:nvPr>
            <p:ph type="ftr" sz="quarter" idx="11"/>
          </p:nvPr>
        </p:nvSpPr>
        <p:spPr/>
        <p:txBody>
          <a:bodyPr/>
          <a:lstStyle/>
          <a:p>
            <a:r>
              <a:rPr lang="de-DE"/>
              <a:t>(Pafel &amp; Reich 2016: 223f.)</a:t>
            </a:r>
          </a:p>
        </p:txBody>
      </p:sp>
      <p:sp>
        <p:nvSpPr>
          <p:cNvPr id="4" name="Slide Number Placeholder 3">
            <a:extLst>
              <a:ext uri="{FF2B5EF4-FFF2-40B4-BE49-F238E27FC236}">
                <a16:creationId xmlns:a16="http://schemas.microsoft.com/office/drawing/2014/main" id="{3206FAB1-E74A-3148-A9A6-C731DAB08402}"/>
              </a:ext>
            </a:extLst>
          </p:cNvPr>
          <p:cNvSpPr>
            <a:spLocks noGrp="1"/>
          </p:cNvSpPr>
          <p:nvPr>
            <p:ph type="sldNum" sz="quarter" idx="12"/>
          </p:nvPr>
        </p:nvSpPr>
        <p:spPr/>
        <p:txBody>
          <a:bodyPr/>
          <a:lstStyle/>
          <a:p>
            <a:fld id="{9D195BCC-3514-4B1B-9C18-24F3D67EC549}" type="slidenum">
              <a:rPr lang="de-DE" smtClean="0"/>
              <a:t>11</a:t>
            </a:fld>
            <a:endParaRPr lang="de-DE"/>
          </a:p>
        </p:txBody>
      </p:sp>
      <p:sp>
        <p:nvSpPr>
          <p:cNvPr id="5" name="Text Placeholder 4">
            <a:extLst>
              <a:ext uri="{FF2B5EF4-FFF2-40B4-BE49-F238E27FC236}">
                <a16:creationId xmlns:a16="http://schemas.microsoft.com/office/drawing/2014/main" id="{33A85E50-E442-2843-88AD-E7A21D8BDDB5}"/>
              </a:ext>
            </a:extLst>
          </p:cNvPr>
          <p:cNvSpPr>
            <a:spLocks noGrp="1"/>
          </p:cNvSpPr>
          <p:nvPr>
            <p:ph type="body" sz="quarter" idx="14"/>
          </p:nvPr>
        </p:nvSpPr>
        <p:spPr>
          <a:xfrm>
            <a:off x="521550" y="1495648"/>
            <a:ext cx="8101012" cy="3311525"/>
          </a:xfrm>
        </p:spPr>
        <p:txBody>
          <a:bodyPr/>
          <a:lstStyle/>
          <a:p>
            <a:r>
              <a:rPr lang="en-DE" sz="1800" b="1"/>
              <a:t>Kontextprinzip: </a:t>
            </a:r>
            <a:r>
              <a:rPr lang="en-DE" sz="1800"/>
              <a:t>"Nur im Zusammenhange eines Satzes bedeuten die Wörter etwas." (Frege 1884, Die Grundlagen der Arithmetik, zit. nach Pafel &amp; Reich 2016: 223)</a:t>
            </a:r>
          </a:p>
          <a:p>
            <a:r>
              <a:rPr lang="en-DE" sz="1800" b="1">
                <a:solidFill>
                  <a:srgbClr val="FF0000"/>
                </a:solidFill>
              </a:rPr>
              <a:t>Wahrheit als zentrale Kategorie: </a:t>
            </a:r>
            <a:r>
              <a:rPr lang="en-DE" sz="1800">
                <a:solidFill>
                  <a:srgbClr val="FF0000"/>
                </a:solidFill>
              </a:rPr>
              <a:t>Sätze können wahr oder falsch sein. Um etwas über Bedeutung herauszufinden, untersucht man, welchen Einfluss das Wort auf die Wahrheit bzw. Falschheit eines Satzes hat.</a:t>
            </a:r>
          </a:p>
          <a:p>
            <a:r>
              <a:rPr lang="en-DE" sz="1800" b="1"/>
              <a:t>Kompositionalitätsprinzip: </a:t>
            </a:r>
            <a:r>
              <a:rPr lang="en-DE" sz="1800"/>
              <a:t>Die Bedeutung eines Satzes ergibt sich aus der Bedeutung seiner Teile.</a:t>
            </a:r>
          </a:p>
          <a:p>
            <a:r>
              <a:rPr lang="en-DE" sz="1800" b="1"/>
              <a:t>Substitutionsprinzip: </a:t>
            </a:r>
            <a:r>
              <a:rPr lang="en-DE" sz="1800"/>
              <a:t>In einem Satz lassen sich Ausdrücke durch bedeutungsgleiche Ausdrücke ersetzen.</a:t>
            </a:r>
          </a:p>
          <a:p>
            <a:r>
              <a:rPr lang="en-DE" sz="1800" b="1"/>
              <a:t>Argument-Funktionsstruktur: </a:t>
            </a:r>
            <a:r>
              <a:rPr lang="en-DE" sz="1800"/>
              <a:t>Bedeutung eines Satzes baut sich nach der aus der Mathematik bekannten Argument-Funktionsstruktur auf</a:t>
            </a:r>
            <a:endParaRPr lang="en-DE" sz="1800" b="1"/>
          </a:p>
        </p:txBody>
      </p:sp>
      <p:sp>
        <p:nvSpPr>
          <p:cNvPr id="6" name="Text Placeholder 5">
            <a:extLst>
              <a:ext uri="{FF2B5EF4-FFF2-40B4-BE49-F238E27FC236}">
                <a16:creationId xmlns:a16="http://schemas.microsoft.com/office/drawing/2014/main" id="{6D13E9C2-985B-084F-B054-7E0A34DB5BD2}"/>
              </a:ext>
            </a:extLst>
          </p:cNvPr>
          <p:cNvSpPr>
            <a:spLocks noGrp="1"/>
          </p:cNvSpPr>
          <p:nvPr>
            <p:ph type="body" sz="quarter" idx="15"/>
          </p:nvPr>
        </p:nvSpPr>
        <p:spPr/>
        <p:txBody>
          <a:bodyPr/>
          <a:lstStyle/>
          <a:p>
            <a:r>
              <a:rPr lang="en-DE"/>
              <a:t>Grundannahmen</a:t>
            </a:r>
          </a:p>
        </p:txBody>
      </p:sp>
    </p:spTree>
    <p:extLst>
      <p:ext uri="{BB962C8B-B14F-4D97-AF65-F5344CB8AC3E}">
        <p14:creationId xmlns:p14="http://schemas.microsoft.com/office/powerpoint/2010/main" val="37697184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25AE-9003-8F4E-8642-DE897D573D45}"/>
              </a:ext>
            </a:extLst>
          </p:cNvPr>
          <p:cNvSpPr>
            <a:spLocks noGrp="1"/>
          </p:cNvSpPr>
          <p:nvPr>
            <p:ph type="title"/>
          </p:nvPr>
        </p:nvSpPr>
        <p:spPr/>
        <p:txBody>
          <a:bodyPr/>
          <a:lstStyle/>
          <a:p>
            <a:r>
              <a:rPr lang="en-DE"/>
              <a:t>Noch einmal: Was ist Bedeutung?</a:t>
            </a:r>
          </a:p>
        </p:txBody>
      </p:sp>
      <p:sp>
        <p:nvSpPr>
          <p:cNvPr id="3" name="Footer Placeholder 2">
            <a:extLst>
              <a:ext uri="{FF2B5EF4-FFF2-40B4-BE49-F238E27FC236}">
                <a16:creationId xmlns:a16="http://schemas.microsoft.com/office/drawing/2014/main" id="{F9A6C7F4-317C-FA4A-8B3A-E976A60A0D6E}"/>
              </a:ext>
            </a:extLst>
          </p:cNvPr>
          <p:cNvSpPr>
            <a:spLocks noGrp="1"/>
          </p:cNvSpPr>
          <p:nvPr>
            <p:ph type="ftr" sz="quarter" idx="11"/>
          </p:nvPr>
        </p:nvSpPr>
        <p:spPr/>
        <p:txBody>
          <a:bodyPr/>
          <a:lstStyle/>
          <a:p>
            <a:r>
              <a:rPr lang="de-DE"/>
              <a:t>(Zimmermann 2014: 44)</a:t>
            </a:r>
          </a:p>
        </p:txBody>
      </p:sp>
      <p:sp>
        <p:nvSpPr>
          <p:cNvPr id="4" name="Slide Number Placeholder 3">
            <a:extLst>
              <a:ext uri="{FF2B5EF4-FFF2-40B4-BE49-F238E27FC236}">
                <a16:creationId xmlns:a16="http://schemas.microsoft.com/office/drawing/2014/main" id="{BE3F7421-8A96-7E4B-BF75-A2D9031F37C0}"/>
              </a:ext>
            </a:extLst>
          </p:cNvPr>
          <p:cNvSpPr>
            <a:spLocks noGrp="1"/>
          </p:cNvSpPr>
          <p:nvPr>
            <p:ph type="sldNum" sz="quarter" idx="12"/>
          </p:nvPr>
        </p:nvSpPr>
        <p:spPr/>
        <p:txBody>
          <a:bodyPr/>
          <a:lstStyle/>
          <a:p>
            <a:fld id="{9D195BCC-3514-4B1B-9C18-24F3D67EC549}" type="slidenum">
              <a:rPr lang="de-DE" smtClean="0"/>
              <a:t>12</a:t>
            </a:fld>
            <a:endParaRPr lang="de-DE"/>
          </a:p>
        </p:txBody>
      </p:sp>
      <p:sp>
        <p:nvSpPr>
          <p:cNvPr id="5" name="Text Placeholder 4">
            <a:extLst>
              <a:ext uri="{FF2B5EF4-FFF2-40B4-BE49-F238E27FC236}">
                <a16:creationId xmlns:a16="http://schemas.microsoft.com/office/drawing/2014/main" id="{330702A7-8DB9-5F4D-8986-CB8B8FC800CD}"/>
              </a:ext>
            </a:extLst>
          </p:cNvPr>
          <p:cNvSpPr>
            <a:spLocks noGrp="1"/>
          </p:cNvSpPr>
          <p:nvPr>
            <p:ph type="body" sz="quarter" idx="14"/>
          </p:nvPr>
        </p:nvSpPr>
        <p:spPr>
          <a:xfrm>
            <a:off x="521550" y="1545752"/>
            <a:ext cx="4194466" cy="3311525"/>
          </a:xfrm>
        </p:spPr>
        <p:txBody>
          <a:bodyPr/>
          <a:lstStyle/>
          <a:p>
            <a:r>
              <a:rPr lang="en-DE"/>
              <a:t>Die Logische Semantik wendet sich gegen einen "psychologistischen" Bedeutungsbegriff, wonach die Bedeutung eines Ausdrucks die Vorstellung ist, die der Sprecher mit dem Ausdruck assoziiert</a:t>
            </a:r>
          </a:p>
          <a:p>
            <a:r>
              <a:rPr lang="en-DE"/>
              <a:t>Grund: Die mit Ausdrücken assoziierten Vorstellungen können subjektiv, eingeschränkt, irrelevant und/oder privat sein</a:t>
            </a:r>
          </a:p>
        </p:txBody>
      </p:sp>
      <p:sp>
        <p:nvSpPr>
          <p:cNvPr id="6" name="Text Placeholder 5">
            <a:extLst>
              <a:ext uri="{FF2B5EF4-FFF2-40B4-BE49-F238E27FC236}">
                <a16:creationId xmlns:a16="http://schemas.microsoft.com/office/drawing/2014/main" id="{768C470B-EA87-1D42-809E-C4377C9753C0}"/>
              </a:ext>
            </a:extLst>
          </p:cNvPr>
          <p:cNvSpPr>
            <a:spLocks noGrp="1"/>
          </p:cNvSpPr>
          <p:nvPr>
            <p:ph type="body" sz="quarter" idx="15"/>
          </p:nvPr>
        </p:nvSpPr>
        <p:spPr/>
        <p:txBody>
          <a:bodyPr/>
          <a:lstStyle/>
          <a:p>
            <a:r>
              <a:rPr lang="en-DE"/>
              <a:t>Bedeutung in der Logischen Semantik</a:t>
            </a:r>
          </a:p>
        </p:txBody>
      </p:sp>
      <p:pic>
        <p:nvPicPr>
          <p:cNvPr id="4100" name="Picture 4" descr="Cat, Pet, Animal, Tabby Cat, Domestic Cat, Feline">
            <a:extLst>
              <a:ext uri="{FF2B5EF4-FFF2-40B4-BE49-F238E27FC236}">
                <a16:creationId xmlns:a16="http://schemas.microsoft.com/office/drawing/2014/main" id="{069DB15B-EBEC-154E-924A-72D819D2AF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4746" y="1486541"/>
            <a:ext cx="1527562" cy="108838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Animal, Blue, Cartoon, Cat, Feline, Pet, Useful Clips">
            <a:extLst>
              <a:ext uri="{FF2B5EF4-FFF2-40B4-BE49-F238E27FC236}">
                <a16:creationId xmlns:a16="http://schemas.microsoft.com/office/drawing/2014/main" id="{43EEAA82-5427-2C45-B553-8F4C7AE3B0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505" y="2892000"/>
            <a:ext cx="756741" cy="120277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Drawing, Cat, Mascot, Feline, Pencil, Animals">
            <a:extLst>
              <a:ext uri="{FF2B5EF4-FFF2-40B4-BE49-F238E27FC236}">
                <a16:creationId xmlns:a16="http://schemas.microsoft.com/office/drawing/2014/main" id="{9B96D661-BC7F-7049-881A-DE047E6913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4876" y="1271507"/>
            <a:ext cx="1441996" cy="1201602"/>
          </a:xfrm>
          <a:prstGeom prst="rect">
            <a:avLst/>
          </a:prstGeom>
          <a:noFill/>
          <a:extLst>
            <a:ext uri="{909E8E84-426E-40DD-AFC4-6F175D3DCCD1}">
              <a14:hiddenFill xmlns:a14="http://schemas.microsoft.com/office/drawing/2010/main">
                <a:solidFill>
                  <a:srgbClr val="FFFFFF"/>
                </a:solidFill>
              </a14:hiddenFill>
            </a:ext>
          </a:extLst>
        </p:spPr>
      </p:pic>
      <p:sp>
        <p:nvSpPr>
          <p:cNvPr id="7" name="Cloud Callout 6">
            <a:extLst>
              <a:ext uri="{FF2B5EF4-FFF2-40B4-BE49-F238E27FC236}">
                <a16:creationId xmlns:a16="http://schemas.microsoft.com/office/drawing/2014/main" id="{A8F28E9B-9BAA-3A4D-A1E0-9E725B926981}"/>
              </a:ext>
            </a:extLst>
          </p:cNvPr>
          <p:cNvSpPr/>
          <p:nvPr/>
        </p:nvSpPr>
        <p:spPr>
          <a:xfrm>
            <a:off x="4745595" y="1271507"/>
            <a:ext cx="2322258" cy="1521341"/>
          </a:xfrm>
          <a:prstGeom prst="cloudCallout">
            <a:avLst>
              <a:gd name="adj1" fmla="val -33743"/>
              <a:gd name="adj2" fmla="val 16338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Cloud Callout 11">
            <a:extLst>
              <a:ext uri="{FF2B5EF4-FFF2-40B4-BE49-F238E27FC236}">
                <a16:creationId xmlns:a16="http://schemas.microsoft.com/office/drawing/2014/main" id="{4989BB6B-DF88-8C4E-842A-FB8DB8F773DC}"/>
              </a:ext>
            </a:extLst>
          </p:cNvPr>
          <p:cNvSpPr/>
          <p:nvPr/>
        </p:nvSpPr>
        <p:spPr>
          <a:xfrm>
            <a:off x="7097432" y="1172355"/>
            <a:ext cx="1997134" cy="1521341"/>
          </a:xfrm>
          <a:prstGeom prst="cloudCallout">
            <a:avLst>
              <a:gd name="adj1" fmla="val -147155"/>
              <a:gd name="adj2" fmla="val 173242"/>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Cloud Callout 12">
            <a:extLst>
              <a:ext uri="{FF2B5EF4-FFF2-40B4-BE49-F238E27FC236}">
                <a16:creationId xmlns:a16="http://schemas.microsoft.com/office/drawing/2014/main" id="{B43AF477-1747-0546-B66A-1C712AFA5729}"/>
              </a:ext>
            </a:extLst>
          </p:cNvPr>
          <p:cNvSpPr/>
          <p:nvPr/>
        </p:nvSpPr>
        <p:spPr>
          <a:xfrm>
            <a:off x="6742729" y="2693228"/>
            <a:ext cx="1357664" cy="1662808"/>
          </a:xfrm>
          <a:prstGeom prst="cloudCallout">
            <a:avLst>
              <a:gd name="adj1" fmla="val -167309"/>
              <a:gd name="adj2" fmla="val 6009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TextBox 7">
            <a:extLst>
              <a:ext uri="{FF2B5EF4-FFF2-40B4-BE49-F238E27FC236}">
                <a16:creationId xmlns:a16="http://schemas.microsoft.com/office/drawing/2014/main" id="{21F218B9-60EB-8745-9343-53DF88CBC528}"/>
              </a:ext>
            </a:extLst>
          </p:cNvPr>
          <p:cNvSpPr txBox="1"/>
          <p:nvPr/>
        </p:nvSpPr>
        <p:spPr>
          <a:xfrm>
            <a:off x="5275831" y="4435834"/>
            <a:ext cx="774571" cy="369332"/>
          </a:xfrm>
          <a:prstGeom prst="rect">
            <a:avLst/>
          </a:prstGeom>
          <a:noFill/>
        </p:spPr>
        <p:txBody>
          <a:bodyPr wrap="none" rtlCol="0">
            <a:spAutoFit/>
          </a:bodyPr>
          <a:lstStyle/>
          <a:p>
            <a:pPr algn="l"/>
            <a:r>
              <a:rPr lang="en-DE" sz="1800" i="1" dirty="0" err="1"/>
              <a:t>Katze</a:t>
            </a:r>
          </a:p>
        </p:txBody>
      </p:sp>
    </p:spTree>
    <p:extLst>
      <p:ext uri="{BB962C8B-B14F-4D97-AF65-F5344CB8AC3E}">
        <p14:creationId xmlns:p14="http://schemas.microsoft.com/office/powerpoint/2010/main" val="3916925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3CB0-BE3A-3044-96C7-B8DF6709A717}"/>
              </a:ext>
            </a:extLst>
          </p:cNvPr>
          <p:cNvSpPr>
            <a:spLocks noGrp="1"/>
          </p:cNvSpPr>
          <p:nvPr>
            <p:ph type="title"/>
          </p:nvPr>
        </p:nvSpPr>
        <p:spPr/>
        <p:txBody>
          <a:bodyPr/>
          <a:lstStyle/>
          <a:p>
            <a:r>
              <a:rPr lang="en-DE"/>
              <a:t>Noch einmal: Was ist Bedeutung?</a:t>
            </a:r>
          </a:p>
        </p:txBody>
      </p:sp>
      <p:sp>
        <p:nvSpPr>
          <p:cNvPr id="3" name="Footer Placeholder 2">
            <a:extLst>
              <a:ext uri="{FF2B5EF4-FFF2-40B4-BE49-F238E27FC236}">
                <a16:creationId xmlns:a16="http://schemas.microsoft.com/office/drawing/2014/main" id="{BF2AB501-BDC3-4448-8EC0-BD8F25BE46BC}"/>
              </a:ext>
            </a:extLst>
          </p:cNvPr>
          <p:cNvSpPr>
            <a:spLocks noGrp="1"/>
          </p:cNvSpPr>
          <p:nvPr>
            <p:ph type="ftr" sz="quarter" idx="11"/>
          </p:nvPr>
        </p:nvSpPr>
        <p:spPr/>
        <p:txBody>
          <a:bodyPr/>
          <a:lstStyle/>
          <a:p>
            <a:r>
              <a:rPr lang="de-DE"/>
              <a:t>(Zimmermann 2014: 45)</a:t>
            </a:r>
          </a:p>
        </p:txBody>
      </p:sp>
      <p:sp>
        <p:nvSpPr>
          <p:cNvPr id="4" name="Slide Number Placeholder 3">
            <a:extLst>
              <a:ext uri="{FF2B5EF4-FFF2-40B4-BE49-F238E27FC236}">
                <a16:creationId xmlns:a16="http://schemas.microsoft.com/office/drawing/2014/main" id="{89AA2B45-FBF9-A648-A62B-5B0DB979638F}"/>
              </a:ext>
            </a:extLst>
          </p:cNvPr>
          <p:cNvSpPr>
            <a:spLocks noGrp="1"/>
          </p:cNvSpPr>
          <p:nvPr>
            <p:ph type="sldNum" sz="quarter" idx="12"/>
          </p:nvPr>
        </p:nvSpPr>
        <p:spPr/>
        <p:txBody>
          <a:bodyPr/>
          <a:lstStyle/>
          <a:p>
            <a:fld id="{9D195BCC-3514-4B1B-9C18-24F3D67EC549}" type="slidenum">
              <a:rPr lang="de-DE" smtClean="0"/>
              <a:t>13</a:t>
            </a:fld>
            <a:endParaRPr lang="de-DE"/>
          </a:p>
        </p:txBody>
      </p:sp>
      <p:sp>
        <p:nvSpPr>
          <p:cNvPr id="5" name="Text Placeholder 4">
            <a:extLst>
              <a:ext uri="{FF2B5EF4-FFF2-40B4-BE49-F238E27FC236}">
                <a16:creationId xmlns:a16="http://schemas.microsoft.com/office/drawing/2014/main" id="{4D171EF0-70C6-7248-8021-D826149E3B73}"/>
              </a:ext>
            </a:extLst>
          </p:cNvPr>
          <p:cNvSpPr>
            <a:spLocks noGrp="1"/>
          </p:cNvSpPr>
          <p:nvPr>
            <p:ph type="body" sz="quarter" idx="14"/>
          </p:nvPr>
        </p:nvSpPr>
        <p:spPr/>
        <p:txBody>
          <a:bodyPr/>
          <a:lstStyle/>
          <a:p>
            <a:r>
              <a:rPr lang="en-DE"/>
              <a:t>Ausgangspunkt der Logischen Semantik besteht darin, Bedetung anhand der </a:t>
            </a:r>
            <a:r>
              <a:rPr lang="en-DE" b="1"/>
              <a:t>kommunikativen Funktion sprachlicher Ausdrücke </a:t>
            </a:r>
            <a:r>
              <a:rPr lang="en-DE"/>
              <a:t>zu bestimmen</a:t>
            </a:r>
          </a:p>
          <a:p>
            <a:r>
              <a:rPr lang="en-DE"/>
              <a:t>dabei stehen zwei Aspekte der Kommunikation im Vordergrund.</a:t>
            </a:r>
          </a:p>
          <a:p>
            <a:pPr lvl="1"/>
            <a:r>
              <a:rPr lang="en-GB"/>
              <a:t>der </a:t>
            </a:r>
            <a:r>
              <a:rPr lang="en-GB">
                <a:solidFill>
                  <a:srgbClr val="0070C0"/>
                </a:solidFill>
              </a:rPr>
              <a:t>Sachbezug</a:t>
            </a:r>
            <a:r>
              <a:rPr lang="en-GB"/>
              <a:t>: Sprache wird verwendet, um über Dinge, Personen, Ereignisse etc. zu sprechen;</a:t>
            </a:r>
          </a:p>
          <a:p>
            <a:pPr lvl="1"/>
            <a:r>
              <a:rPr lang="en-GB"/>
              <a:t>der </a:t>
            </a:r>
            <a:r>
              <a:rPr lang="en-GB">
                <a:solidFill>
                  <a:srgbClr val="00B050"/>
                </a:solidFill>
              </a:rPr>
              <a:t>Informationsgehalt</a:t>
            </a:r>
            <a:r>
              <a:rPr lang="en-GB"/>
              <a:t>: Sprache wird verwendet, um Informationen auszutauschen.</a:t>
            </a:r>
          </a:p>
          <a:p>
            <a:r>
              <a:rPr lang="en-DE"/>
              <a:t>Vereinfacht: </a:t>
            </a:r>
            <a:r>
              <a:rPr lang="en-DE">
                <a:solidFill>
                  <a:srgbClr val="0070C0"/>
                </a:solidFill>
              </a:rPr>
              <a:t>Extension</a:t>
            </a:r>
            <a:r>
              <a:rPr lang="en-DE"/>
              <a:t> stellt den </a:t>
            </a:r>
            <a:r>
              <a:rPr lang="en-DE">
                <a:solidFill>
                  <a:srgbClr val="0070C0"/>
                </a:solidFill>
              </a:rPr>
              <a:t>Sachbezug</a:t>
            </a:r>
            <a:r>
              <a:rPr lang="en-DE"/>
              <a:t> her, </a:t>
            </a:r>
            <a:r>
              <a:rPr lang="en-DE">
                <a:solidFill>
                  <a:srgbClr val="00B050"/>
                </a:solidFill>
              </a:rPr>
              <a:t>Intension</a:t>
            </a:r>
            <a:r>
              <a:rPr lang="en-DE"/>
              <a:t> bestimmt den </a:t>
            </a:r>
            <a:r>
              <a:rPr lang="en-DE">
                <a:solidFill>
                  <a:srgbClr val="00B050"/>
                </a:solidFill>
              </a:rPr>
              <a:t>Informationsgehalt</a:t>
            </a:r>
          </a:p>
        </p:txBody>
      </p:sp>
      <p:sp>
        <p:nvSpPr>
          <p:cNvPr id="6" name="Text Placeholder 5">
            <a:extLst>
              <a:ext uri="{FF2B5EF4-FFF2-40B4-BE49-F238E27FC236}">
                <a16:creationId xmlns:a16="http://schemas.microsoft.com/office/drawing/2014/main" id="{A6D485AA-AFAA-074A-93D7-3D3B5BA0EFD2}"/>
              </a:ext>
            </a:extLst>
          </p:cNvPr>
          <p:cNvSpPr>
            <a:spLocks noGrp="1"/>
          </p:cNvSpPr>
          <p:nvPr>
            <p:ph type="body" sz="quarter" idx="15"/>
          </p:nvPr>
        </p:nvSpPr>
        <p:spPr/>
        <p:txBody>
          <a:bodyPr/>
          <a:lstStyle/>
          <a:p>
            <a:r>
              <a:rPr lang="en-DE"/>
              <a:t>Bedeutung in der Logischen Semantik</a:t>
            </a:r>
          </a:p>
        </p:txBody>
      </p:sp>
    </p:spTree>
    <p:extLst>
      <p:ext uri="{BB962C8B-B14F-4D97-AF65-F5344CB8AC3E}">
        <p14:creationId xmlns:p14="http://schemas.microsoft.com/office/powerpoint/2010/main" val="2451762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6D46-97E4-4B42-819E-1E2DB66DF948}"/>
              </a:ext>
            </a:extLst>
          </p:cNvPr>
          <p:cNvSpPr>
            <a:spLocks noGrp="1"/>
          </p:cNvSpPr>
          <p:nvPr>
            <p:ph type="title"/>
          </p:nvPr>
        </p:nvSpPr>
        <p:spPr/>
        <p:txBody>
          <a:bodyPr/>
          <a:lstStyle/>
          <a:p>
            <a:r>
              <a:rPr lang="en-DE"/>
              <a:t>Logische Semantik</a:t>
            </a:r>
          </a:p>
        </p:txBody>
      </p:sp>
      <p:sp>
        <p:nvSpPr>
          <p:cNvPr id="3" name="Footer Placeholder 2">
            <a:extLst>
              <a:ext uri="{FF2B5EF4-FFF2-40B4-BE49-F238E27FC236}">
                <a16:creationId xmlns:a16="http://schemas.microsoft.com/office/drawing/2014/main" id="{2C653984-6F3D-DD4F-A52A-0AD701B886C5}"/>
              </a:ext>
            </a:extLst>
          </p:cNvPr>
          <p:cNvSpPr>
            <a:spLocks noGrp="1"/>
          </p:cNvSpPr>
          <p:nvPr>
            <p:ph type="ftr" sz="quarter" idx="11"/>
          </p:nvPr>
        </p:nvSpPr>
        <p:spPr/>
        <p:txBody>
          <a:bodyPr/>
          <a:lstStyle/>
          <a:p>
            <a:r>
              <a:rPr lang="de-DE"/>
              <a:t>(Zimmermann 2014: 46-49)</a:t>
            </a:r>
          </a:p>
        </p:txBody>
      </p:sp>
      <p:sp>
        <p:nvSpPr>
          <p:cNvPr id="4" name="Slide Number Placeholder 3">
            <a:extLst>
              <a:ext uri="{FF2B5EF4-FFF2-40B4-BE49-F238E27FC236}">
                <a16:creationId xmlns:a16="http://schemas.microsoft.com/office/drawing/2014/main" id="{8A519F9C-0EE8-8E45-9432-34515AB31D42}"/>
              </a:ext>
            </a:extLst>
          </p:cNvPr>
          <p:cNvSpPr>
            <a:spLocks noGrp="1"/>
          </p:cNvSpPr>
          <p:nvPr>
            <p:ph type="sldNum" sz="quarter" idx="12"/>
          </p:nvPr>
        </p:nvSpPr>
        <p:spPr/>
        <p:txBody>
          <a:bodyPr/>
          <a:lstStyle/>
          <a:p>
            <a:fld id="{9D195BCC-3514-4B1B-9C18-24F3D67EC549}" type="slidenum">
              <a:rPr lang="de-DE" smtClean="0"/>
              <a:t>14</a:t>
            </a:fld>
            <a:endParaRPr lang="de-DE"/>
          </a:p>
        </p:txBody>
      </p:sp>
      <p:sp>
        <p:nvSpPr>
          <p:cNvPr id="5" name="Text Placeholder 4">
            <a:extLst>
              <a:ext uri="{FF2B5EF4-FFF2-40B4-BE49-F238E27FC236}">
                <a16:creationId xmlns:a16="http://schemas.microsoft.com/office/drawing/2014/main" id="{A09A4A6F-156A-8B40-A6CE-D5057F0E28F0}"/>
              </a:ext>
            </a:extLst>
          </p:cNvPr>
          <p:cNvSpPr>
            <a:spLocks noGrp="1"/>
          </p:cNvSpPr>
          <p:nvPr>
            <p:ph type="body" sz="quarter" idx="14"/>
          </p:nvPr>
        </p:nvSpPr>
        <p:spPr/>
        <p:txBody>
          <a:bodyPr/>
          <a:lstStyle/>
          <a:p>
            <a:r>
              <a:rPr lang="en-DE"/>
              <a:t>Extension eines Ausdrucks gibt an, inwiefern dieser einen Sachbezug (engl. </a:t>
            </a:r>
            <a:r>
              <a:rPr lang="en-DE" i="1"/>
              <a:t>reference</a:t>
            </a:r>
            <a:r>
              <a:rPr lang="en-DE"/>
              <a:t>) herstellt</a:t>
            </a:r>
          </a:p>
          <a:p>
            <a:r>
              <a:rPr lang="en-DE"/>
              <a:t>im Falle eines Eigennamens wie </a:t>
            </a:r>
            <a:r>
              <a:rPr lang="en-DE" i="1"/>
              <a:t>Angela Merkel </a:t>
            </a:r>
            <a:r>
              <a:rPr lang="en-DE" b="1"/>
              <a:t>ist </a:t>
            </a:r>
            <a:r>
              <a:rPr lang="en-DE"/>
              <a:t>der Träger eines Namens sein Sachbezug</a:t>
            </a:r>
          </a:p>
          <a:p>
            <a:r>
              <a:rPr lang="en-DE"/>
              <a:t>Auch bei sog. </a:t>
            </a:r>
            <a:r>
              <a:rPr lang="en-DE" b="1"/>
              <a:t>Kennzeichnungen </a:t>
            </a:r>
            <a:r>
              <a:rPr lang="en-DE"/>
              <a:t>wie </a:t>
            </a:r>
            <a:r>
              <a:rPr lang="en-DE" i="1"/>
              <a:t>dieses Haus, der Tisch hier </a:t>
            </a:r>
            <a:r>
              <a:rPr lang="en-DE"/>
              <a:t>etc. ist der Sachbezug (im Kontext) klar</a:t>
            </a:r>
          </a:p>
          <a:p>
            <a:r>
              <a:rPr lang="en-DE"/>
              <a:t>jedoch ist der Zusammenhang zwischen Sprache und Sachbezug nicht immer so klar wie bei referenziellen Ausdrücken.</a:t>
            </a:r>
          </a:p>
        </p:txBody>
      </p:sp>
      <p:sp>
        <p:nvSpPr>
          <p:cNvPr id="6" name="Text Placeholder 5">
            <a:extLst>
              <a:ext uri="{FF2B5EF4-FFF2-40B4-BE49-F238E27FC236}">
                <a16:creationId xmlns:a16="http://schemas.microsoft.com/office/drawing/2014/main" id="{5132EDB0-BC95-2740-8024-79F541C110A4}"/>
              </a:ext>
            </a:extLst>
          </p:cNvPr>
          <p:cNvSpPr>
            <a:spLocks noGrp="1"/>
          </p:cNvSpPr>
          <p:nvPr>
            <p:ph type="body" sz="quarter" idx="15"/>
          </p:nvPr>
        </p:nvSpPr>
        <p:spPr/>
        <p:txBody>
          <a:bodyPr/>
          <a:lstStyle/>
          <a:p>
            <a:r>
              <a:rPr lang="en-DE"/>
              <a:t>Referenzelle Ausdrücke in der LS</a:t>
            </a:r>
          </a:p>
        </p:txBody>
      </p:sp>
    </p:spTree>
    <p:extLst>
      <p:ext uri="{BB962C8B-B14F-4D97-AF65-F5344CB8AC3E}">
        <p14:creationId xmlns:p14="http://schemas.microsoft.com/office/powerpoint/2010/main" val="2497058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9D86-AB5D-884E-A9A6-7702CE3A79BB}"/>
              </a:ext>
            </a:extLst>
          </p:cNvPr>
          <p:cNvSpPr>
            <a:spLocks noGrp="1"/>
          </p:cNvSpPr>
          <p:nvPr>
            <p:ph type="title"/>
          </p:nvPr>
        </p:nvSpPr>
        <p:spPr/>
        <p:txBody>
          <a:bodyPr/>
          <a:lstStyle/>
          <a:p>
            <a:r>
              <a:rPr lang="en-DE"/>
              <a:t>Logische Semantik</a:t>
            </a:r>
          </a:p>
        </p:txBody>
      </p:sp>
      <p:sp>
        <p:nvSpPr>
          <p:cNvPr id="3" name="Footer Placeholder 2">
            <a:extLst>
              <a:ext uri="{FF2B5EF4-FFF2-40B4-BE49-F238E27FC236}">
                <a16:creationId xmlns:a16="http://schemas.microsoft.com/office/drawing/2014/main" id="{9C19129B-6BBB-0542-B54B-774BDCF35012}"/>
              </a:ext>
            </a:extLst>
          </p:cNvPr>
          <p:cNvSpPr>
            <a:spLocks noGrp="1"/>
          </p:cNvSpPr>
          <p:nvPr>
            <p:ph type="ftr" sz="quarter" idx="11"/>
          </p:nvPr>
        </p:nvSpPr>
        <p:spPr/>
        <p:txBody>
          <a:bodyPr/>
          <a:lstStyle/>
          <a:p>
            <a:r>
              <a:rPr lang="de-DE"/>
              <a:t>(Zimmermann 2014: 50ff.)</a:t>
            </a:r>
          </a:p>
        </p:txBody>
      </p:sp>
      <p:sp>
        <p:nvSpPr>
          <p:cNvPr id="4" name="Slide Number Placeholder 3">
            <a:extLst>
              <a:ext uri="{FF2B5EF4-FFF2-40B4-BE49-F238E27FC236}">
                <a16:creationId xmlns:a16="http://schemas.microsoft.com/office/drawing/2014/main" id="{DE1B898E-8E12-1642-BDAB-709086D0A510}"/>
              </a:ext>
            </a:extLst>
          </p:cNvPr>
          <p:cNvSpPr>
            <a:spLocks noGrp="1"/>
          </p:cNvSpPr>
          <p:nvPr>
            <p:ph type="sldNum" sz="quarter" idx="12"/>
          </p:nvPr>
        </p:nvSpPr>
        <p:spPr/>
        <p:txBody>
          <a:bodyPr/>
          <a:lstStyle/>
          <a:p>
            <a:fld id="{9D195BCC-3514-4B1B-9C18-24F3D67EC549}" type="slidenum">
              <a:rPr lang="de-DE" smtClean="0"/>
              <a:t>15</a:t>
            </a:fld>
            <a:endParaRPr lang="de-DE"/>
          </a:p>
        </p:txBody>
      </p:sp>
      <p:sp>
        <p:nvSpPr>
          <p:cNvPr id="5" name="Text Placeholder 4">
            <a:extLst>
              <a:ext uri="{FF2B5EF4-FFF2-40B4-BE49-F238E27FC236}">
                <a16:creationId xmlns:a16="http://schemas.microsoft.com/office/drawing/2014/main" id="{68D72142-8CDE-C747-9814-B861D3FF744C}"/>
              </a:ext>
            </a:extLst>
          </p:cNvPr>
          <p:cNvSpPr>
            <a:spLocks noGrp="1"/>
          </p:cNvSpPr>
          <p:nvPr>
            <p:ph type="body" sz="quarter" idx="14"/>
          </p:nvPr>
        </p:nvSpPr>
        <p:spPr/>
        <p:txBody>
          <a:bodyPr/>
          <a:lstStyle/>
          <a:p>
            <a:pPr marL="0" indent="0">
              <a:buNone/>
            </a:pPr>
            <a:r>
              <a:rPr lang="en-DE" i="1"/>
              <a:t>Unter </a:t>
            </a:r>
            <a:r>
              <a:rPr lang="en-DE" i="1" u="sng"/>
              <a:t>jedem Tisch</a:t>
            </a:r>
            <a:r>
              <a:rPr lang="en-DE" i="1"/>
              <a:t> liegt ein Betrunkener.</a:t>
            </a:r>
          </a:p>
          <a:p>
            <a:pPr marL="0" indent="0">
              <a:buNone/>
            </a:pPr>
            <a:endParaRPr lang="en-DE" sz="900"/>
          </a:p>
          <a:p>
            <a:r>
              <a:rPr lang="en-DE"/>
              <a:t>Hier liegt </a:t>
            </a:r>
            <a:r>
              <a:rPr lang="en-DE" b="1"/>
              <a:t>multiple Referenz </a:t>
            </a:r>
            <a:r>
              <a:rPr lang="en-DE"/>
              <a:t>vor</a:t>
            </a:r>
          </a:p>
          <a:p>
            <a:r>
              <a:rPr lang="en-DE"/>
              <a:t>als Extension des Substantivs </a:t>
            </a:r>
            <a:r>
              <a:rPr lang="en-DE" i="1"/>
              <a:t>Tisch </a:t>
            </a:r>
            <a:r>
              <a:rPr lang="en-DE"/>
              <a:t>ist hier die Gesamtheit aller Tische anzunehmen</a:t>
            </a:r>
          </a:p>
          <a:p>
            <a:r>
              <a:rPr lang="en-DE"/>
              <a:t>der Begriff der Gesamtheit lässt sich durch das mathematische Konzept der </a:t>
            </a:r>
            <a:r>
              <a:rPr lang="en-DE" b="1"/>
              <a:t>Menge </a:t>
            </a:r>
            <a:r>
              <a:rPr lang="en-DE"/>
              <a:t>präzisieren.</a:t>
            </a:r>
          </a:p>
          <a:p>
            <a:r>
              <a:rPr lang="en-DE"/>
              <a:t>eine </a:t>
            </a:r>
            <a:r>
              <a:rPr lang="en-DE" b="1"/>
              <a:t>Menge </a:t>
            </a:r>
            <a:r>
              <a:rPr lang="en-DE"/>
              <a:t>wird aufgrund dessen bestimmt, was ihre Elemente sind:</a:t>
            </a:r>
          </a:p>
          <a:p>
            <a:endParaRPr lang="en-DE" sz="900"/>
          </a:p>
          <a:p>
            <a:pPr marL="0" indent="0" algn="ctr">
              <a:buNone/>
            </a:pPr>
            <a:r>
              <a:rPr lang="en-DE"/>
              <a:t>Sei </a:t>
            </a:r>
            <a:r>
              <a:rPr lang="en-DE">
                <a:solidFill>
                  <a:srgbClr val="0070C0"/>
                </a:solidFill>
              </a:rPr>
              <a:t>S</a:t>
            </a:r>
            <a:r>
              <a:rPr lang="en-DE"/>
              <a:t> die Menge aller </a:t>
            </a:r>
            <a:r>
              <a:rPr lang="en-DE">
                <a:solidFill>
                  <a:srgbClr val="0070C0"/>
                </a:solidFill>
              </a:rPr>
              <a:t>deutschen Städte </a:t>
            </a:r>
            <a:r>
              <a:rPr lang="en-DE"/>
              <a:t>und </a:t>
            </a:r>
            <a:r>
              <a:rPr lang="en-DE">
                <a:solidFill>
                  <a:srgbClr val="00B050"/>
                </a:solidFill>
              </a:rPr>
              <a:t>M</a:t>
            </a:r>
            <a:r>
              <a:rPr lang="en-DE"/>
              <a:t> die Menge aller </a:t>
            </a:r>
            <a:r>
              <a:rPr lang="en-DE">
                <a:solidFill>
                  <a:srgbClr val="00B050"/>
                </a:solidFill>
              </a:rPr>
              <a:t>deutschen Millionenstädte</a:t>
            </a:r>
            <a:r>
              <a:rPr lang="en-DE"/>
              <a:t>, dann gilt: Düsseldorf ∈ </a:t>
            </a:r>
            <a:r>
              <a:rPr lang="en-DE">
                <a:solidFill>
                  <a:srgbClr val="0070C0"/>
                </a:solidFill>
              </a:rPr>
              <a:t>S</a:t>
            </a:r>
            <a:r>
              <a:rPr lang="en-DE"/>
              <a:t>, Düsseldorf ∉ </a:t>
            </a:r>
            <a:r>
              <a:rPr lang="en-DE">
                <a:solidFill>
                  <a:srgbClr val="00B050"/>
                </a:solidFill>
              </a:rPr>
              <a:t>M</a:t>
            </a:r>
          </a:p>
        </p:txBody>
      </p:sp>
      <p:sp>
        <p:nvSpPr>
          <p:cNvPr id="6" name="Text Placeholder 5">
            <a:extLst>
              <a:ext uri="{FF2B5EF4-FFF2-40B4-BE49-F238E27FC236}">
                <a16:creationId xmlns:a16="http://schemas.microsoft.com/office/drawing/2014/main" id="{DC084BF9-7B54-6A42-BBDA-ABB15842C1F8}"/>
              </a:ext>
            </a:extLst>
          </p:cNvPr>
          <p:cNvSpPr>
            <a:spLocks noGrp="1"/>
          </p:cNvSpPr>
          <p:nvPr>
            <p:ph type="body" sz="quarter" idx="15"/>
          </p:nvPr>
        </p:nvSpPr>
        <p:spPr/>
        <p:txBody>
          <a:bodyPr/>
          <a:lstStyle/>
          <a:p>
            <a:r>
              <a:rPr lang="en-DE"/>
              <a:t>Substantive und Mengen</a:t>
            </a:r>
          </a:p>
        </p:txBody>
      </p:sp>
    </p:spTree>
    <p:extLst>
      <p:ext uri="{BB962C8B-B14F-4D97-AF65-F5344CB8AC3E}">
        <p14:creationId xmlns:p14="http://schemas.microsoft.com/office/powerpoint/2010/main" val="3077691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CC69-E2BC-DA4F-8E77-C9FAB9E729DA}"/>
              </a:ext>
            </a:extLst>
          </p:cNvPr>
          <p:cNvSpPr>
            <a:spLocks noGrp="1"/>
          </p:cNvSpPr>
          <p:nvPr>
            <p:ph type="title"/>
          </p:nvPr>
        </p:nvSpPr>
        <p:spPr/>
        <p:txBody>
          <a:bodyPr/>
          <a:lstStyle/>
          <a:p>
            <a:r>
              <a:rPr lang="en-DE"/>
              <a:t>Logische Semantik</a:t>
            </a:r>
          </a:p>
        </p:txBody>
      </p:sp>
      <p:sp>
        <p:nvSpPr>
          <p:cNvPr id="3" name="Footer Placeholder 2">
            <a:extLst>
              <a:ext uri="{FF2B5EF4-FFF2-40B4-BE49-F238E27FC236}">
                <a16:creationId xmlns:a16="http://schemas.microsoft.com/office/drawing/2014/main" id="{91B6DB7E-80B9-5F4A-9883-8AD0D51C01EC}"/>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29293FDD-856E-6D40-B35A-7BCC763B9C0B}"/>
              </a:ext>
            </a:extLst>
          </p:cNvPr>
          <p:cNvSpPr>
            <a:spLocks noGrp="1"/>
          </p:cNvSpPr>
          <p:nvPr>
            <p:ph type="sldNum" sz="quarter" idx="12"/>
          </p:nvPr>
        </p:nvSpPr>
        <p:spPr/>
        <p:txBody>
          <a:bodyPr/>
          <a:lstStyle/>
          <a:p>
            <a:fld id="{9D195BCC-3514-4B1B-9C18-24F3D67EC549}" type="slidenum">
              <a:rPr lang="de-DE" smtClean="0"/>
              <a:t>16</a:t>
            </a:fld>
            <a:endParaRPr lang="de-DE"/>
          </a:p>
        </p:txBody>
      </p:sp>
      <p:sp>
        <p:nvSpPr>
          <p:cNvPr id="5" name="Text Placeholder 4">
            <a:extLst>
              <a:ext uri="{FF2B5EF4-FFF2-40B4-BE49-F238E27FC236}">
                <a16:creationId xmlns:a16="http://schemas.microsoft.com/office/drawing/2014/main" id="{DFE1FE44-22EB-6148-9DE9-AF5CA9943D3E}"/>
              </a:ext>
            </a:extLst>
          </p:cNvPr>
          <p:cNvSpPr>
            <a:spLocks noGrp="1"/>
          </p:cNvSpPr>
          <p:nvPr>
            <p:ph type="body" sz="quarter" idx="14"/>
          </p:nvPr>
        </p:nvSpPr>
        <p:spPr/>
        <p:txBody>
          <a:bodyPr/>
          <a:lstStyle/>
          <a:p>
            <a:r>
              <a:rPr lang="en-DE"/>
              <a:t>auch erweiterte Substantive beziehen sich grundsätzlich auf mehrere Entitäten, z.B.</a:t>
            </a:r>
          </a:p>
          <a:p>
            <a:pPr lvl="1"/>
            <a:r>
              <a:rPr lang="en-DE" i="1"/>
              <a:t>sie interessiert sich für </a:t>
            </a:r>
            <a:r>
              <a:rPr lang="en-DE" b="1" i="1"/>
              <a:t>jedes Buch über Semantik</a:t>
            </a:r>
            <a:endParaRPr lang="en-DE"/>
          </a:p>
          <a:p>
            <a:pPr lvl="1"/>
            <a:r>
              <a:rPr lang="en-DE" i="1"/>
              <a:t>ich habe </a:t>
            </a:r>
            <a:r>
              <a:rPr lang="en-DE" b="1" i="1"/>
              <a:t>keinen einäugigen Mann </a:t>
            </a:r>
            <a:r>
              <a:rPr lang="en-DE" i="1"/>
              <a:t>gesehen</a:t>
            </a:r>
          </a:p>
          <a:p>
            <a:r>
              <a:rPr lang="en-DE"/>
              <a:t>in diesen Beispielen liegen </a:t>
            </a:r>
            <a:r>
              <a:rPr lang="en-DE" b="1"/>
              <a:t>Teilmengenbeziehungen </a:t>
            </a:r>
            <a:r>
              <a:rPr lang="en-DE"/>
              <a:t>vor:</a:t>
            </a:r>
          </a:p>
        </p:txBody>
      </p:sp>
      <p:sp>
        <p:nvSpPr>
          <p:cNvPr id="6" name="Text Placeholder 5">
            <a:extLst>
              <a:ext uri="{FF2B5EF4-FFF2-40B4-BE49-F238E27FC236}">
                <a16:creationId xmlns:a16="http://schemas.microsoft.com/office/drawing/2014/main" id="{9640321A-075E-D54F-A31D-3F97642A53CF}"/>
              </a:ext>
            </a:extLst>
          </p:cNvPr>
          <p:cNvSpPr>
            <a:spLocks noGrp="1"/>
          </p:cNvSpPr>
          <p:nvPr>
            <p:ph type="body" sz="quarter" idx="15"/>
          </p:nvPr>
        </p:nvSpPr>
        <p:spPr/>
        <p:txBody>
          <a:bodyPr/>
          <a:lstStyle/>
          <a:p>
            <a:r>
              <a:rPr lang="en-DE"/>
              <a:t>Substantive und Mengen</a:t>
            </a:r>
          </a:p>
        </p:txBody>
      </p:sp>
      <p:sp>
        <p:nvSpPr>
          <p:cNvPr id="7" name="Oval 6">
            <a:extLst>
              <a:ext uri="{FF2B5EF4-FFF2-40B4-BE49-F238E27FC236}">
                <a16:creationId xmlns:a16="http://schemas.microsoft.com/office/drawing/2014/main" id="{83D9AA3C-0546-0345-BB7B-229A1CFF8A01}"/>
              </a:ext>
            </a:extLst>
          </p:cNvPr>
          <p:cNvSpPr/>
          <p:nvPr/>
        </p:nvSpPr>
        <p:spPr>
          <a:xfrm>
            <a:off x="521494" y="3439021"/>
            <a:ext cx="2898378" cy="122413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Oval 7">
            <a:extLst>
              <a:ext uri="{FF2B5EF4-FFF2-40B4-BE49-F238E27FC236}">
                <a16:creationId xmlns:a16="http://schemas.microsoft.com/office/drawing/2014/main" id="{D933BC74-2D4F-6348-8C31-5B3C1CC7B1F4}"/>
              </a:ext>
            </a:extLst>
          </p:cNvPr>
          <p:cNvSpPr/>
          <p:nvPr/>
        </p:nvSpPr>
        <p:spPr>
          <a:xfrm>
            <a:off x="2002778" y="3439021"/>
            <a:ext cx="2898378" cy="122413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TextBox 8">
            <a:extLst>
              <a:ext uri="{FF2B5EF4-FFF2-40B4-BE49-F238E27FC236}">
                <a16:creationId xmlns:a16="http://schemas.microsoft.com/office/drawing/2014/main" id="{FF153330-A435-9A43-A2E5-20A631C5EC40}"/>
              </a:ext>
            </a:extLst>
          </p:cNvPr>
          <p:cNvSpPr txBox="1"/>
          <p:nvPr/>
        </p:nvSpPr>
        <p:spPr>
          <a:xfrm>
            <a:off x="827584" y="3799061"/>
            <a:ext cx="936104" cy="584775"/>
          </a:xfrm>
          <a:prstGeom prst="rect">
            <a:avLst/>
          </a:prstGeom>
          <a:noFill/>
        </p:spPr>
        <p:txBody>
          <a:bodyPr wrap="square" rtlCol="0">
            <a:spAutoFit/>
          </a:bodyPr>
          <a:lstStyle/>
          <a:p>
            <a:pPr algn="ctr"/>
            <a:r>
              <a:rPr lang="en-DE" sz="1600" dirty="0" err="1"/>
              <a:t>alle</a:t>
            </a:r>
          </a:p>
          <a:p>
            <a:pPr algn="ctr"/>
            <a:r>
              <a:rPr lang="en-DE" sz="1600" dirty="0" err="1"/>
              <a:t>Bücher</a:t>
            </a:r>
          </a:p>
        </p:txBody>
      </p:sp>
      <p:sp>
        <p:nvSpPr>
          <p:cNvPr id="10" name="TextBox 9">
            <a:extLst>
              <a:ext uri="{FF2B5EF4-FFF2-40B4-BE49-F238E27FC236}">
                <a16:creationId xmlns:a16="http://schemas.microsoft.com/office/drawing/2014/main" id="{B687AA19-1209-2542-8656-D37A4BC17634}"/>
              </a:ext>
            </a:extLst>
          </p:cNvPr>
          <p:cNvSpPr txBox="1"/>
          <p:nvPr/>
        </p:nvSpPr>
        <p:spPr>
          <a:xfrm>
            <a:off x="2071837" y="3635590"/>
            <a:ext cx="1195300" cy="830997"/>
          </a:xfrm>
          <a:prstGeom prst="rect">
            <a:avLst/>
          </a:prstGeom>
          <a:noFill/>
        </p:spPr>
        <p:txBody>
          <a:bodyPr wrap="square" rtlCol="0">
            <a:spAutoFit/>
          </a:bodyPr>
          <a:lstStyle/>
          <a:p>
            <a:pPr algn="ctr"/>
            <a:r>
              <a:rPr lang="en-DE" sz="1600" dirty="0" err="1"/>
              <a:t>Bücher</a:t>
            </a:r>
          </a:p>
          <a:p>
            <a:pPr algn="ctr"/>
            <a:r>
              <a:rPr lang="en-DE" sz="1600" dirty="0" err="1"/>
              <a:t>über</a:t>
            </a:r>
          </a:p>
          <a:p>
            <a:pPr algn="ctr"/>
            <a:r>
              <a:rPr lang="en-DE" sz="1600" dirty="0" err="1"/>
              <a:t>Semantik</a:t>
            </a:r>
          </a:p>
        </p:txBody>
      </p:sp>
      <p:sp>
        <p:nvSpPr>
          <p:cNvPr id="11" name="TextBox 10">
            <a:extLst>
              <a:ext uri="{FF2B5EF4-FFF2-40B4-BE49-F238E27FC236}">
                <a16:creationId xmlns:a16="http://schemas.microsoft.com/office/drawing/2014/main" id="{8C721FD8-0A4B-0946-84F1-ECE4B0767E19}"/>
              </a:ext>
            </a:extLst>
          </p:cNvPr>
          <p:cNvSpPr txBox="1"/>
          <p:nvPr/>
        </p:nvSpPr>
        <p:spPr>
          <a:xfrm>
            <a:off x="3572191" y="3892189"/>
            <a:ext cx="936104" cy="338554"/>
          </a:xfrm>
          <a:prstGeom prst="rect">
            <a:avLst/>
          </a:prstGeom>
          <a:noFill/>
        </p:spPr>
        <p:txBody>
          <a:bodyPr wrap="square" rtlCol="0">
            <a:spAutoFit/>
          </a:bodyPr>
          <a:lstStyle/>
          <a:p>
            <a:pPr algn="ctr"/>
            <a:r>
              <a:rPr lang="en-DE" sz="1600" dirty="0" err="1"/>
              <a:t>∅</a:t>
            </a:r>
          </a:p>
        </p:txBody>
      </p:sp>
    </p:spTree>
    <p:extLst>
      <p:ext uri="{BB962C8B-B14F-4D97-AF65-F5344CB8AC3E}">
        <p14:creationId xmlns:p14="http://schemas.microsoft.com/office/powerpoint/2010/main" val="2309354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1805-F3CD-9D44-B31B-F75126248BE1}"/>
              </a:ext>
            </a:extLst>
          </p:cNvPr>
          <p:cNvSpPr>
            <a:spLocks noGrp="1"/>
          </p:cNvSpPr>
          <p:nvPr>
            <p:ph type="title"/>
          </p:nvPr>
        </p:nvSpPr>
        <p:spPr/>
        <p:txBody>
          <a:bodyPr/>
          <a:lstStyle/>
          <a:p>
            <a:r>
              <a:rPr lang="en-DE"/>
              <a:t>Logische Semantik</a:t>
            </a:r>
          </a:p>
        </p:txBody>
      </p:sp>
      <p:sp>
        <p:nvSpPr>
          <p:cNvPr id="3" name="Footer Placeholder 2">
            <a:extLst>
              <a:ext uri="{FF2B5EF4-FFF2-40B4-BE49-F238E27FC236}">
                <a16:creationId xmlns:a16="http://schemas.microsoft.com/office/drawing/2014/main" id="{CEEB06F2-3A02-5F40-BC0B-DEC415AF2807}"/>
              </a:ext>
            </a:extLst>
          </p:cNvPr>
          <p:cNvSpPr>
            <a:spLocks noGrp="1"/>
          </p:cNvSpPr>
          <p:nvPr>
            <p:ph type="ftr" sz="quarter" idx="11"/>
          </p:nvPr>
        </p:nvSpPr>
        <p:spPr/>
        <p:txBody>
          <a:bodyPr/>
          <a:lstStyle/>
          <a:p>
            <a:r>
              <a:rPr lang="de-DE"/>
              <a:t>(Pafel &amp; Reich 2016: 262)</a:t>
            </a:r>
          </a:p>
        </p:txBody>
      </p:sp>
      <p:sp>
        <p:nvSpPr>
          <p:cNvPr id="4" name="Slide Number Placeholder 3">
            <a:extLst>
              <a:ext uri="{FF2B5EF4-FFF2-40B4-BE49-F238E27FC236}">
                <a16:creationId xmlns:a16="http://schemas.microsoft.com/office/drawing/2014/main" id="{170B675A-9017-ED49-A247-8EC87A40CB82}"/>
              </a:ext>
            </a:extLst>
          </p:cNvPr>
          <p:cNvSpPr>
            <a:spLocks noGrp="1"/>
          </p:cNvSpPr>
          <p:nvPr>
            <p:ph type="sldNum" sz="quarter" idx="12"/>
          </p:nvPr>
        </p:nvSpPr>
        <p:spPr/>
        <p:txBody>
          <a:bodyPr/>
          <a:lstStyle/>
          <a:p>
            <a:fld id="{9D195BCC-3514-4B1B-9C18-24F3D67EC549}" type="slidenum">
              <a:rPr lang="de-DE" smtClean="0"/>
              <a:t>17</a:t>
            </a:fld>
            <a:endParaRPr lang="de-DE"/>
          </a:p>
        </p:txBody>
      </p:sp>
      <p:sp>
        <p:nvSpPr>
          <p:cNvPr id="5" name="Text Placeholder 4">
            <a:extLst>
              <a:ext uri="{FF2B5EF4-FFF2-40B4-BE49-F238E27FC236}">
                <a16:creationId xmlns:a16="http://schemas.microsoft.com/office/drawing/2014/main" id="{296474E4-4F6C-8341-9C71-45997C74194F}"/>
              </a:ext>
            </a:extLst>
          </p:cNvPr>
          <p:cNvSpPr>
            <a:spLocks noGrp="1"/>
          </p:cNvSpPr>
          <p:nvPr>
            <p:ph type="body" sz="quarter" idx="14"/>
          </p:nvPr>
        </p:nvSpPr>
        <p:spPr/>
        <p:txBody>
          <a:bodyPr/>
          <a:lstStyle/>
          <a:p>
            <a:r>
              <a:rPr lang="en-DE"/>
              <a:t>A ⊂ B: A ist </a:t>
            </a:r>
            <a:r>
              <a:rPr lang="en-DE" b="1"/>
              <a:t>Teilmenge</a:t>
            </a:r>
            <a:r>
              <a:rPr lang="en-DE"/>
              <a:t> von B</a:t>
            </a:r>
          </a:p>
          <a:p>
            <a:pPr lvl="1"/>
            <a:r>
              <a:rPr lang="en-DE"/>
              <a:t>gdw jedes Element von A gleichzeitig auch Element von B ist</a:t>
            </a:r>
          </a:p>
          <a:p>
            <a:r>
              <a:rPr lang="en-DE"/>
              <a:t>A ⊆ B: A ist </a:t>
            </a:r>
            <a:r>
              <a:rPr lang="en-DE" b="1"/>
              <a:t>echte Teilmenge </a:t>
            </a:r>
            <a:r>
              <a:rPr lang="en-DE"/>
              <a:t>von B</a:t>
            </a:r>
          </a:p>
          <a:p>
            <a:pPr lvl="1"/>
            <a:r>
              <a:rPr lang="en-DE"/>
              <a:t>gdw jedes Element von A gleichzeitig auch Element von B ist und es mindestens ein Element von B gibt, das nicht in A liegt</a:t>
            </a:r>
          </a:p>
          <a:p>
            <a:pPr lvl="1"/>
            <a:endParaRPr lang="en-DE" sz="800"/>
          </a:p>
          <a:p>
            <a:pPr marL="0" indent="0">
              <a:buNone/>
            </a:pPr>
            <a:r>
              <a:rPr lang="en-DE"/>
              <a:t>{</a:t>
            </a:r>
            <a:r>
              <a:rPr lang="en-DE">
                <a:solidFill>
                  <a:srgbClr val="00B050"/>
                </a:solidFill>
              </a:rPr>
              <a:t>a</a:t>
            </a:r>
            <a:r>
              <a:rPr lang="en-DE"/>
              <a:t>, </a:t>
            </a:r>
            <a:r>
              <a:rPr lang="en-DE">
                <a:solidFill>
                  <a:srgbClr val="0070C0"/>
                </a:solidFill>
              </a:rPr>
              <a:t>b</a:t>
            </a:r>
            <a:r>
              <a:rPr lang="en-DE"/>
              <a:t>, </a:t>
            </a:r>
            <a:r>
              <a:rPr lang="en-DE">
                <a:solidFill>
                  <a:srgbClr val="C00000"/>
                </a:solidFill>
              </a:rPr>
              <a:t>c</a:t>
            </a:r>
            <a:r>
              <a:rPr lang="en-DE"/>
              <a:t>} ⊂ {</a:t>
            </a:r>
            <a:r>
              <a:rPr lang="en-DE">
                <a:solidFill>
                  <a:srgbClr val="C00000"/>
                </a:solidFill>
              </a:rPr>
              <a:t>c</a:t>
            </a:r>
            <a:r>
              <a:rPr lang="en-DE"/>
              <a:t>, </a:t>
            </a:r>
            <a:r>
              <a:rPr lang="en-DE">
                <a:solidFill>
                  <a:srgbClr val="0070C0"/>
                </a:solidFill>
              </a:rPr>
              <a:t>b</a:t>
            </a:r>
            <a:r>
              <a:rPr lang="en-DE"/>
              <a:t>, </a:t>
            </a:r>
            <a:r>
              <a:rPr lang="en-DE">
                <a:solidFill>
                  <a:srgbClr val="00B050"/>
                </a:solidFill>
              </a:rPr>
              <a:t>a</a:t>
            </a:r>
            <a:r>
              <a:rPr lang="en-DE"/>
              <a:t>}</a:t>
            </a:r>
          </a:p>
          <a:p>
            <a:pPr marL="0" indent="0">
              <a:buNone/>
            </a:pPr>
            <a:r>
              <a:rPr lang="en-DE"/>
              <a:t>{</a:t>
            </a:r>
            <a:r>
              <a:rPr lang="en-DE">
                <a:solidFill>
                  <a:srgbClr val="00B050"/>
                </a:solidFill>
              </a:rPr>
              <a:t>a</a:t>
            </a:r>
            <a:r>
              <a:rPr lang="en-DE"/>
              <a:t>, </a:t>
            </a:r>
            <a:r>
              <a:rPr lang="en-DE">
                <a:solidFill>
                  <a:srgbClr val="0070C0"/>
                </a:solidFill>
              </a:rPr>
              <a:t>b</a:t>
            </a:r>
            <a:r>
              <a:rPr lang="en-DE"/>
              <a:t>, </a:t>
            </a:r>
            <a:r>
              <a:rPr lang="en-DE">
                <a:solidFill>
                  <a:srgbClr val="C00000"/>
                </a:solidFill>
              </a:rPr>
              <a:t>c</a:t>
            </a:r>
            <a:r>
              <a:rPr lang="en-DE"/>
              <a:t>} ⊆ {</a:t>
            </a:r>
            <a:r>
              <a:rPr lang="en-DE">
                <a:solidFill>
                  <a:srgbClr val="C00000"/>
                </a:solidFill>
              </a:rPr>
              <a:t>c</a:t>
            </a:r>
            <a:r>
              <a:rPr lang="en-DE"/>
              <a:t>, </a:t>
            </a:r>
            <a:r>
              <a:rPr lang="en-DE">
                <a:solidFill>
                  <a:srgbClr val="0070C0"/>
                </a:solidFill>
              </a:rPr>
              <a:t>b</a:t>
            </a:r>
            <a:r>
              <a:rPr lang="en-DE"/>
              <a:t>, </a:t>
            </a:r>
            <a:r>
              <a:rPr lang="en-DE">
                <a:solidFill>
                  <a:srgbClr val="00B050"/>
                </a:solidFill>
              </a:rPr>
              <a:t>a</a:t>
            </a:r>
            <a:r>
              <a:rPr lang="en-DE"/>
              <a:t>, </a:t>
            </a:r>
            <a:r>
              <a:rPr lang="en-DE">
                <a:solidFill>
                  <a:srgbClr val="7030A0"/>
                </a:solidFill>
              </a:rPr>
              <a:t>d</a:t>
            </a:r>
            <a:r>
              <a:rPr lang="en-DE"/>
              <a:t>}</a:t>
            </a:r>
          </a:p>
          <a:p>
            <a:pPr marL="0" indent="0">
              <a:buNone/>
            </a:pPr>
            <a:endParaRPr lang="en-DE" sz="1400"/>
          </a:p>
          <a:p>
            <a:r>
              <a:rPr lang="en-DE" sz="1800"/>
              <a:t>(Hinweis: Gebrauch der Symbole ist hier unterschiedlich, z.T. wird ⊆ für 'Teilmenge' und ⊊ für 'echte Teilmenge' verwendet)</a:t>
            </a:r>
          </a:p>
          <a:p>
            <a:endParaRPr lang="en-DE"/>
          </a:p>
        </p:txBody>
      </p:sp>
      <p:sp>
        <p:nvSpPr>
          <p:cNvPr id="6" name="Text Placeholder 5">
            <a:extLst>
              <a:ext uri="{FF2B5EF4-FFF2-40B4-BE49-F238E27FC236}">
                <a16:creationId xmlns:a16="http://schemas.microsoft.com/office/drawing/2014/main" id="{B0B593FC-EDA0-8F45-8FC0-BDBE1CD117C9}"/>
              </a:ext>
            </a:extLst>
          </p:cNvPr>
          <p:cNvSpPr>
            <a:spLocks noGrp="1"/>
          </p:cNvSpPr>
          <p:nvPr>
            <p:ph type="body" sz="quarter" idx="15"/>
          </p:nvPr>
        </p:nvSpPr>
        <p:spPr/>
        <p:txBody>
          <a:bodyPr/>
          <a:lstStyle/>
          <a:p>
            <a:r>
              <a:rPr lang="en-DE"/>
              <a:t>Substantive und Mengen</a:t>
            </a:r>
          </a:p>
        </p:txBody>
      </p:sp>
    </p:spTree>
    <p:extLst>
      <p:ext uri="{BB962C8B-B14F-4D97-AF65-F5344CB8AC3E}">
        <p14:creationId xmlns:p14="http://schemas.microsoft.com/office/powerpoint/2010/main" val="3010366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91920-77A7-E842-9ACF-6D537CF9316A}"/>
              </a:ext>
            </a:extLst>
          </p:cNvPr>
          <p:cNvSpPr>
            <a:spLocks noGrp="1"/>
          </p:cNvSpPr>
          <p:nvPr>
            <p:ph type="title"/>
          </p:nvPr>
        </p:nvSpPr>
        <p:spPr/>
        <p:txBody>
          <a:bodyPr/>
          <a:lstStyle/>
          <a:p>
            <a:r>
              <a:rPr lang="en-DE"/>
              <a:t>Logische Semantik</a:t>
            </a:r>
          </a:p>
        </p:txBody>
      </p:sp>
      <p:sp>
        <p:nvSpPr>
          <p:cNvPr id="3" name="Footer Placeholder 2">
            <a:extLst>
              <a:ext uri="{FF2B5EF4-FFF2-40B4-BE49-F238E27FC236}">
                <a16:creationId xmlns:a16="http://schemas.microsoft.com/office/drawing/2014/main" id="{35765BD4-0159-9543-9658-044174FBD90B}"/>
              </a:ext>
            </a:extLst>
          </p:cNvPr>
          <p:cNvSpPr>
            <a:spLocks noGrp="1"/>
          </p:cNvSpPr>
          <p:nvPr>
            <p:ph type="ftr" sz="quarter" idx="11"/>
          </p:nvPr>
        </p:nvSpPr>
        <p:spPr/>
        <p:txBody>
          <a:bodyPr/>
          <a:lstStyle/>
          <a:p>
            <a:r>
              <a:rPr lang="de-DE"/>
              <a:t>(Zimmermann 2014: 54f.; Pafel &amp; Reich 2016: 262f.)</a:t>
            </a:r>
          </a:p>
        </p:txBody>
      </p:sp>
      <p:sp>
        <p:nvSpPr>
          <p:cNvPr id="4" name="Slide Number Placeholder 3">
            <a:extLst>
              <a:ext uri="{FF2B5EF4-FFF2-40B4-BE49-F238E27FC236}">
                <a16:creationId xmlns:a16="http://schemas.microsoft.com/office/drawing/2014/main" id="{BFA5A5E9-65B4-1E4D-8C0B-95B5FA4B79DF}"/>
              </a:ext>
            </a:extLst>
          </p:cNvPr>
          <p:cNvSpPr>
            <a:spLocks noGrp="1"/>
          </p:cNvSpPr>
          <p:nvPr>
            <p:ph type="sldNum" sz="quarter" idx="12"/>
          </p:nvPr>
        </p:nvSpPr>
        <p:spPr/>
        <p:txBody>
          <a:bodyPr/>
          <a:lstStyle/>
          <a:p>
            <a:fld id="{9D195BCC-3514-4B1B-9C18-24F3D67EC549}" type="slidenum">
              <a:rPr lang="de-DE" smtClean="0"/>
              <a:t>18</a:t>
            </a:fld>
            <a:endParaRPr lang="de-DE"/>
          </a:p>
        </p:txBody>
      </p:sp>
      <p:sp>
        <p:nvSpPr>
          <p:cNvPr id="5" name="Text Placeholder 4">
            <a:extLst>
              <a:ext uri="{FF2B5EF4-FFF2-40B4-BE49-F238E27FC236}">
                <a16:creationId xmlns:a16="http://schemas.microsoft.com/office/drawing/2014/main" id="{84791B88-6D23-1648-A879-88B0D1905748}"/>
              </a:ext>
            </a:extLst>
          </p:cNvPr>
          <p:cNvSpPr>
            <a:spLocks noGrp="1"/>
          </p:cNvSpPr>
          <p:nvPr>
            <p:ph type="body" sz="quarter" idx="14"/>
          </p:nvPr>
        </p:nvSpPr>
        <p:spPr/>
        <p:txBody>
          <a:bodyPr/>
          <a:lstStyle/>
          <a:p>
            <a:r>
              <a:rPr lang="en-DE"/>
              <a:t>Die Teilmenge ist eine </a:t>
            </a:r>
            <a:r>
              <a:rPr lang="en-DE" b="1"/>
              <a:t>Relation </a:t>
            </a:r>
            <a:r>
              <a:rPr lang="en-DE"/>
              <a:t>(Beziehung), die zwischen zwei Mengen besteht: sie gibt an, in welchem Verhältnis zwei Mengen zueinander stehen.</a:t>
            </a:r>
          </a:p>
          <a:p>
            <a:r>
              <a:rPr lang="en-DE"/>
              <a:t>Neben Mengenrelationen gibt es auch </a:t>
            </a:r>
            <a:r>
              <a:rPr lang="en-DE" b="1"/>
              <a:t>Mengenoperationen</a:t>
            </a:r>
            <a:r>
              <a:rPr lang="en-DE"/>
              <a:t>, durch die aus zwei Mengen eine dritte Menge wird.</a:t>
            </a:r>
          </a:p>
          <a:p>
            <a:endParaRPr lang="en-DE"/>
          </a:p>
          <a:p>
            <a:pPr marL="0" indent="0">
              <a:buNone/>
            </a:pPr>
            <a:r>
              <a:rPr lang="en-DE"/>
              <a:t>Sei A = {</a:t>
            </a:r>
            <a:r>
              <a:rPr lang="en-DE">
                <a:solidFill>
                  <a:srgbClr val="00B050"/>
                </a:solidFill>
              </a:rPr>
              <a:t>a</a:t>
            </a:r>
            <a:r>
              <a:rPr lang="en-DE"/>
              <a:t>, </a:t>
            </a:r>
            <a:r>
              <a:rPr lang="en-DE">
                <a:solidFill>
                  <a:srgbClr val="0070C0"/>
                </a:solidFill>
              </a:rPr>
              <a:t>b</a:t>
            </a:r>
            <a:r>
              <a:rPr lang="en-DE"/>
              <a:t>} und B = {</a:t>
            </a:r>
            <a:r>
              <a:rPr lang="en-DE">
                <a:solidFill>
                  <a:srgbClr val="0070C0"/>
                </a:solidFill>
              </a:rPr>
              <a:t>b</a:t>
            </a:r>
            <a:r>
              <a:rPr lang="en-DE"/>
              <a:t>, </a:t>
            </a:r>
            <a:r>
              <a:rPr lang="en-DE">
                <a:solidFill>
                  <a:srgbClr val="7030A0"/>
                </a:solidFill>
              </a:rPr>
              <a:t>c</a:t>
            </a:r>
            <a:r>
              <a:rPr lang="en-DE"/>
              <a:t>}, dann gilt:</a:t>
            </a:r>
          </a:p>
          <a:p>
            <a:pPr marL="0" indent="0">
              <a:buNone/>
            </a:pPr>
            <a:r>
              <a:rPr lang="en-DE"/>
              <a:t>A ∩ B = {</a:t>
            </a:r>
            <a:r>
              <a:rPr lang="en-DE">
                <a:solidFill>
                  <a:srgbClr val="0070C0"/>
                </a:solidFill>
              </a:rPr>
              <a:t>b</a:t>
            </a:r>
            <a:r>
              <a:rPr lang="en-DE"/>
              <a:t>}		</a:t>
            </a:r>
            <a:r>
              <a:rPr lang="en-DE">
                <a:solidFill>
                  <a:schemeClr val="accent1">
                    <a:lumMod val="90000"/>
                    <a:lumOff val="10000"/>
                  </a:schemeClr>
                </a:solidFill>
              </a:rPr>
              <a:t>Schnittmenge (intersection)</a:t>
            </a:r>
            <a:endParaRPr lang="en-DE"/>
          </a:p>
          <a:p>
            <a:pPr marL="0" indent="0">
              <a:buNone/>
            </a:pPr>
            <a:r>
              <a:rPr lang="en-DE"/>
              <a:t>A ∪ B = {</a:t>
            </a:r>
            <a:r>
              <a:rPr lang="en-DE">
                <a:solidFill>
                  <a:srgbClr val="00B050"/>
                </a:solidFill>
              </a:rPr>
              <a:t>a</a:t>
            </a:r>
            <a:r>
              <a:rPr lang="en-DE"/>
              <a:t>, </a:t>
            </a:r>
            <a:r>
              <a:rPr lang="en-DE">
                <a:solidFill>
                  <a:srgbClr val="0070C0"/>
                </a:solidFill>
              </a:rPr>
              <a:t>b</a:t>
            </a:r>
            <a:r>
              <a:rPr lang="en-DE"/>
              <a:t>, </a:t>
            </a:r>
            <a:r>
              <a:rPr lang="en-DE">
                <a:solidFill>
                  <a:srgbClr val="7030A0"/>
                </a:solidFill>
              </a:rPr>
              <a:t>c</a:t>
            </a:r>
            <a:r>
              <a:rPr lang="en-DE"/>
              <a:t>}		</a:t>
            </a:r>
            <a:r>
              <a:rPr lang="en-DE">
                <a:solidFill>
                  <a:srgbClr val="00B050"/>
                </a:solidFill>
              </a:rPr>
              <a:t>Vereinigungsmenge (union)</a:t>
            </a:r>
            <a:endParaRPr lang="en-DE"/>
          </a:p>
        </p:txBody>
      </p:sp>
      <p:sp>
        <p:nvSpPr>
          <p:cNvPr id="6" name="Text Placeholder 5">
            <a:extLst>
              <a:ext uri="{FF2B5EF4-FFF2-40B4-BE49-F238E27FC236}">
                <a16:creationId xmlns:a16="http://schemas.microsoft.com/office/drawing/2014/main" id="{822FEACE-C2E6-6444-8E9F-F5035ECC9F95}"/>
              </a:ext>
            </a:extLst>
          </p:cNvPr>
          <p:cNvSpPr>
            <a:spLocks noGrp="1"/>
          </p:cNvSpPr>
          <p:nvPr>
            <p:ph type="body" sz="quarter" idx="15"/>
          </p:nvPr>
        </p:nvSpPr>
        <p:spPr/>
        <p:txBody>
          <a:bodyPr/>
          <a:lstStyle/>
          <a:p>
            <a:r>
              <a:rPr lang="en-DE"/>
              <a:t>Substantive und Mengen</a:t>
            </a:r>
          </a:p>
        </p:txBody>
      </p:sp>
    </p:spTree>
    <p:extLst>
      <p:ext uri="{BB962C8B-B14F-4D97-AF65-F5344CB8AC3E}">
        <p14:creationId xmlns:p14="http://schemas.microsoft.com/office/powerpoint/2010/main" val="586855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57CBB-0455-4349-8042-70676DF46F51}"/>
              </a:ext>
            </a:extLst>
          </p:cNvPr>
          <p:cNvSpPr>
            <a:spLocks noGrp="1"/>
          </p:cNvSpPr>
          <p:nvPr>
            <p:ph type="title"/>
          </p:nvPr>
        </p:nvSpPr>
        <p:spPr/>
        <p:txBody>
          <a:bodyPr/>
          <a:lstStyle/>
          <a:p>
            <a:r>
              <a:rPr lang="en-DE"/>
              <a:t>Logische Semantik</a:t>
            </a:r>
          </a:p>
        </p:txBody>
      </p:sp>
      <p:sp>
        <p:nvSpPr>
          <p:cNvPr id="3" name="Footer Placeholder 2">
            <a:extLst>
              <a:ext uri="{FF2B5EF4-FFF2-40B4-BE49-F238E27FC236}">
                <a16:creationId xmlns:a16="http://schemas.microsoft.com/office/drawing/2014/main" id="{978F5BC7-29D0-594A-9B7B-6EAB3E9832C1}"/>
              </a:ext>
            </a:extLst>
          </p:cNvPr>
          <p:cNvSpPr>
            <a:spLocks noGrp="1"/>
          </p:cNvSpPr>
          <p:nvPr>
            <p:ph type="ftr" sz="quarter" idx="11"/>
          </p:nvPr>
        </p:nvSpPr>
        <p:spPr/>
        <p:txBody>
          <a:bodyPr/>
          <a:lstStyle/>
          <a:p>
            <a:r>
              <a:rPr lang="de-DE"/>
              <a:t>(Zimmermann 2014: 55)</a:t>
            </a:r>
          </a:p>
        </p:txBody>
      </p:sp>
      <p:sp>
        <p:nvSpPr>
          <p:cNvPr id="4" name="Slide Number Placeholder 3">
            <a:extLst>
              <a:ext uri="{FF2B5EF4-FFF2-40B4-BE49-F238E27FC236}">
                <a16:creationId xmlns:a16="http://schemas.microsoft.com/office/drawing/2014/main" id="{361A3430-26AD-3647-955E-0F6290385236}"/>
              </a:ext>
            </a:extLst>
          </p:cNvPr>
          <p:cNvSpPr>
            <a:spLocks noGrp="1"/>
          </p:cNvSpPr>
          <p:nvPr>
            <p:ph type="sldNum" sz="quarter" idx="12"/>
          </p:nvPr>
        </p:nvSpPr>
        <p:spPr/>
        <p:txBody>
          <a:bodyPr/>
          <a:lstStyle/>
          <a:p>
            <a:fld id="{9D195BCC-3514-4B1B-9C18-24F3D67EC549}" type="slidenum">
              <a:rPr lang="de-DE" smtClean="0"/>
              <a:t>19</a:t>
            </a:fld>
            <a:endParaRPr lang="de-DE"/>
          </a:p>
        </p:txBody>
      </p:sp>
      <p:sp>
        <p:nvSpPr>
          <p:cNvPr id="5" name="Text Placeholder 4">
            <a:extLst>
              <a:ext uri="{FF2B5EF4-FFF2-40B4-BE49-F238E27FC236}">
                <a16:creationId xmlns:a16="http://schemas.microsoft.com/office/drawing/2014/main" id="{FBC02BA5-4BDB-0C46-B5A6-22B9F2FF7249}"/>
              </a:ext>
            </a:extLst>
          </p:cNvPr>
          <p:cNvSpPr>
            <a:spLocks noGrp="1"/>
          </p:cNvSpPr>
          <p:nvPr>
            <p:ph type="body" sz="quarter" idx="14"/>
          </p:nvPr>
        </p:nvSpPr>
        <p:spPr/>
        <p:txBody>
          <a:bodyPr/>
          <a:lstStyle/>
          <a:p>
            <a:r>
              <a:rPr lang="en-DE"/>
              <a:t>Mit dieser Notation können wir den Zusammenhang von Extensionen formalisieren:</a:t>
            </a:r>
          </a:p>
          <a:p>
            <a:pPr marL="0" indent="0">
              <a:buNone/>
            </a:pPr>
            <a:endParaRPr lang="en-DE"/>
          </a:p>
          <a:p>
            <a:pPr marL="0" indent="0">
              <a:buNone/>
            </a:pPr>
            <a:r>
              <a:rPr lang="en-DE"/>
              <a:t>		[[</a:t>
            </a:r>
            <a:r>
              <a:rPr lang="en-DE">
                <a:solidFill>
                  <a:srgbClr val="0070C0"/>
                </a:solidFill>
              </a:rPr>
              <a:t>blonde</a:t>
            </a:r>
            <a:r>
              <a:rPr lang="en-DE"/>
              <a:t> </a:t>
            </a:r>
            <a:r>
              <a:rPr lang="en-DE">
                <a:solidFill>
                  <a:srgbClr val="00B050"/>
                </a:solidFill>
              </a:rPr>
              <a:t>Sängerin</a:t>
            </a:r>
            <a:r>
              <a:rPr lang="en-DE"/>
              <a:t>]] = [[</a:t>
            </a:r>
            <a:r>
              <a:rPr lang="en-DE">
                <a:solidFill>
                  <a:srgbClr val="0070C0"/>
                </a:solidFill>
              </a:rPr>
              <a:t>blond</a:t>
            </a:r>
            <a:r>
              <a:rPr lang="en-DE"/>
              <a:t>]] ∩ [[</a:t>
            </a:r>
            <a:r>
              <a:rPr lang="en-DE">
                <a:solidFill>
                  <a:srgbClr val="00B050"/>
                </a:solidFill>
              </a:rPr>
              <a:t>Sängerin</a:t>
            </a:r>
            <a:r>
              <a:rPr lang="en-DE"/>
              <a:t>]]</a:t>
            </a:r>
          </a:p>
          <a:p>
            <a:pPr marL="0" indent="0">
              <a:buNone/>
            </a:pPr>
            <a:r>
              <a:rPr lang="en-DE"/>
              <a:t>allgemein:	[[</a:t>
            </a:r>
            <a:r>
              <a:rPr lang="en-DE">
                <a:solidFill>
                  <a:srgbClr val="0070C0"/>
                </a:solidFill>
              </a:rPr>
              <a:t>A</a:t>
            </a:r>
            <a:r>
              <a:rPr lang="en-DE"/>
              <a:t> + </a:t>
            </a:r>
            <a:r>
              <a:rPr lang="en-DE">
                <a:solidFill>
                  <a:srgbClr val="00B050"/>
                </a:solidFill>
              </a:rPr>
              <a:t>N</a:t>
            </a:r>
            <a:r>
              <a:rPr lang="en-DE"/>
              <a:t>]]	 = [[</a:t>
            </a:r>
            <a:r>
              <a:rPr lang="en-DE">
                <a:solidFill>
                  <a:srgbClr val="0070C0"/>
                </a:solidFill>
              </a:rPr>
              <a:t>A</a:t>
            </a:r>
            <a:r>
              <a:rPr lang="en-DE"/>
              <a:t>]] ∩ [[</a:t>
            </a:r>
            <a:r>
              <a:rPr lang="en-DE">
                <a:solidFill>
                  <a:srgbClr val="00B050"/>
                </a:solidFill>
              </a:rPr>
              <a:t>N</a:t>
            </a:r>
            <a:r>
              <a:rPr lang="en-DE"/>
              <a:t>]]</a:t>
            </a:r>
          </a:p>
          <a:p>
            <a:pPr marL="0" indent="0">
              <a:buNone/>
            </a:pPr>
            <a:endParaRPr lang="en-DE"/>
          </a:p>
          <a:p>
            <a:r>
              <a:rPr lang="en-GB">
                <a:solidFill>
                  <a:srgbClr val="0070C0"/>
                </a:solidFill>
              </a:rPr>
              <a:t>Extensionales Kompositionalitätsprinzip</a:t>
            </a:r>
            <a:r>
              <a:rPr lang="en-GB"/>
              <a:t>:  Die Extension eines zusammengesetzten Ausdrucks ergibt sich durch Kombination der Extensionen seiner unmittelbaren Teile.</a:t>
            </a:r>
          </a:p>
          <a:p>
            <a:pPr marL="0" indent="0">
              <a:buNone/>
            </a:pPr>
            <a:endParaRPr lang="en-DE"/>
          </a:p>
          <a:p>
            <a:endParaRPr lang="en-DE"/>
          </a:p>
          <a:p>
            <a:endParaRPr lang="en-DE"/>
          </a:p>
        </p:txBody>
      </p:sp>
      <p:sp>
        <p:nvSpPr>
          <p:cNvPr id="6" name="Text Placeholder 5">
            <a:extLst>
              <a:ext uri="{FF2B5EF4-FFF2-40B4-BE49-F238E27FC236}">
                <a16:creationId xmlns:a16="http://schemas.microsoft.com/office/drawing/2014/main" id="{D7C9F3D8-9CA6-A54E-892A-A41D5BF19FDD}"/>
              </a:ext>
            </a:extLst>
          </p:cNvPr>
          <p:cNvSpPr>
            <a:spLocks noGrp="1"/>
          </p:cNvSpPr>
          <p:nvPr>
            <p:ph type="body" sz="quarter" idx="15"/>
          </p:nvPr>
        </p:nvSpPr>
        <p:spPr/>
        <p:txBody>
          <a:bodyPr/>
          <a:lstStyle/>
          <a:p>
            <a:r>
              <a:rPr lang="en-DE"/>
              <a:t>Substantive und Mengen</a:t>
            </a:r>
          </a:p>
        </p:txBody>
      </p:sp>
    </p:spTree>
    <p:extLst>
      <p:ext uri="{BB962C8B-B14F-4D97-AF65-F5344CB8AC3E}">
        <p14:creationId xmlns:p14="http://schemas.microsoft.com/office/powerpoint/2010/main" val="221047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23439-CD3B-9C43-8B29-BD728FC0BCAE}"/>
              </a:ext>
            </a:extLst>
          </p:cNvPr>
          <p:cNvSpPr>
            <a:spLocks noGrp="1"/>
          </p:cNvSpPr>
          <p:nvPr>
            <p:ph type="title"/>
          </p:nvPr>
        </p:nvSpPr>
        <p:spPr/>
        <p:txBody>
          <a:bodyPr/>
          <a:lstStyle/>
          <a:p>
            <a:endParaRPr lang="en-DE"/>
          </a:p>
        </p:txBody>
      </p:sp>
      <p:sp>
        <p:nvSpPr>
          <p:cNvPr id="3" name="Footer Placeholder 2">
            <a:extLst>
              <a:ext uri="{FF2B5EF4-FFF2-40B4-BE49-F238E27FC236}">
                <a16:creationId xmlns:a16="http://schemas.microsoft.com/office/drawing/2014/main" id="{EDA5DBD2-99D5-F044-BD58-B1FB704A8AC9}"/>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6F8AF799-9F8D-D046-A540-B6967E42EC3A}"/>
              </a:ext>
            </a:extLst>
          </p:cNvPr>
          <p:cNvSpPr>
            <a:spLocks noGrp="1"/>
          </p:cNvSpPr>
          <p:nvPr>
            <p:ph type="sldNum" sz="quarter" idx="12"/>
          </p:nvPr>
        </p:nvSpPr>
        <p:spPr/>
        <p:txBody>
          <a:bodyPr/>
          <a:lstStyle/>
          <a:p>
            <a:fld id="{9D195BCC-3514-4B1B-9C18-24F3D67EC549}" type="slidenum">
              <a:rPr lang="de-DE" smtClean="0"/>
              <a:t>2</a:t>
            </a:fld>
            <a:endParaRPr lang="de-DE"/>
          </a:p>
        </p:txBody>
      </p:sp>
      <p:sp>
        <p:nvSpPr>
          <p:cNvPr id="5" name="Text Placeholder 4">
            <a:extLst>
              <a:ext uri="{FF2B5EF4-FFF2-40B4-BE49-F238E27FC236}">
                <a16:creationId xmlns:a16="http://schemas.microsoft.com/office/drawing/2014/main" id="{59A0BA00-643D-2343-9D75-05C6B9796BA3}"/>
              </a:ext>
            </a:extLst>
          </p:cNvPr>
          <p:cNvSpPr>
            <a:spLocks noGrp="1"/>
          </p:cNvSpPr>
          <p:nvPr>
            <p:ph type="body" sz="quarter" idx="14"/>
          </p:nvPr>
        </p:nvSpPr>
        <p:spPr>
          <a:xfrm>
            <a:off x="490857" y="1799154"/>
            <a:ext cx="8101012" cy="3311525"/>
          </a:xfrm>
        </p:spPr>
        <p:txBody>
          <a:bodyPr/>
          <a:lstStyle/>
          <a:p>
            <a:pPr marL="0" indent="0">
              <a:buNone/>
            </a:pPr>
            <a:endParaRPr lang="en-DE"/>
          </a:p>
          <a:p>
            <a:pPr marL="0" indent="0" algn="ctr">
              <a:buNone/>
            </a:pPr>
            <a:r>
              <a:rPr lang="en-DE" sz="2800" i="1">
                <a:latin typeface="Garamond" panose="02020404030301010803" pitchFamily="18" charset="0"/>
              </a:rPr>
              <a:t>P</a:t>
            </a:r>
            <a:r>
              <a:rPr lang="en-DE" sz="2800">
                <a:latin typeface="Garamond" panose="02020404030301010803" pitchFamily="18" charset="0"/>
              </a:rPr>
              <a:t> ∨ (</a:t>
            </a:r>
            <a:r>
              <a:rPr lang="en-DE" sz="2800" i="1">
                <a:latin typeface="Garamond" panose="02020404030301010803" pitchFamily="18" charset="0"/>
              </a:rPr>
              <a:t>Q</a:t>
            </a:r>
            <a:r>
              <a:rPr lang="en-DE" sz="2800">
                <a:latin typeface="Garamond" panose="02020404030301010803" pitchFamily="18" charset="0"/>
              </a:rPr>
              <a:t> ∧ (¬</a:t>
            </a:r>
            <a:r>
              <a:rPr lang="en-DE" sz="2800" i="1">
                <a:latin typeface="Garamond" panose="02020404030301010803" pitchFamily="18" charset="0"/>
              </a:rPr>
              <a:t>R</a:t>
            </a:r>
            <a:r>
              <a:rPr lang="en-DE" sz="2800">
                <a:latin typeface="Garamond" panose="02020404030301010803" pitchFamily="18" charset="0"/>
              </a:rPr>
              <a:t>))) →</a:t>
            </a:r>
            <a:r>
              <a:rPr lang="en-DE" sz="2800">
                <a:latin typeface="Garamond" panose="02020404030301010803" pitchFamily="18" charset="0"/>
                <a:sym typeface="Wingdings" pitchFamily="2" charset="2"/>
              </a:rPr>
              <a:t> </a:t>
            </a:r>
            <a:r>
              <a:rPr lang="en-DE" sz="2800" i="1">
                <a:latin typeface="Garamond" panose="02020404030301010803" pitchFamily="18" charset="0"/>
                <a:sym typeface="Wingdings" pitchFamily="2" charset="2"/>
              </a:rPr>
              <a:t>S</a:t>
            </a:r>
            <a:endParaRPr lang="en-DE" sz="2800" i="1">
              <a:latin typeface="Garamond" panose="02020404030301010803" pitchFamily="18" charset="0"/>
            </a:endParaRPr>
          </a:p>
          <a:p>
            <a:endParaRPr lang="en-DE"/>
          </a:p>
        </p:txBody>
      </p:sp>
      <p:sp>
        <p:nvSpPr>
          <p:cNvPr id="6" name="Text Placeholder 5">
            <a:extLst>
              <a:ext uri="{FF2B5EF4-FFF2-40B4-BE49-F238E27FC236}">
                <a16:creationId xmlns:a16="http://schemas.microsoft.com/office/drawing/2014/main" id="{3EBE621C-8CA1-0B4E-A201-ABE312636282}"/>
              </a:ext>
            </a:extLst>
          </p:cNvPr>
          <p:cNvSpPr>
            <a:spLocks noGrp="1"/>
          </p:cNvSpPr>
          <p:nvPr>
            <p:ph type="body" sz="quarter" idx="15"/>
          </p:nvPr>
        </p:nvSpPr>
        <p:spPr/>
        <p:txBody>
          <a:bodyPr/>
          <a:lstStyle/>
          <a:p>
            <a:endParaRPr lang="en-DE"/>
          </a:p>
        </p:txBody>
      </p:sp>
      <p:sp>
        <p:nvSpPr>
          <p:cNvPr id="7" name="Rectangle 1">
            <a:extLst>
              <a:ext uri="{FF2B5EF4-FFF2-40B4-BE49-F238E27FC236}">
                <a16:creationId xmlns:a16="http://schemas.microsoft.com/office/drawing/2014/main" id="{6F5B55BB-2905-BC4F-A9C4-BBE892CD3C3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800" b="0" i="0" u="none" strike="noStrike" cap="none" normalizeH="0" baseline="0">
                <a:ln>
                  <a:noFill/>
                </a:ln>
                <a:solidFill>
                  <a:schemeClr val="tx1"/>
                </a:solidFill>
                <a:effectLst/>
                <a:latin typeface="Arial" panose="020B0604020202020204" pitchFamily="34" charset="0"/>
              </a:rPr>
              <a:t>  </a:t>
            </a:r>
            <a:r>
              <a:rPr kumimoji="0" lang="en-DE" altLang="en-DE" sz="1900" b="0" i="0" u="none" strike="noStrike" cap="none" normalizeH="0" baseline="0">
                <a:ln>
                  <a:noFill/>
                </a:ln>
                <a:solidFill>
                  <a:schemeClr val="tx1"/>
                </a:solidFill>
                <a:effectLst/>
                <a:latin typeface="Arial" panose="020B0604020202020204" pitchFamily="34" charset="0"/>
              </a:rPr>
              <a:t>     </a:t>
            </a:r>
            <a:r>
              <a:rPr kumimoji="0" lang="en-DE" altLang="en-DE" sz="1800" b="0" i="0" u="none" strike="noStrike" cap="none" normalizeH="0" baseline="0">
                <a:ln>
                  <a:noFill/>
                </a:ln>
                <a:solidFill>
                  <a:schemeClr val="tx1"/>
                </a:solidFill>
                <a:effectLst/>
                <a:latin typeface="Arial" panose="020B0604020202020204" pitchFamily="34" charset="0"/>
              </a:rPr>
              <a:t>. </a:t>
            </a:r>
          </a:p>
        </p:txBody>
      </p:sp>
      <p:sp>
        <p:nvSpPr>
          <p:cNvPr id="8" name="AutoShape 2" descr="(P\vee (Q\wedge (\neg R)))\rightarrow S">
            <a:extLst>
              <a:ext uri="{FF2B5EF4-FFF2-40B4-BE49-F238E27FC236}">
                <a16:creationId xmlns:a16="http://schemas.microsoft.com/office/drawing/2014/main" id="{1D52D21E-EE2C-2F40-9D64-DC2F5EA01E5B}"/>
              </a:ext>
            </a:extLst>
          </p:cNvPr>
          <p:cNvSpPr>
            <a:spLocks noChangeAspect="1" noChangeArrowheads="1"/>
          </p:cNvSpPr>
          <p:nvPr/>
        </p:nvSpPr>
        <p:spPr bwMode="auto">
          <a:xfrm>
            <a:off x="127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spTree>
    <p:extLst>
      <p:ext uri="{BB962C8B-B14F-4D97-AF65-F5344CB8AC3E}">
        <p14:creationId xmlns:p14="http://schemas.microsoft.com/office/powerpoint/2010/main" val="328523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5AB14-2476-CD41-A193-746EF03E76D9}"/>
              </a:ext>
            </a:extLst>
          </p:cNvPr>
          <p:cNvSpPr>
            <a:spLocks noGrp="1"/>
          </p:cNvSpPr>
          <p:nvPr>
            <p:ph type="title"/>
          </p:nvPr>
        </p:nvSpPr>
        <p:spPr/>
        <p:txBody>
          <a:bodyPr/>
          <a:lstStyle/>
          <a:p>
            <a:r>
              <a:rPr lang="en-DE"/>
              <a:t>Logische Semantik</a:t>
            </a:r>
          </a:p>
        </p:txBody>
      </p:sp>
      <p:sp>
        <p:nvSpPr>
          <p:cNvPr id="3" name="Footer Placeholder 2">
            <a:extLst>
              <a:ext uri="{FF2B5EF4-FFF2-40B4-BE49-F238E27FC236}">
                <a16:creationId xmlns:a16="http://schemas.microsoft.com/office/drawing/2014/main" id="{E8C40D7A-ED95-5D41-804B-E4331D8883A3}"/>
              </a:ext>
            </a:extLst>
          </p:cNvPr>
          <p:cNvSpPr>
            <a:spLocks noGrp="1"/>
          </p:cNvSpPr>
          <p:nvPr>
            <p:ph type="ftr" sz="quarter" idx="11"/>
          </p:nvPr>
        </p:nvSpPr>
        <p:spPr/>
        <p:txBody>
          <a:bodyPr/>
          <a:lstStyle/>
          <a:p>
            <a:r>
              <a:rPr lang="de-DE"/>
              <a:t>(Zimmermann 2014: 56f.)</a:t>
            </a:r>
          </a:p>
        </p:txBody>
      </p:sp>
      <p:sp>
        <p:nvSpPr>
          <p:cNvPr id="4" name="Slide Number Placeholder 3">
            <a:extLst>
              <a:ext uri="{FF2B5EF4-FFF2-40B4-BE49-F238E27FC236}">
                <a16:creationId xmlns:a16="http://schemas.microsoft.com/office/drawing/2014/main" id="{BBFF27AA-1AED-D34F-BDC8-524A8071536E}"/>
              </a:ext>
            </a:extLst>
          </p:cNvPr>
          <p:cNvSpPr>
            <a:spLocks noGrp="1"/>
          </p:cNvSpPr>
          <p:nvPr>
            <p:ph type="sldNum" sz="quarter" idx="12"/>
          </p:nvPr>
        </p:nvSpPr>
        <p:spPr/>
        <p:txBody>
          <a:bodyPr/>
          <a:lstStyle/>
          <a:p>
            <a:fld id="{9D195BCC-3514-4B1B-9C18-24F3D67EC549}" type="slidenum">
              <a:rPr lang="de-DE" smtClean="0"/>
              <a:t>20</a:t>
            </a:fld>
            <a:endParaRPr lang="de-DE"/>
          </a:p>
        </p:txBody>
      </p:sp>
      <p:sp>
        <p:nvSpPr>
          <p:cNvPr id="5" name="Text Placeholder 4">
            <a:extLst>
              <a:ext uri="{FF2B5EF4-FFF2-40B4-BE49-F238E27FC236}">
                <a16:creationId xmlns:a16="http://schemas.microsoft.com/office/drawing/2014/main" id="{77440121-911C-7F42-AB30-DD50EB807684}"/>
              </a:ext>
            </a:extLst>
          </p:cNvPr>
          <p:cNvSpPr>
            <a:spLocks noGrp="1"/>
          </p:cNvSpPr>
          <p:nvPr>
            <p:ph type="body" sz="quarter" idx="14"/>
          </p:nvPr>
        </p:nvSpPr>
        <p:spPr>
          <a:xfrm>
            <a:off x="521550" y="1545752"/>
            <a:ext cx="6426714" cy="3311525"/>
          </a:xfrm>
        </p:spPr>
        <p:txBody>
          <a:bodyPr/>
          <a:lstStyle/>
          <a:p>
            <a:pPr marL="0" indent="0">
              <a:buNone/>
            </a:pPr>
            <a:r>
              <a:rPr lang="en-DE" i="1"/>
              <a:t>Fritz kennt eine blonde Sängerin.</a:t>
            </a:r>
          </a:p>
          <a:p>
            <a:pPr marL="0" indent="0">
              <a:buNone/>
            </a:pPr>
            <a:r>
              <a:rPr lang="en-DE" i="1"/>
              <a:t>Fritz kennt eine Sängerin, die blond ist.</a:t>
            </a:r>
          </a:p>
          <a:p>
            <a:pPr marL="0" indent="0">
              <a:buNone/>
            </a:pPr>
            <a:endParaRPr lang="en-DE" i="1"/>
          </a:p>
          <a:p>
            <a:pPr marL="0" indent="0">
              <a:buNone/>
            </a:pPr>
            <a:r>
              <a:rPr lang="en-DE"/>
              <a:t>	[[Sängerin, die blond ist]]</a:t>
            </a:r>
          </a:p>
          <a:p>
            <a:pPr marL="0" indent="0">
              <a:buNone/>
            </a:pPr>
            <a:r>
              <a:rPr lang="en-DE"/>
              <a:t>=	[[Sängerin]] ∩ [[die blond ist]]</a:t>
            </a:r>
          </a:p>
          <a:p>
            <a:pPr marL="0" indent="0">
              <a:buNone/>
            </a:pPr>
            <a:r>
              <a:rPr lang="en-DE"/>
              <a:t>=	[[die blond ist]] ∩ [[Sängerin]]</a:t>
            </a:r>
          </a:p>
          <a:p>
            <a:pPr marL="0" indent="0">
              <a:buNone/>
            </a:pPr>
            <a:r>
              <a:rPr lang="en-DE"/>
              <a:t>=	[[blond]] ∩ [[Sängerin]]</a:t>
            </a:r>
          </a:p>
          <a:p>
            <a:pPr marL="0" indent="0">
              <a:buNone/>
            </a:pPr>
            <a:r>
              <a:rPr lang="en-DE"/>
              <a:t>=	[[blonde Sängerin]]</a:t>
            </a:r>
          </a:p>
        </p:txBody>
      </p:sp>
      <p:sp>
        <p:nvSpPr>
          <p:cNvPr id="6" name="Text Placeholder 5">
            <a:extLst>
              <a:ext uri="{FF2B5EF4-FFF2-40B4-BE49-F238E27FC236}">
                <a16:creationId xmlns:a16="http://schemas.microsoft.com/office/drawing/2014/main" id="{92BF4230-8681-814B-AE62-3C8032EF842F}"/>
              </a:ext>
            </a:extLst>
          </p:cNvPr>
          <p:cNvSpPr>
            <a:spLocks noGrp="1"/>
          </p:cNvSpPr>
          <p:nvPr>
            <p:ph type="body" sz="quarter" idx="15"/>
          </p:nvPr>
        </p:nvSpPr>
        <p:spPr/>
        <p:txBody>
          <a:bodyPr/>
          <a:lstStyle/>
          <a:p>
            <a:r>
              <a:rPr lang="en-DE"/>
              <a:t>Relativsätze und Erfüllungsmenge</a:t>
            </a:r>
          </a:p>
        </p:txBody>
      </p:sp>
      <p:pic>
        <p:nvPicPr>
          <p:cNvPr id="1026" name="Picture 2">
            <a:extLst>
              <a:ext uri="{FF2B5EF4-FFF2-40B4-BE49-F238E27FC236}">
                <a16:creationId xmlns:a16="http://schemas.microsoft.com/office/drawing/2014/main" id="{D5950471-A3D9-104A-8804-F67103AA6E18}"/>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9709" y="1107999"/>
            <a:ext cx="2084291" cy="369679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53A33-0CCD-2345-9892-0FA369FEB8E2}"/>
              </a:ext>
            </a:extLst>
          </p:cNvPr>
          <p:cNvSpPr txBox="1"/>
          <p:nvPr/>
        </p:nvSpPr>
        <p:spPr>
          <a:xfrm>
            <a:off x="4860032" y="3230469"/>
            <a:ext cx="2199677" cy="830997"/>
          </a:xfrm>
          <a:prstGeom prst="rect">
            <a:avLst/>
          </a:prstGeom>
          <a:noFill/>
        </p:spPr>
        <p:txBody>
          <a:bodyPr wrap="square" rtlCol="0">
            <a:spAutoFit/>
          </a:bodyPr>
          <a:lstStyle/>
          <a:p>
            <a:pPr algn="l"/>
            <a:r>
              <a:rPr lang="en-DE" sz="1600" dirty="0" err="1">
                <a:solidFill>
                  <a:srgbClr val="0070C0"/>
                </a:solidFill>
              </a:rPr>
              <a:t>Kommutativität:</a:t>
            </a:r>
          </a:p>
          <a:p>
            <a:r>
              <a:rPr lang="en-GB" sz="1600">
                <a:solidFill>
                  <a:srgbClr val="0070C0"/>
                </a:solidFill>
              </a:rPr>
              <a:t>A </a:t>
            </a:r>
            <a:r>
              <a:rPr lang="en-DE" sz="1600">
                <a:solidFill>
                  <a:srgbClr val="0070C0"/>
                </a:solidFill>
              </a:rPr>
              <a:t>∩</a:t>
            </a:r>
            <a:r>
              <a:rPr lang="en-GB" sz="1600">
                <a:solidFill>
                  <a:srgbClr val="0070C0"/>
                </a:solidFill>
              </a:rPr>
              <a:t> B = B </a:t>
            </a:r>
            <a:r>
              <a:rPr lang="en-DE" sz="1600">
                <a:solidFill>
                  <a:srgbClr val="0070C0"/>
                </a:solidFill>
              </a:rPr>
              <a:t>∩</a:t>
            </a:r>
            <a:r>
              <a:rPr lang="en-GB" sz="1600">
                <a:solidFill>
                  <a:srgbClr val="0070C0"/>
                </a:solidFill>
              </a:rPr>
              <a:t> A</a:t>
            </a:r>
          </a:p>
          <a:p>
            <a:pPr algn="l"/>
            <a:endParaRPr lang="en-DE" sz="1600" dirty="0" err="1">
              <a:solidFill>
                <a:srgbClr val="0070C0"/>
              </a:solidFill>
            </a:endParaRPr>
          </a:p>
        </p:txBody>
      </p:sp>
    </p:spTree>
    <p:extLst>
      <p:ext uri="{BB962C8B-B14F-4D97-AF65-F5344CB8AC3E}">
        <p14:creationId xmlns:p14="http://schemas.microsoft.com/office/powerpoint/2010/main" val="131953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ECF9-21EB-BD43-A857-68839D8EEF7B}"/>
              </a:ext>
            </a:extLst>
          </p:cNvPr>
          <p:cNvSpPr>
            <a:spLocks noGrp="1"/>
          </p:cNvSpPr>
          <p:nvPr>
            <p:ph type="title"/>
          </p:nvPr>
        </p:nvSpPr>
        <p:spPr/>
        <p:txBody>
          <a:bodyPr/>
          <a:lstStyle/>
          <a:p>
            <a:r>
              <a:rPr lang="en-DE"/>
              <a:t>Logische Semantik</a:t>
            </a:r>
          </a:p>
        </p:txBody>
      </p:sp>
      <p:sp>
        <p:nvSpPr>
          <p:cNvPr id="3" name="Footer Placeholder 2">
            <a:extLst>
              <a:ext uri="{FF2B5EF4-FFF2-40B4-BE49-F238E27FC236}">
                <a16:creationId xmlns:a16="http://schemas.microsoft.com/office/drawing/2014/main" id="{4AC32B01-BFE2-A746-864F-3BD91B0BD048}"/>
              </a:ext>
            </a:extLst>
          </p:cNvPr>
          <p:cNvSpPr>
            <a:spLocks noGrp="1"/>
          </p:cNvSpPr>
          <p:nvPr>
            <p:ph type="ftr" sz="quarter" idx="11"/>
          </p:nvPr>
        </p:nvSpPr>
        <p:spPr/>
        <p:txBody>
          <a:bodyPr/>
          <a:lstStyle/>
          <a:p>
            <a:r>
              <a:rPr lang="de-DE"/>
              <a:t>(Zimmermann 2014: 59f.)</a:t>
            </a:r>
          </a:p>
        </p:txBody>
      </p:sp>
      <p:sp>
        <p:nvSpPr>
          <p:cNvPr id="4" name="Slide Number Placeholder 3">
            <a:extLst>
              <a:ext uri="{FF2B5EF4-FFF2-40B4-BE49-F238E27FC236}">
                <a16:creationId xmlns:a16="http://schemas.microsoft.com/office/drawing/2014/main" id="{7183774B-5D08-F547-A81F-F43941011C4C}"/>
              </a:ext>
            </a:extLst>
          </p:cNvPr>
          <p:cNvSpPr>
            <a:spLocks noGrp="1"/>
          </p:cNvSpPr>
          <p:nvPr>
            <p:ph type="sldNum" sz="quarter" idx="12"/>
          </p:nvPr>
        </p:nvSpPr>
        <p:spPr/>
        <p:txBody>
          <a:bodyPr/>
          <a:lstStyle/>
          <a:p>
            <a:fld id="{9D195BCC-3514-4B1B-9C18-24F3D67EC549}" type="slidenum">
              <a:rPr lang="de-DE" smtClean="0"/>
              <a:t>21</a:t>
            </a:fld>
            <a:endParaRPr lang="de-DE"/>
          </a:p>
        </p:txBody>
      </p:sp>
      <p:sp>
        <p:nvSpPr>
          <p:cNvPr id="5" name="Text Placeholder 4">
            <a:extLst>
              <a:ext uri="{FF2B5EF4-FFF2-40B4-BE49-F238E27FC236}">
                <a16:creationId xmlns:a16="http://schemas.microsoft.com/office/drawing/2014/main" id="{EDC861E4-6B70-3944-981B-FA240CAE2A6A}"/>
              </a:ext>
            </a:extLst>
          </p:cNvPr>
          <p:cNvSpPr>
            <a:spLocks noGrp="1"/>
          </p:cNvSpPr>
          <p:nvPr>
            <p:ph type="body" sz="quarter" idx="14"/>
          </p:nvPr>
        </p:nvSpPr>
        <p:spPr>
          <a:xfrm>
            <a:off x="521550" y="1494805"/>
            <a:ext cx="8101012" cy="3311525"/>
          </a:xfrm>
        </p:spPr>
        <p:txBody>
          <a:bodyPr/>
          <a:lstStyle/>
          <a:p>
            <a:r>
              <a:rPr lang="en-DE"/>
              <a:t>jedes Prädikat (hier im Sinne der Satzgliedlehre!) hat eine Erfüllungsmenge:</a:t>
            </a:r>
          </a:p>
          <a:p>
            <a:pPr lvl="1"/>
            <a:r>
              <a:rPr lang="en-DE"/>
              <a:t>z.B. ist die Erfüllungsmenge des Finitums </a:t>
            </a:r>
            <a:r>
              <a:rPr lang="en-DE" i="1"/>
              <a:t>schläft </a:t>
            </a:r>
            <a:r>
              <a:rPr lang="en-DE"/>
              <a:t>die Menge aller Personen, die schlafen.</a:t>
            </a:r>
          </a:p>
          <a:p>
            <a:r>
              <a:rPr lang="en-DE"/>
              <a:t>Die Extension von Prädikaten ist ihre Erfüllungsmenge.</a:t>
            </a:r>
          </a:p>
          <a:p>
            <a:endParaRPr lang="en-DE"/>
          </a:p>
          <a:p>
            <a:pPr marL="0" indent="0" algn="ctr">
              <a:buNone/>
            </a:pPr>
            <a:r>
              <a:rPr lang="en-DE" i="1"/>
              <a:t>Sie </a:t>
            </a:r>
            <a:r>
              <a:rPr lang="en-DE" i="1" u="sng"/>
              <a:t>ist verheiratet</a:t>
            </a:r>
            <a:endParaRPr lang="en-DE"/>
          </a:p>
          <a:p>
            <a:pPr marL="0" indent="0" algn="ctr">
              <a:buNone/>
            </a:pPr>
            <a:r>
              <a:rPr lang="en-DE"/>
              <a:t>[[ist verheiratet]] </a:t>
            </a:r>
          </a:p>
          <a:p>
            <a:pPr marL="0" indent="0" algn="ctr">
              <a:buNone/>
            </a:pPr>
            <a:r>
              <a:rPr lang="en-DE"/>
              <a:t>= [[verheiratet]]</a:t>
            </a:r>
          </a:p>
          <a:p>
            <a:pPr marL="0" indent="0" algn="ctr">
              <a:buNone/>
            </a:pPr>
            <a:r>
              <a:rPr lang="en-DE"/>
              <a:t>= </a:t>
            </a:r>
            <a:r>
              <a:rPr lang="en-DE">
                <a:solidFill>
                  <a:srgbClr val="0070C0"/>
                </a:solidFill>
              </a:rPr>
              <a:t>{x </a:t>
            </a:r>
            <a:r>
              <a:rPr lang="en-DE"/>
              <a:t>| </a:t>
            </a:r>
            <a:r>
              <a:rPr lang="en-DE">
                <a:solidFill>
                  <a:srgbClr val="0070C0"/>
                </a:solidFill>
              </a:rPr>
              <a:t>x</a:t>
            </a:r>
            <a:r>
              <a:rPr lang="en-DE"/>
              <a:t> ist verheiratet}</a:t>
            </a:r>
          </a:p>
          <a:p>
            <a:endParaRPr lang="en-DE"/>
          </a:p>
        </p:txBody>
      </p:sp>
      <p:sp>
        <p:nvSpPr>
          <p:cNvPr id="6" name="Text Placeholder 5">
            <a:extLst>
              <a:ext uri="{FF2B5EF4-FFF2-40B4-BE49-F238E27FC236}">
                <a16:creationId xmlns:a16="http://schemas.microsoft.com/office/drawing/2014/main" id="{A753C9F9-615E-8444-80F9-41FC204A8A7C}"/>
              </a:ext>
            </a:extLst>
          </p:cNvPr>
          <p:cNvSpPr>
            <a:spLocks noGrp="1"/>
          </p:cNvSpPr>
          <p:nvPr>
            <p:ph type="body" sz="quarter" idx="15"/>
          </p:nvPr>
        </p:nvSpPr>
        <p:spPr/>
        <p:txBody>
          <a:bodyPr/>
          <a:lstStyle/>
          <a:p>
            <a:r>
              <a:rPr lang="en-DE"/>
              <a:t>(Syntaktische) Prädikate und Erfüllungsmengen</a:t>
            </a:r>
          </a:p>
        </p:txBody>
      </p:sp>
      <p:sp>
        <p:nvSpPr>
          <p:cNvPr id="7" name="TextBox 6">
            <a:extLst>
              <a:ext uri="{FF2B5EF4-FFF2-40B4-BE49-F238E27FC236}">
                <a16:creationId xmlns:a16="http://schemas.microsoft.com/office/drawing/2014/main" id="{960EF8C5-8C45-A046-A8D1-692F591AC210}"/>
              </a:ext>
            </a:extLst>
          </p:cNvPr>
          <p:cNvSpPr txBox="1"/>
          <p:nvPr/>
        </p:nvSpPr>
        <p:spPr>
          <a:xfrm>
            <a:off x="6372200" y="3911361"/>
            <a:ext cx="2383986" cy="830997"/>
          </a:xfrm>
          <a:prstGeom prst="rect">
            <a:avLst/>
          </a:prstGeom>
          <a:noFill/>
        </p:spPr>
        <p:txBody>
          <a:bodyPr wrap="none" rtlCol="0">
            <a:spAutoFit/>
          </a:bodyPr>
          <a:lstStyle/>
          <a:p>
            <a:pPr algn="l"/>
            <a:r>
              <a:rPr lang="en-DE" sz="1600" dirty="0" err="1">
                <a:solidFill>
                  <a:srgbClr val="0070C0"/>
                </a:solidFill>
              </a:rPr>
              <a:t>Extension des Prädikats</a:t>
            </a:r>
          </a:p>
          <a:p>
            <a:pPr algn="l"/>
            <a:r>
              <a:rPr lang="en-DE" sz="1600" dirty="0" err="1">
                <a:solidFill>
                  <a:srgbClr val="0070C0"/>
                </a:solidFill>
              </a:rPr>
              <a:t>ist die Menge der</a:t>
            </a:r>
          </a:p>
          <a:p>
            <a:pPr algn="l"/>
            <a:r>
              <a:rPr lang="en-DE" sz="1600" dirty="0" err="1">
                <a:solidFill>
                  <a:srgbClr val="0070C0"/>
                </a:solidFill>
              </a:rPr>
              <a:t>verheirateten Personen.</a:t>
            </a:r>
          </a:p>
        </p:txBody>
      </p:sp>
    </p:spTree>
    <p:extLst>
      <p:ext uri="{BB962C8B-B14F-4D97-AF65-F5344CB8AC3E}">
        <p14:creationId xmlns:p14="http://schemas.microsoft.com/office/powerpoint/2010/main" val="1861806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BA1F0-08E5-844D-8C69-42109B6AEE21}"/>
              </a:ext>
            </a:extLst>
          </p:cNvPr>
          <p:cNvSpPr>
            <a:spLocks noGrp="1"/>
          </p:cNvSpPr>
          <p:nvPr>
            <p:ph type="title"/>
          </p:nvPr>
        </p:nvSpPr>
        <p:spPr/>
        <p:txBody>
          <a:bodyPr/>
          <a:lstStyle/>
          <a:p>
            <a:r>
              <a:rPr lang="en-DE"/>
              <a:t>Wahrheit</a:t>
            </a:r>
          </a:p>
        </p:txBody>
      </p:sp>
      <p:sp>
        <p:nvSpPr>
          <p:cNvPr id="3" name="Footer Placeholder 2">
            <a:extLst>
              <a:ext uri="{FF2B5EF4-FFF2-40B4-BE49-F238E27FC236}">
                <a16:creationId xmlns:a16="http://schemas.microsoft.com/office/drawing/2014/main" id="{B00CCCBA-5CF7-EA4C-9C4C-1AAB38E6A22E}"/>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65F8F910-ED3F-1E44-876A-F9440AAFF146}"/>
              </a:ext>
            </a:extLst>
          </p:cNvPr>
          <p:cNvSpPr>
            <a:spLocks noGrp="1"/>
          </p:cNvSpPr>
          <p:nvPr>
            <p:ph type="sldNum" sz="quarter" idx="12"/>
          </p:nvPr>
        </p:nvSpPr>
        <p:spPr/>
        <p:txBody>
          <a:bodyPr/>
          <a:lstStyle/>
          <a:p>
            <a:fld id="{9D195BCC-3514-4B1B-9C18-24F3D67EC549}" type="slidenum">
              <a:rPr lang="de-DE" smtClean="0"/>
              <a:t>22</a:t>
            </a:fld>
            <a:endParaRPr lang="de-DE"/>
          </a:p>
        </p:txBody>
      </p:sp>
      <p:sp>
        <p:nvSpPr>
          <p:cNvPr id="5" name="Text Placeholder 4">
            <a:extLst>
              <a:ext uri="{FF2B5EF4-FFF2-40B4-BE49-F238E27FC236}">
                <a16:creationId xmlns:a16="http://schemas.microsoft.com/office/drawing/2014/main" id="{5531BDC8-A62F-EA47-85C9-6077AD769690}"/>
              </a:ext>
            </a:extLst>
          </p:cNvPr>
          <p:cNvSpPr>
            <a:spLocks noGrp="1"/>
          </p:cNvSpPr>
          <p:nvPr>
            <p:ph type="body" sz="quarter" idx="14"/>
          </p:nvPr>
        </p:nvSpPr>
        <p:spPr>
          <a:xfrm>
            <a:off x="3959655" y="1401736"/>
            <a:ext cx="810090" cy="1029173"/>
          </a:xfrm>
        </p:spPr>
        <p:txBody>
          <a:bodyPr/>
          <a:lstStyle/>
          <a:p>
            <a:pPr marL="0" indent="0">
              <a:buNone/>
            </a:pPr>
            <a:r>
              <a:rPr lang="en-DE" sz="8800"/>
              <a:t>🤯</a:t>
            </a:r>
          </a:p>
        </p:txBody>
      </p:sp>
      <p:sp>
        <p:nvSpPr>
          <p:cNvPr id="7" name="Right Arrow 6">
            <a:extLst>
              <a:ext uri="{FF2B5EF4-FFF2-40B4-BE49-F238E27FC236}">
                <a16:creationId xmlns:a16="http://schemas.microsoft.com/office/drawing/2014/main" id="{1E5A6DEB-581C-394D-BB7E-8754E52391AB}"/>
              </a:ext>
            </a:extLst>
          </p:cNvPr>
          <p:cNvSpPr/>
          <p:nvPr/>
        </p:nvSpPr>
        <p:spPr>
          <a:xfrm>
            <a:off x="-18398" y="2646933"/>
            <a:ext cx="4590398" cy="1656184"/>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2400"/>
              <a:t>Dieser Satz ist wahr. </a:t>
            </a:r>
          </a:p>
        </p:txBody>
      </p:sp>
      <p:sp>
        <p:nvSpPr>
          <p:cNvPr id="8" name="Right Arrow 7">
            <a:extLst>
              <a:ext uri="{FF2B5EF4-FFF2-40B4-BE49-F238E27FC236}">
                <a16:creationId xmlns:a16="http://schemas.microsoft.com/office/drawing/2014/main" id="{714BB2A1-4E3F-564C-B1A0-900F24DAC988}"/>
              </a:ext>
            </a:extLst>
          </p:cNvPr>
          <p:cNvSpPr/>
          <p:nvPr/>
        </p:nvSpPr>
        <p:spPr>
          <a:xfrm flipH="1">
            <a:off x="4504652" y="2615073"/>
            <a:ext cx="4657858" cy="165618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2400"/>
              <a:t>Dieser Satz ist falsch. </a:t>
            </a:r>
          </a:p>
        </p:txBody>
      </p:sp>
    </p:spTree>
    <p:extLst>
      <p:ext uri="{BB962C8B-B14F-4D97-AF65-F5344CB8AC3E}">
        <p14:creationId xmlns:p14="http://schemas.microsoft.com/office/powerpoint/2010/main" val="2110653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E6E5E-94D8-454F-A3AD-B5B8D099CBF9}"/>
              </a:ext>
            </a:extLst>
          </p:cNvPr>
          <p:cNvSpPr>
            <a:spLocks noGrp="1"/>
          </p:cNvSpPr>
          <p:nvPr>
            <p:ph type="title"/>
          </p:nvPr>
        </p:nvSpPr>
        <p:spPr/>
        <p:txBody>
          <a:bodyPr/>
          <a:lstStyle/>
          <a:p>
            <a:r>
              <a:rPr lang="en-DE"/>
              <a:t>Wahrheit</a:t>
            </a:r>
          </a:p>
        </p:txBody>
      </p:sp>
      <p:sp>
        <p:nvSpPr>
          <p:cNvPr id="3" name="Footer Placeholder 2">
            <a:extLst>
              <a:ext uri="{FF2B5EF4-FFF2-40B4-BE49-F238E27FC236}">
                <a16:creationId xmlns:a16="http://schemas.microsoft.com/office/drawing/2014/main" id="{0A18F8F7-DA1F-F74A-8B17-03ACC7E4CC3C}"/>
              </a:ext>
            </a:extLst>
          </p:cNvPr>
          <p:cNvSpPr>
            <a:spLocks noGrp="1"/>
          </p:cNvSpPr>
          <p:nvPr>
            <p:ph type="ftr" sz="quarter" idx="11"/>
          </p:nvPr>
        </p:nvSpPr>
        <p:spPr/>
        <p:txBody>
          <a:bodyPr/>
          <a:lstStyle/>
          <a:p>
            <a:r>
              <a:rPr lang="de-DE"/>
              <a:t>(Pafel &amp; Reich 2016: 231; Gutzmann 2019: 14)</a:t>
            </a:r>
          </a:p>
        </p:txBody>
      </p:sp>
      <p:sp>
        <p:nvSpPr>
          <p:cNvPr id="4" name="Slide Number Placeholder 3">
            <a:extLst>
              <a:ext uri="{FF2B5EF4-FFF2-40B4-BE49-F238E27FC236}">
                <a16:creationId xmlns:a16="http://schemas.microsoft.com/office/drawing/2014/main" id="{C18AE581-3524-8F43-ABAA-E124A1672929}"/>
              </a:ext>
            </a:extLst>
          </p:cNvPr>
          <p:cNvSpPr>
            <a:spLocks noGrp="1"/>
          </p:cNvSpPr>
          <p:nvPr>
            <p:ph type="sldNum" sz="quarter" idx="12"/>
          </p:nvPr>
        </p:nvSpPr>
        <p:spPr/>
        <p:txBody>
          <a:bodyPr/>
          <a:lstStyle/>
          <a:p>
            <a:fld id="{9D195BCC-3514-4B1B-9C18-24F3D67EC549}" type="slidenum">
              <a:rPr lang="de-DE" smtClean="0"/>
              <a:t>23</a:t>
            </a:fld>
            <a:endParaRPr lang="de-DE"/>
          </a:p>
        </p:txBody>
      </p:sp>
      <p:sp>
        <p:nvSpPr>
          <p:cNvPr id="5" name="Text Placeholder 4">
            <a:extLst>
              <a:ext uri="{FF2B5EF4-FFF2-40B4-BE49-F238E27FC236}">
                <a16:creationId xmlns:a16="http://schemas.microsoft.com/office/drawing/2014/main" id="{4DB1A632-38A0-4B4D-A26B-DAA4CBF012E0}"/>
              </a:ext>
            </a:extLst>
          </p:cNvPr>
          <p:cNvSpPr>
            <a:spLocks noGrp="1"/>
          </p:cNvSpPr>
          <p:nvPr>
            <p:ph type="body" sz="quarter" idx="14"/>
          </p:nvPr>
        </p:nvSpPr>
        <p:spPr/>
        <p:txBody>
          <a:bodyPr/>
          <a:lstStyle/>
          <a:p>
            <a:r>
              <a:rPr lang="en-DE" sz="1800"/>
              <a:t>Referenz sprachlicher Ausdrücke spielt in der modelltheoretischen Semantik eine zentrale Rolle</a:t>
            </a:r>
          </a:p>
          <a:p>
            <a:r>
              <a:rPr lang="en-DE" sz="1800"/>
              <a:t>Im Fall von Deklarativsätzen besteht die Referenz in einem </a:t>
            </a:r>
            <a:r>
              <a:rPr lang="en-DE" sz="1800" b="1"/>
              <a:t>Wahrheitswert </a:t>
            </a:r>
            <a:r>
              <a:rPr lang="en-DE" sz="1800"/>
              <a:t>– aber was ist Wahrheit?</a:t>
            </a:r>
          </a:p>
          <a:p>
            <a:r>
              <a:rPr lang="en-DE" sz="1800"/>
              <a:t>Korrespondenztheorie: Wahrheit als 'Übereinstimmung mit der Wirklichkeit'</a:t>
            </a:r>
          </a:p>
          <a:p>
            <a:pPr lvl="1"/>
            <a:r>
              <a:rPr lang="en-DE" sz="1600"/>
              <a:t>ein Satz wie </a:t>
            </a:r>
            <a:r>
              <a:rPr lang="en-DE" sz="1600" i="1"/>
              <a:t>Bart schläft. </a:t>
            </a:r>
            <a:r>
              <a:rPr lang="en-DE" sz="1600"/>
              <a:t>ist wahr, genau dann wenn (gdw) Bart tatsächlich gerade schläft. Sonst ist der Satz falsch.</a:t>
            </a:r>
          </a:p>
          <a:p>
            <a:pPr lvl="1"/>
            <a:r>
              <a:rPr lang="en-DE" sz="1600"/>
              <a:t>Diese Formulierung gibt die </a:t>
            </a:r>
            <a:r>
              <a:rPr lang="en-DE" sz="1600" b="1"/>
              <a:t>Wahrheitsbedingungen </a:t>
            </a:r>
            <a:r>
              <a:rPr lang="en-DE" sz="1600"/>
              <a:t>des Satzes </a:t>
            </a:r>
            <a:r>
              <a:rPr lang="en-DE" sz="1600" i="1"/>
              <a:t>Bart schläft </a:t>
            </a:r>
            <a:r>
              <a:rPr lang="en-DE" sz="1600"/>
              <a:t>wieder.</a:t>
            </a:r>
          </a:p>
          <a:p>
            <a:r>
              <a:rPr lang="en-DE" sz="1800"/>
              <a:t>vgl. schon Wittgenstein: </a:t>
            </a:r>
            <a:r>
              <a:rPr lang="en-GB" sz="1800"/>
              <a:t>"Einen Satz verstehen, heißt, wissen was der Fall ist, wenn er wahr ist." (Wittgenstein 1922: § 4.024)</a:t>
            </a:r>
          </a:p>
        </p:txBody>
      </p:sp>
      <p:sp>
        <p:nvSpPr>
          <p:cNvPr id="6" name="Text Placeholder 5">
            <a:extLst>
              <a:ext uri="{FF2B5EF4-FFF2-40B4-BE49-F238E27FC236}">
                <a16:creationId xmlns:a16="http://schemas.microsoft.com/office/drawing/2014/main" id="{504B62C4-2FC7-1F45-8DED-E7AF1A4A70B4}"/>
              </a:ext>
            </a:extLst>
          </p:cNvPr>
          <p:cNvSpPr>
            <a:spLocks noGrp="1"/>
          </p:cNvSpPr>
          <p:nvPr>
            <p:ph type="body" sz="quarter" idx="15"/>
          </p:nvPr>
        </p:nvSpPr>
        <p:spPr/>
        <p:txBody>
          <a:bodyPr/>
          <a:lstStyle/>
          <a:p>
            <a:r>
              <a:rPr lang="en-DE"/>
              <a:t>Wahrheit in der modelltheoretischen Semantik</a:t>
            </a:r>
          </a:p>
        </p:txBody>
      </p:sp>
    </p:spTree>
    <p:extLst>
      <p:ext uri="{BB962C8B-B14F-4D97-AF65-F5344CB8AC3E}">
        <p14:creationId xmlns:p14="http://schemas.microsoft.com/office/powerpoint/2010/main" val="142327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E6E5E-94D8-454F-A3AD-B5B8D099CBF9}"/>
              </a:ext>
            </a:extLst>
          </p:cNvPr>
          <p:cNvSpPr>
            <a:spLocks noGrp="1"/>
          </p:cNvSpPr>
          <p:nvPr>
            <p:ph type="title"/>
          </p:nvPr>
        </p:nvSpPr>
        <p:spPr/>
        <p:txBody>
          <a:bodyPr/>
          <a:lstStyle/>
          <a:p>
            <a:r>
              <a:rPr lang="en-DE"/>
              <a:t>Wahrheit</a:t>
            </a:r>
          </a:p>
        </p:txBody>
      </p:sp>
      <p:sp>
        <p:nvSpPr>
          <p:cNvPr id="3" name="Footer Placeholder 2">
            <a:extLst>
              <a:ext uri="{FF2B5EF4-FFF2-40B4-BE49-F238E27FC236}">
                <a16:creationId xmlns:a16="http://schemas.microsoft.com/office/drawing/2014/main" id="{0A18F8F7-DA1F-F74A-8B17-03ACC7E4CC3C}"/>
              </a:ext>
            </a:extLst>
          </p:cNvPr>
          <p:cNvSpPr>
            <a:spLocks noGrp="1"/>
          </p:cNvSpPr>
          <p:nvPr>
            <p:ph type="ftr" sz="quarter" idx="11"/>
          </p:nvPr>
        </p:nvSpPr>
        <p:spPr>
          <a:xfrm>
            <a:off x="628650" y="4975579"/>
            <a:ext cx="8335838" cy="174271"/>
          </a:xfrm>
        </p:spPr>
        <p:txBody>
          <a:bodyPr/>
          <a:lstStyle/>
          <a:p>
            <a:r>
              <a:rPr lang="de-DE" sz="800"/>
              <a:t>(Pafel &amp; Reich 2016: 231; Bild: George Bergman, https://opc.mfo.de/detail?photo_id=6091, GFDL 1.2, https://commons.wikimedia.org/w/index.php?curid=7981479)</a:t>
            </a:r>
          </a:p>
        </p:txBody>
      </p:sp>
      <p:sp>
        <p:nvSpPr>
          <p:cNvPr id="4" name="Slide Number Placeholder 3">
            <a:extLst>
              <a:ext uri="{FF2B5EF4-FFF2-40B4-BE49-F238E27FC236}">
                <a16:creationId xmlns:a16="http://schemas.microsoft.com/office/drawing/2014/main" id="{C18AE581-3524-8F43-ABAA-E124A1672929}"/>
              </a:ext>
            </a:extLst>
          </p:cNvPr>
          <p:cNvSpPr>
            <a:spLocks noGrp="1"/>
          </p:cNvSpPr>
          <p:nvPr>
            <p:ph type="sldNum" sz="quarter" idx="12"/>
          </p:nvPr>
        </p:nvSpPr>
        <p:spPr/>
        <p:txBody>
          <a:bodyPr/>
          <a:lstStyle/>
          <a:p>
            <a:fld id="{9D195BCC-3514-4B1B-9C18-24F3D67EC549}" type="slidenum">
              <a:rPr lang="de-DE" smtClean="0"/>
              <a:t>24</a:t>
            </a:fld>
            <a:endParaRPr lang="de-DE"/>
          </a:p>
        </p:txBody>
      </p:sp>
      <p:sp>
        <p:nvSpPr>
          <p:cNvPr id="5" name="Text Placeholder 4">
            <a:extLst>
              <a:ext uri="{FF2B5EF4-FFF2-40B4-BE49-F238E27FC236}">
                <a16:creationId xmlns:a16="http://schemas.microsoft.com/office/drawing/2014/main" id="{4DB1A632-38A0-4B4D-A26B-DAA4CBF012E0}"/>
              </a:ext>
            </a:extLst>
          </p:cNvPr>
          <p:cNvSpPr>
            <a:spLocks noGrp="1"/>
          </p:cNvSpPr>
          <p:nvPr>
            <p:ph type="body" sz="quarter" idx="14"/>
          </p:nvPr>
        </p:nvSpPr>
        <p:spPr>
          <a:xfrm>
            <a:off x="521550" y="1545752"/>
            <a:ext cx="5418602" cy="3311525"/>
          </a:xfrm>
        </p:spPr>
        <p:txBody>
          <a:bodyPr/>
          <a:lstStyle/>
          <a:p>
            <a:r>
              <a:rPr lang="en-DE"/>
              <a:t>Solche Wahrheitsbedingungen lassen sich für beliebige Sätze </a:t>
            </a:r>
            <a:r>
              <a:rPr lang="en-DE" i="1"/>
              <a:t>p</a:t>
            </a:r>
            <a:r>
              <a:rPr lang="en-DE"/>
              <a:t> einer gegebenen Sprache </a:t>
            </a:r>
            <a:r>
              <a:rPr lang="en-DE">
                <a:latin typeface="Euler Med" pitchFamily="2" charset="0"/>
              </a:rPr>
              <a:t>L</a:t>
            </a:r>
            <a:r>
              <a:rPr lang="en-DE"/>
              <a:t> formulieren</a:t>
            </a:r>
          </a:p>
          <a:p>
            <a:pPr marL="0" indent="0">
              <a:buNone/>
            </a:pPr>
            <a:endParaRPr lang="en-DE"/>
          </a:p>
          <a:p>
            <a:pPr marL="0" indent="0" algn="ctr">
              <a:buNone/>
            </a:pPr>
            <a:r>
              <a:rPr lang="en-DE"/>
              <a:t>sog. </a:t>
            </a:r>
            <a:r>
              <a:rPr lang="en-DE" b="1"/>
              <a:t>T-Schema </a:t>
            </a:r>
            <a:r>
              <a:rPr lang="en-DE"/>
              <a:t>nach Tarski</a:t>
            </a:r>
            <a:r>
              <a:rPr lang="en-DE" b="1"/>
              <a:t>:</a:t>
            </a:r>
          </a:p>
          <a:p>
            <a:pPr marL="0" indent="0" algn="ctr">
              <a:buNone/>
            </a:pPr>
            <a:r>
              <a:rPr lang="en-DE"/>
              <a:t>"p" ist wahr gdw </a:t>
            </a:r>
            <a:r>
              <a:rPr lang="en-DE" i="1"/>
              <a:t>p</a:t>
            </a:r>
          </a:p>
          <a:p>
            <a:pPr marL="0" indent="0" algn="ctr">
              <a:buNone/>
            </a:pPr>
            <a:endParaRPr lang="en-DE"/>
          </a:p>
          <a:p>
            <a:endParaRPr lang="en-DE"/>
          </a:p>
        </p:txBody>
      </p:sp>
      <p:sp>
        <p:nvSpPr>
          <p:cNvPr id="6" name="Text Placeholder 5">
            <a:extLst>
              <a:ext uri="{FF2B5EF4-FFF2-40B4-BE49-F238E27FC236}">
                <a16:creationId xmlns:a16="http://schemas.microsoft.com/office/drawing/2014/main" id="{504B62C4-2FC7-1F45-8DED-E7AF1A4A70B4}"/>
              </a:ext>
            </a:extLst>
          </p:cNvPr>
          <p:cNvSpPr>
            <a:spLocks noGrp="1"/>
          </p:cNvSpPr>
          <p:nvPr>
            <p:ph type="body" sz="quarter" idx="15"/>
          </p:nvPr>
        </p:nvSpPr>
        <p:spPr/>
        <p:txBody>
          <a:bodyPr/>
          <a:lstStyle/>
          <a:p>
            <a:r>
              <a:rPr lang="en-DE"/>
              <a:t>Wahrheit in der modelltheoretischen Semantik</a:t>
            </a:r>
          </a:p>
        </p:txBody>
      </p:sp>
      <p:pic>
        <p:nvPicPr>
          <p:cNvPr id="1026" name="Picture 2">
            <a:extLst>
              <a:ext uri="{FF2B5EF4-FFF2-40B4-BE49-F238E27FC236}">
                <a16:creationId xmlns:a16="http://schemas.microsoft.com/office/drawing/2014/main" id="{50AB3B92-0925-3841-959C-A414796C4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7585" y="1638821"/>
            <a:ext cx="2684016" cy="18184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D0774D4-448B-A04F-A3EC-85DC7A01000C}"/>
              </a:ext>
            </a:extLst>
          </p:cNvPr>
          <p:cNvSpPr txBox="1"/>
          <p:nvPr/>
        </p:nvSpPr>
        <p:spPr>
          <a:xfrm>
            <a:off x="6300192" y="3516672"/>
            <a:ext cx="2664296" cy="300210"/>
          </a:xfrm>
          <a:prstGeom prst="rect">
            <a:avLst/>
          </a:prstGeom>
          <a:noFill/>
        </p:spPr>
        <p:txBody>
          <a:bodyPr wrap="square" rtlCol="0">
            <a:spAutoFit/>
          </a:bodyPr>
          <a:lstStyle/>
          <a:p>
            <a:pPr algn="ctr"/>
            <a:r>
              <a:rPr lang="en-DE" dirty="0" err="1"/>
              <a:t>Alfred Tarski (1901–1983)</a:t>
            </a:r>
          </a:p>
        </p:txBody>
      </p:sp>
      <p:sp>
        <p:nvSpPr>
          <p:cNvPr id="8" name="Oval 7">
            <a:extLst>
              <a:ext uri="{FF2B5EF4-FFF2-40B4-BE49-F238E27FC236}">
                <a16:creationId xmlns:a16="http://schemas.microsoft.com/office/drawing/2014/main" id="{45EC430C-380F-6F4D-AA94-4B990866B290}"/>
              </a:ext>
            </a:extLst>
          </p:cNvPr>
          <p:cNvSpPr/>
          <p:nvPr/>
        </p:nvSpPr>
        <p:spPr>
          <a:xfrm>
            <a:off x="3491880" y="3150988"/>
            <a:ext cx="576064" cy="42122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TextBox 8">
            <a:extLst>
              <a:ext uri="{FF2B5EF4-FFF2-40B4-BE49-F238E27FC236}">
                <a16:creationId xmlns:a16="http://schemas.microsoft.com/office/drawing/2014/main" id="{BDF9E3B4-54CB-0945-A7CB-D3AD737AE6BD}"/>
              </a:ext>
            </a:extLst>
          </p:cNvPr>
          <p:cNvSpPr txBox="1"/>
          <p:nvPr/>
        </p:nvSpPr>
        <p:spPr>
          <a:xfrm>
            <a:off x="2699792" y="3578340"/>
            <a:ext cx="2061783" cy="400110"/>
          </a:xfrm>
          <a:prstGeom prst="rect">
            <a:avLst/>
          </a:prstGeom>
          <a:noFill/>
        </p:spPr>
        <p:txBody>
          <a:bodyPr wrap="none" rtlCol="0">
            <a:spAutoFit/>
          </a:bodyPr>
          <a:lstStyle/>
          <a:p>
            <a:pPr algn="ctr"/>
            <a:r>
              <a:rPr lang="en-DE" sz="2000" dirty="0" err="1">
                <a:solidFill>
                  <a:srgbClr val="C00000"/>
                </a:solidFill>
                <a:latin typeface="Ink Free" panose="03080402000500000000" pitchFamily="66" charset="0"/>
              </a:rPr>
              <a:t>genau dann, wenn</a:t>
            </a:r>
          </a:p>
        </p:txBody>
      </p:sp>
      <p:sp>
        <p:nvSpPr>
          <p:cNvPr id="11" name="TextBox 10">
            <a:extLst>
              <a:ext uri="{FF2B5EF4-FFF2-40B4-BE49-F238E27FC236}">
                <a16:creationId xmlns:a16="http://schemas.microsoft.com/office/drawing/2014/main" id="{A612D818-DAF4-C648-B4AC-8BE400EA3DC9}"/>
              </a:ext>
            </a:extLst>
          </p:cNvPr>
          <p:cNvSpPr txBox="1"/>
          <p:nvPr/>
        </p:nvSpPr>
        <p:spPr>
          <a:xfrm>
            <a:off x="2783151" y="4015085"/>
            <a:ext cx="1895071" cy="300210"/>
          </a:xfrm>
          <a:prstGeom prst="rect">
            <a:avLst/>
          </a:prstGeom>
          <a:noFill/>
        </p:spPr>
        <p:txBody>
          <a:bodyPr wrap="none" rtlCol="0">
            <a:spAutoFit/>
          </a:bodyPr>
          <a:lstStyle/>
          <a:p>
            <a:pPr algn="ctr"/>
            <a:r>
              <a:rPr lang="en-DE" dirty="0" err="1">
                <a:solidFill>
                  <a:srgbClr val="C00000"/>
                </a:solidFill>
                <a:latin typeface="Ink Free" panose="03080402000500000000" pitchFamily="66" charset="0"/>
              </a:rPr>
              <a:t>(engl. iff 'if and only if')</a:t>
            </a:r>
          </a:p>
        </p:txBody>
      </p:sp>
    </p:spTree>
    <p:extLst>
      <p:ext uri="{BB962C8B-B14F-4D97-AF65-F5344CB8AC3E}">
        <p14:creationId xmlns:p14="http://schemas.microsoft.com/office/powerpoint/2010/main" val="3630116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8477D-A89B-6C4E-B125-1FBBA281B1A9}"/>
              </a:ext>
            </a:extLst>
          </p:cNvPr>
          <p:cNvSpPr>
            <a:spLocks noGrp="1"/>
          </p:cNvSpPr>
          <p:nvPr>
            <p:ph type="title"/>
          </p:nvPr>
        </p:nvSpPr>
        <p:spPr/>
        <p:txBody>
          <a:bodyPr/>
          <a:lstStyle/>
          <a:p>
            <a:r>
              <a:rPr lang="en-DE"/>
              <a:t>Wahrheit</a:t>
            </a:r>
          </a:p>
        </p:txBody>
      </p:sp>
      <p:sp>
        <p:nvSpPr>
          <p:cNvPr id="3" name="Footer Placeholder 2">
            <a:extLst>
              <a:ext uri="{FF2B5EF4-FFF2-40B4-BE49-F238E27FC236}">
                <a16:creationId xmlns:a16="http://schemas.microsoft.com/office/drawing/2014/main" id="{87D8A7FE-EBA3-A942-8E06-28524B7DB784}"/>
              </a:ext>
            </a:extLst>
          </p:cNvPr>
          <p:cNvSpPr>
            <a:spLocks noGrp="1"/>
          </p:cNvSpPr>
          <p:nvPr>
            <p:ph type="ftr" sz="quarter" idx="11"/>
          </p:nvPr>
        </p:nvSpPr>
        <p:spPr/>
        <p:txBody>
          <a:bodyPr/>
          <a:lstStyle/>
          <a:p>
            <a:r>
              <a:rPr lang="de-DE"/>
              <a:t>(Pafel &amp; Reich 2016: 233)</a:t>
            </a:r>
          </a:p>
        </p:txBody>
      </p:sp>
      <p:sp>
        <p:nvSpPr>
          <p:cNvPr id="4" name="Slide Number Placeholder 3">
            <a:extLst>
              <a:ext uri="{FF2B5EF4-FFF2-40B4-BE49-F238E27FC236}">
                <a16:creationId xmlns:a16="http://schemas.microsoft.com/office/drawing/2014/main" id="{87A315F6-8DAF-8046-8C5B-F9C58F035975}"/>
              </a:ext>
            </a:extLst>
          </p:cNvPr>
          <p:cNvSpPr>
            <a:spLocks noGrp="1"/>
          </p:cNvSpPr>
          <p:nvPr>
            <p:ph type="sldNum" sz="quarter" idx="12"/>
          </p:nvPr>
        </p:nvSpPr>
        <p:spPr/>
        <p:txBody>
          <a:bodyPr/>
          <a:lstStyle/>
          <a:p>
            <a:fld id="{9D195BCC-3514-4B1B-9C18-24F3D67EC549}" type="slidenum">
              <a:rPr lang="de-DE" smtClean="0"/>
              <a:t>25</a:t>
            </a:fld>
            <a:endParaRPr lang="de-DE"/>
          </a:p>
        </p:txBody>
      </p:sp>
      <p:sp>
        <p:nvSpPr>
          <p:cNvPr id="5" name="Text Placeholder 4">
            <a:extLst>
              <a:ext uri="{FF2B5EF4-FFF2-40B4-BE49-F238E27FC236}">
                <a16:creationId xmlns:a16="http://schemas.microsoft.com/office/drawing/2014/main" id="{CBB43BA0-FE17-1A44-9403-1A52D54F81E0}"/>
              </a:ext>
            </a:extLst>
          </p:cNvPr>
          <p:cNvSpPr>
            <a:spLocks noGrp="1"/>
          </p:cNvSpPr>
          <p:nvPr>
            <p:ph type="body" sz="quarter" idx="14"/>
          </p:nvPr>
        </p:nvSpPr>
        <p:spPr/>
        <p:txBody>
          <a:bodyPr/>
          <a:lstStyle/>
          <a:p>
            <a:r>
              <a:rPr lang="en-DE"/>
              <a:t>Das T-Schema fasst Wahrheit als ein </a:t>
            </a:r>
            <a:r>
              <a:rPr lang="en-DE" b="1"/>
              <a:t>Prädikat </a:t>
            </a:r>
            <a:r>
              <a:rPr lang="en-DE"/>
              <a:t>auf, das auf einen Satz (als Gegenstand) nur dann zutrifft, wenn der durch ihn ausgedrückte Sachverhalt (in der Wirklichkeit) der Fall ist</a:t>
            </a:r>
          </a:p>
          <a:p>
            <a:endParaRPr lang="en-DE"/>
          </a:p>
          <a:p>
            <a:r>
              <a:rPr lang="en-DE"/>
              <a:t>ABER: Auch wenn es zunächst so scheinen mag, stellt das T-Schema keinen unmittelbaren Bezug zur "Wirklichkeit" her!</a:t>
            </a:r>
          </a:p>
          <a:p>
            <a:endParaRPr lang="en-DE"/>
          </a:p>
          <a:p>
            <a:r>
              <a:rPr lang="en-DE"/>
              <a:t>Vielmehr wird mit einem </a:t>
            </a:r>
            <a:r>
              <a:rPr lang="en-DE" b="1"/>
              <a:t>Modell</a:t>
            </a:r>
            <a:r>
              <a:rPr lang="en-DE"/>
              <a:t>, quasi einer konstruierten Wirklichkeit, gearbeitet – daher auch: modelltheoretische Semantik.</a:t>
            </a:r>
          </a:p>
          <a:p>
            <a:endParaRPr lang="en-DE"/>
          </a:p>
          <a:p>
            <a:endParaRPr lang="en-DE"/>
          </a:p>
        </p:txBody>
      </p:sp>
      <p:sp>
        <p:nvSpPr>
          <p:cNvPr id="6" name="Text Placeholder 5">
            <a:extLst>
              <a:ext uri="{FF2B5EF4-FFF2-40B4-BE49-F238E27FC236}">
                <a16:creationId xmlns:a16="http://schemas.microsoft.com/office/drawing/2014/main" id="{5DF81D97-7E70-B44F-A42F-67C233AD5F6F}"/>
              </a:ext>
            </a:extLst>
          </p:cNvPr>
          <p:cNvSpPr>
            <a:spLocks noGrp="1"/>
          </p:cNvSpPr>
          <p:nvPr>
            <p:ph type="body" sz="quarter" idx="15"/>
          </p:nvPr>
        </p:nvSpPr>
        <p:spPr/>
        <p:txBody>
          <a:bodyPr/>
          <a:lstStyle/>
          <a:p>
            <a:r>
              <a:rPr lang="en-DE"/>
              <a:t>Wahrheit in der modelltheoretischen Semantik</a:t>
            </a:r>
          </a:p>
        </p:txBody>
      </p:sp>
    </p:spTree>
    <p:extLst>
      <p:ext uri="{BB962C8B-B14F-4D97-AF65-F5344CB8AC3E}">
        <p14:creationId xmlns:p14="http://schemas.microsoft.com/office/powerpoint/2010/main" val="336453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01CF-ECFB-9B4A-8E8D-FE3B95B92185}"/>
              </a:ext>
            </a:extLst>
          </p:cNvPr>
          <p:cNvSpPr>
            <a:spLocks noGrp="1"/>
          </p:cNvSpPr>
          <p:nvPr>
            <p:ph type="title"/>
          </p:nvPr>
        </p:nvSpPr>
        <p:spPr/>
        <p:txBody>
          <a:bodyPr/>
          <a:lstStyle/>
          <a:p>
            <a:r>
              <a:rPr lang="en-DE"/>
              <a:t>Wahrheit</a:t>
            </a:r>
          </a:p>
        </p:txBody>
      </p:sp>
      <p:sp>
        <p:nvSpPr>
          <p:cNvPr id="3" name="Footer Placeholder 2">
            <a:extLst>
              <a:ext uri="{FF2B5EF4-FFF2-40B4-BE49-F238E27FC236}">
                <a16:creationId xmlns:a16="http://schemas.microsoft.com/office/drawing/2014/main" id="{DB28C743-2170-454A-ABAA-D2E251B23D68}"/>
              </a:ext>
            </a:extLst>
          </p:cNvPr>
          <p:cNvSpPr>
            <a:spLocks noGrp="1"/>
          </p:cNvSpPr>
          <p:nvPr>
            <p:ph type="ftr" sz="quarter" idx="11"/>
          </p:nvPr>
        </p:nvSpPr>
        <p:spPr/>
        <p:txBody>
          <a:bodyPr/>
          <a:lstStyle/>
          <a:p>
            <a:r>
              <a:rPr lang="de-DE"/>
              <a:t>(Pafel &amp; Reich 2016: 234)</a:t>
            </a:r>
          </a:p>
        </p:txBody>
      </p:sp>
      <p:sp>
        <p:nvSpPr>
          <p:cNvPr id="4" name="Slide Number Placeholder 3">
            <a:extLst>
              <a:ext uri="{FF2B5EF4-FFF2-40B4-BE49-F238E27FC236}">
                <a16:creationId xmlns:a16="http://schemas.microsoft.com/office/drawing/2014/main" id="{F23E73A3-59C9-E84F-8C13-F20F35200070}"/>
              </a:ext>
            </a:extLst>
          </p:cNvPr>
          <p:cNvSpPr>
            <a:spLocks noGrp="1"/>
          </p:cNvSpPr>
          <p:nvPr>
            <p:ph type="sldNum" sz="quarter" idx="12"/>
          </p:nvPr>
        </p:nvSpPr>
        <p:spPr/>
        <p:txBody>
          <a:bodyPr/>
          <a:lstStyle/>
          <a:p>
            <a:fld id="{9D195BCC-3514-4B1B-9C18-24F3D67EC549}" type="slidenum">
              <a:rPr lang="de-DE" smtClean="0"/>
              <a:t>26</a:t>
            </a:fld>
            <a:endParaRPr lang="de-DE"/>
          </a:p>
        </p:txBody>
      </p:sp>
      <p:sp>
        <p:nvSpPr>
          <p:cNvPr id="5" name="Text Placeholder 4">
            <a:extLst>
              <a:ext uri="{FF2B5EF4-FFF2-40B4-BE49-F238E27FC236}">
                <a16:creationId xmlns:a16="http://schemas.microsoft.com/office/drawing/2014/main" id="{AC4E1FCF-8991-2040-A035-B41369614DAE}"/>
              </a:ext>
            </a:extLst>
          </p:cNvPr>
          <p:cNvSpPr>
            <a:spLocks noGrp="1"/>
          </p:cNvSpPr>
          <p:nvPr>
            <p:ph type="body" sz="quarter" idx="14"/>
          </p:nvPr>
        </p:nvSpPr>
        <p:spPr/>
        <p:txBody>
          <a:bodyPr/>
          <a:lstStyle/>
          <a:p>
            <a:r>
              <a:rPr lang="en-DE"/>
              <a:t>modelltheoretische Semantik lässt keine "tiefen" Einsichten über das Verhältnis von Sprache und Wirklichkeit zu</a:t>
            </a:r>
          </a:p>
          <a:p>
            <a:endParaRPr lang="en-DE"/>
          </a:p>
          <a:p>
            <a:r>
              <a:rPr lang="en-DE"/>
              <a:t>vielmehr geht es semantische Beziehungen zwischen sprachlichen Ausdrücken, z.B.</a:t>
            </a:r>
          </a:p>
          <a:p>
            <a:endParaRPr lang="en-DE" sz="1000"/>
          </a:p>
          <a:p>
            <a:pPr lvl="1"/>
            <a:r>
              <a:rPr lang="en-DE"/>
              <a:t>Ursachen von Mehrdeutigkeit identifizieren,</a:t>
            </a:r>
          </a:p>
          <a:p>
            <a:pPr lvl="1"/>
            <a:r>
              <a:rPr lang="en-DE"/>
              <a:t>über kompositionaler Betrachtungen die Bedeutungen auch funktionaler Ausdrücke (z.B. </a:t>
            </a:r>
            <a:r>
              <a:rPr lang="en-DE" i="1"/>
              <a:t>und, oder</a:t>
            </a:r>
            <a:r>
              <a:rPr lang="en-DE"/>
              <a:t>) zu identifizieren</a:t>
            </a:r>
          </a:p>
          <a:p>
            <a:pPr lvl="1"/>
            <a:r>
              <a:rPr lang="en-DE"/>
              <a:t>u.v.m.</a:t>
            </a:r>
          </a:p>
        </p:txBody>
      </p:sp>
      <p:sp>
        <p:nvSpPr>
          <p:cNvPr id="6" name="Text Placeholder 5">
            <a:extLst>
              <a:ext uri="{FF2B5EF4-FFF2-40B4-BE49-F238E27FC236}">
                <a16:creationId xmlns:a16="http://schemas.microsoft.com/office/drawing/2014/main" id="{234F4C1C-5F57-CC4D-B6E4-BA74A6EFC25B}"/>
              </a:ext>
            </a:extLst>
          </p:cNvPr>
          <p:cNvSpPr>
            <a:spLocks noGrp="1"/>
          </p:cNvSpPr>
          <p:nvPr>
            <p:ph type="body" sz="quarter" idx="15"/>
          </p:nvPr>
        </p:nvSpPr>
        <p:spPr/>
        <p:txBody>
          <a:bodyPr/>
          <a:lstStyle/>
          <a:p>
            <a:r>
              <a:rPr lang="en-DE"/>
              <a:t>Wahrheit in der modelltheoretischen Semantik</a:t>
            </a:r>
          </a:p>
        </p:txBody>
      </p:sp>
    </p:spTree>
    <p:extLst>
      <p:ext uri="{BB962C8B-B14F-4D97-AF65-F5344CB8AC3E}">
        <p14:creationId xmlns:p14="http://schemas.microsoft.com/office/powerpoint/2010/main" val="234259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8766-B90F-3C4A-9D4B-A3C6482BFD93}"/>
              </a:ext>
            </a:extLst>
          </p:cNvPr>
          <p:cNvSpPr>
            <a:spLocks noGrp="1"/>
          </p:cNvSpPr>
          <p:nvPr>
            <p:ph type="title"/>
          </p:nvPr>
        </p:nvSpPr>
        <p:spPr/>
        <p:txBody>
          <a:bodyPr/>
          <a:lstStyle/>
          <a:p>
            <a:r>
              <a:rPr lang="en-DE"/>
              <a:t>Wahrheit</a:t>
            </a:r>
          </a:p>
        </p:txBody>
      </p:sp>
      <p:sp>
        <p:nvSpPr>
          <p:cNvPr id="3" name="Footer Placeholder 2">
            <a:extLst>
              <a:ext uri="{FF2B5EF4-FFF2-40B4-BE49-F238E27FC236}">
                <a16:creationId xmlns:a16="http://schemas.microsoft.com/office/drawing/2014/main" id="{D583D082-F9A5-D545-8A2B-5B0C69CEC868}"/>
              </a:ext>
            </a:extLst>
          </p:cNvPr>
          <p:cNvSpPr>
            <a:spLocks noGrp="1"/>
          </p:cNvSpPr>
          <p:nvPr>
            <p:ph type="ftr" sz="quarter" idx="11"/>
          </p:nvPr>
        </p:nvSpPr>
        <p:spPr/>
        <p:txBody>
          <a:bodyPr/>
          <a:lstStyle/>
          <a:p>
            <a:r>
              <a:rPr lang="de-DE"/>
              <a:t>(Meibauer et al. 2015)</a:t>
            </a:r>
          </a:p>
        </p:txBody>
      </p:sp>
      <p:sp>
        <p:nvSpPr>
          <p:cNvPr id="4" name="Slide Number Placeholder 3">
            <a:extLst>
              <a:ext uri="{FF2B5EF4-FFF2-40B4-BE49-F238E27FC236}">
                <a16:creationId xmlns:a16="http://schemas.microsoft.com/office/drawing/2014/main" id="{58A9B62B-1ABD-A04C-B98F-FE001084E375}"/>
              </a:ext>
            </a:extLst>
          </p:cNvPr>
          <p:cNvSpPr>
            <a:spLocks noGrp="1"/>
          </p:cNvSpPr>
          <p:nvPr>
            <p:ph type="sldNum" sz="quarter" idx="12"/>
          </p:nvPr>
        </p:nvSpPr>
        <p:spPr/>
        <p:txBody>
          <a:bodyPr/>
          <a:lstStyle/>
          <a:p>
            <a:fld id="{9D195BCC-3514-4B1B-9C18-24F3D67EC549}" type="slidenum">
              <a:rPr lang="de-DE" smtClean="0"/>
              <a:t>27</a:t>
            </a:fld>
            <a:endParaRPr lang="de-DE"/>
          </a:p>
        </p:txBody>
      </p:sp>
      <p:sp>
        <p:nvSpPr>
          <p:cNvPr id="5" name="Text Placeholder 4">
            <a:extLst>
              <a:ext uri="{FF2B5EF4-FFF2-40B4-BE49-F238E27FC236}">
                <a16:creationId xmlns:a16="http://schemas.microsoft.com/office/drawing/2014/main" id="{E93ADD69-06D2-1946-83B6-F771E02F7812}"/>
              </a:ext>
            </a:extLst>
          </p:cNvPr>
          <p:cNvSpPr>
            <a:spLocks noGrp="1"/>
          </p:cNvSpPr>
          <p:nvPr>
            <p:ph type="body" sz="quarter" idx="14"/>
          </p:nvPr>
        </p:nvSpPr>
        <p:spPr/>
        <p:txBody>
          <a:bodyPr/>
          <a:lstStyle/>
          <a:p>
            <a:r>
              <a:rPr lang="en-DE"/>
              <a:t>Die Bedetung eines Satzes x ist die Menge aller Situationen s, in denen x wahr ist.</a:t>
            </a:r>
          </a:p>
          <a:p>
            <a:endParaRPr lang="en-DE"/>
          </a:p>
          <a:p>
            <a:pPr marL="0" indent="0" algn="ctr">
              <a:buNone/>
            </a:pPr>
            <a:r>
              <a:rPr lang="en-DE"/>
              <a:t>[[</a:t>
            </a:r>
            <a:r>
              <a:rPr lang="en-DE" i="1"/>
              <a:t>Elke lacht</a:t>
            </a:r>
            <a:r>
              <a:rPr lang="en-DE"/>
              <a:t>]] = [s: Elke lacht in s]</a:t>
            </a:r>
          </a:p>
          <a:p>
            <a:pPr marL="0" indent="0" algn="ctr">
              <a:buNone/>
            </a:pPr>
            <a:endParaRPr lang="en-DE"/>
          </a:p>
          <a:p>
            <a:pPr marL="0" indent="0" algn="ctr">
              <a:buNone/>
            </a:pPr>
            <a:endParaRPr lang="en-DE"/>
          </a:p>
          <a:p>
            <a:endParaRPr lang="en-DE"/>
          </a:p>
          <a:p>
            <a:r>
              <a:rPr lang="en-DE">
                <a:solidFill>
                  <a:srgbClr val="0070C0"/>
                </a:solidFill>
              </a:rPr>
              <a:t>Objektsprache</a:t>
            </a:r>
            <a:r>
              <a:rPr lang="en-DE"/>
              <a:t>: Die Sprache, die interpretiert werden soll (hier: dt.)</a:t>
            </a:r>
          </a:p>
          <a:p>
            <a:r>
              <a:rPr lang="en-DE">
                <a:solidFill>
                  <a:srgbClr val="00B050"/>
                </a:solidFill>
              </a:rPr>
              <a:t>Metasprache</a:t>
            </a:r>
            <a:r>
              <a:rPr lang="en-DE"/>
              <a:t>: die Sprache, mit der interpretiert wird</a:t>
            </a:r>
          </a:p>
        </p:txBody>
      </p:sp>
      <p:sp>
        <p:nvSpPr>
          <p:cNvPr id="6" name="Text Placeholder 5">
            <a:extLst>
              <a:ext uri="{FF2B5EF4-FFF2-40B4-BE49-F238E27FC236}">
                <a16:creationId xmlns:a16="http://schemas.microsoft.com/office/drawing/2014/main" id="{5F02289D-CD2E-BD41-B5A3-A2C4495467FC}"/>
              </a:ext>
            </a:extLst>
          </p:cNvPr>
          <p:cNvSpPr>
            <a:spLocks noGrp="1"/>
          </p:cNvSpPr>
          <p:nvPr>
            <p:ph type="body" sz="quarter" idx="15"/>
          </p:nvPr>
        </p:nvSpPr>
        <p:spPr/>
        <p:txBody>
          <a:bodyPr/>
          <a:lstStyle/>
          <a:p>
            <a:r>
              <a:rPr lang="en-DE"/>
              <a:t>Wahrheit in der modelltheoretischen Semantik</a:t>
            </a:r>
          </a:p>
        </p:txBody>
      </p:sp>
      <p:sp>
        <p:nvSpPr>
          <p:cNvPr id="7" name="TextBox 6">
            <a:extLst>
              <a:ext uri="{FF2B5EF4-FFF2-40B4-BE49-F238E27FC236}">
                <a16:creationId xmlns:a16="http://schemas.microsoft.com/office/drawing/2014/main" id="{2F42E0F0-67AB-B242-98BE-B5E25E9D6C37}"/>
              </a:ext>
            </a:extLst>
          </p:cNvPr>
          <p:cNvSpPr txBox="1"/>
          <p:nvPr/>
        </p:nvSpPr>
        <p:spPr>
          <a:xfrm>
            <a:off x="2627784" y="3222997"/>
            <a:ext cx="1728192" cy="300210"/>
          </a:xfrm>
          <a:prstGeom prst="rect">
            <a:avLst/>
          </a:prstGeom>
          <a:noFill/>
        </p:spPr>
        <p:txBody>
          <a:bodyPr wrap="square" rtlCol="0">
            <a:spAutoFit/>
          </a:bodyPr>
          <a:lstStyle/>
          <a:p>
            <a:pPr algn="ctr"/>
            <a:r>
              <a:rPr lang="en-DE" dirty="0" err="1">
                <a:solidFill>
                  <a:srgbClr val="0070C0"/>
                </a:solidFill>
              </a:rPr>
              <a:t>Objektsprache</a:t>
            </a:r>
          </a:p>
        </p:txBody>
      </p:sp>
      <p:sp>
        <p:nvSpPr>
          <p:cNvPr id="8" name="TextBox 7">
            <a:extLst>
              <a:ext uri="{FF2B5EF4-FFF2-40B4-BE49-F238E27FC236}">
                <a16:creationId xmlns:a16="http://schemas.microsoft.com/office/drawing/2014/main" id="{D816E527-966D-C240-8890-CBFC4985B925}"/>
              </a:ext>
            </a:extLst>
          </p:cNvPr>
          <p:cNvSpPr txBox="1"/>
          <p:nvPr/>
        </p:nvSpPr>
        <p:spPr>
          <a:xfrm>
            <a:off x="4553401" y="3222997"/>
            <a:ext cx="1728192" cy="300210"/>
          </a:xfrm>
          <a:prstGeom prst="rect">
            <a:avLst/>
          </a:prstGeom>
          <a:noFill/>
        </p:spPr>
        <p:txBody>
          <a:bodyPr wrap="square" rtlCol="0">
            <a:spAutoFit/>
          </a:bodyPr>
          <a:lstStyle/>
          <a:p>
            <a:pPr algn="ctr"/>
            <a:r>
              <a:rPr lang="en-DE" dirty="0" err="1">
                <a:solidFill>
                  <a:srgbClr val="00B050"/>
                </a:solidFill>
              </a:rPr>
              <a:t>Metasprache</a:t>
            </a:r>
          </a:p>
        </p:txBody>
      </p:sp>
      <p:sp>
        <p:nvSpPr>
          <p:cNvPr id="9" name="Right Brace 8">
            <a:extLst>
              <a:ext uri="{FF2B5EF4-FFF2-40B4-BE49-F238E27FC236}">
                <a16:creationId xmlns:a16="http://schemas.microsoft.com/office/drawing/2014/main" id="{B6FD69B8-56DD-1646-A833-997C4AB1A8AB}"/>
              </a:ext>
            </a:extLst>
          </p:cNvPr>
          <p:cNvSpPr/>
          <p:nvPr/>
        </p:nvSpPr>
        <p:spPr>
          <a:xfrm rot="5400000">
            <a:off x="3359479" y="2309406"/>
            <a:ext cx="192794" cy="1368152"/>
          </a:xfrm>
          <a:prstGeom prst="rightBrace">
            <a:avLst/>
          </a:prstGeom>
          <a:ln w="254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0" name="Right Brace 9">
            <a:extLst>
              <a:ext uri="{FF2B5EF4-FFF2-40B4-BE49-F238E27FC236}">
                <a16:creationId xmlns:a16="http://schemas.microsoft.com/office/drawing/2014/main" id="{45CEED23-5A65-904F-97FA-A856863766C6}"/>
              </a:ext>
            </a:extLst>
          </p:cNvPr>
          <p:cNvSpPr/>
          <p:nvPr/>
        </p:nvSpPr>
        <p:spPr>
          <a:xfrm rot="5400000">
            <a:off x="5281087" y="1980764"/>
            <a:ext cx="192794" cy="2025436"/>
          </a:xfrm>
          <a:prstGeom prst="rightBrace">
            <a:avLst/>
          </a:prstGeom>
          <a:ln w="254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Tree>
    <p:extLst>
      <p:ext uri="{BB962C8B-B14F-4D97-AF65-F5344CB8AC3E}">
        <p14:creationId xmlns:p14="http://schemas.microsoft.com/office/powerpoint/2010/main" val="2231730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912F8-8D05-474F-A349-1E2D01049D9E}"/>
              </a:ext>
            </a:extLst>
          </p:cNvPr>
          <p:cNvSpPr>
            <a:spLocks noGrp="1"/>
          </p:cNvSpPr>
          <p:nvPr>
            <p:ph type="title"/>
          </p:nvPr>
        </p:nvSpPr>
        <p:spPr/>
        <p:txBody>
          <a:bodyPr/>
          <a:lstStyle/>
          <a:p>
            <a:r>
              <a:rPr lang="en-DE"/>
              <a:t>Wahrheit</a:t>
            </a:r>
          </a:p>
        </p:txBody>
      </p:sp>
      <p:sp>
        <p:nvSpPr>
          <p:cNvPr id="3" name="Footer Placeholder 2">
            <a:extLst>
              <a:ext uri="{FF2B5EF4-FFF2-40B4-BE49-F238E27FC236}">
                <a16:creationId xmlns:a16="http://schemas.microsoft.com/office/drawing/2014/main" id="{E1BD4C81-6F13-9442-B0D5-341729AA9D9E}"/>
              </a:ext>
            </a:extLst>
          </p:cNvPr>
          <p:cNvSpPr>
            <a:spLocks noGrp="1"/>
          </p:cNvSpPr>
          <p:nvPr>
            <p:ph type="ftr" sz="quarter" idx="11"/>
          </p:nvPr>
        </p:nvSpPr>
        <p:spPr/>
        <p:txBody>
          <a:bodyPr/>
          <a:lstStyle/>
          <a:p>
            <a:r>
              <a:rPr lang="de-DE"/>
              <a:t>(Meibauer et al. 2015)</a:t>
            </a:r>
          </a:p>
        </p:txBody>
      </p:sp>
      <p:sp>
        <p:nvSpPr>
          <p:cNvPr id="4" name="Slide Number Placeholder 3">
            <a:extLst>
              <a:ext uri="{FF2B5EF4-FFF2-40B4-BE49-F238E27FC236}">
                <a16:creationId xmlns:a16="http://schemas.microsoft.com/office/drawing/2014/main" id="{54EEB946-46C1-C546-9AB0-F4B6F25F95A6}"/>
              </a:ext>
            </a:extLst>
          </p:cNvPr>
          <p:cNvSpPr>
            <a:spLocks noGrp="1"/>
          </p:cNvSpPr>
          <p:nvPr>
            <p:ph type="sldNum" sz="quarter" idx="12"/>
          </p:nvPr>
        </p:nvSpPr>
        <p:spPr/>
        <p:txBody>
          <a:bodyPr/>
          <a:lstStyle/>
          <a:p>
            <a:fld id="{9D195BCC-3514-4B1B-9C18-24F3D67EC549}" type="slidenum">
              <a:rPr lang="de-DE" smtClean="0"/>
              <a:t>28</a:t>
            </a:fld>
            <a:endParaRPr lang="de-DE"/>
          </a:p>
        </p:txBody>
      </p:sp>
      <p:sp>
        <p:nvSpPr>
          <p:cNvPr id="6" name="Text Placeholder 5">
            <a:extLst>
              <a:ext uri="{FF2B5EF4-FFF2-40B4-BE49-F238E27FC236}">
                <a16:creationId xmlns:a16="http://schemas.microsoft.com/office/drawing/2014/main" id="{0177E6B2-1C0C-0A41-9B06-F722685B2FFA}"/>
              </a:ext>
            </a:extLst>
          </p:cNvPr>
          <p:cNvSpPr>
            <a:spLocks noGrp="1"/>
          </p:cNvSpPr>
          <p:nvPr>
            <p:ph type="body" sz="quarter" idx="15"/>
          </p:nvPr>
        </p:nvSpPr>
        <p:spPr/>
        <p:txBody>
          <a:bodyPr/>
          <a:lstStyle/>
          <a:p>
            <a:r>
              <a:rPr lang="en-DE"/>
              <a:t>Wahrheit in der modelltheoretischen Semantik</a:t>
            </a:r>
          </a:p>
        </p:txBody>
      </p:sp>
      <p:sp>
        <p:nvSpPr>
          <p:cNvPr id="9" name="Oval 8">
            <a:extLst>
              <a:ext uri="{FF2B5EF4-FFF2-40B4-BE49-F238E27FC236}">
                <a16:creationId xmlns:a16="http://schemas.microsoft.com/office/drawing/2014/main" id="{2BCA22B7-C241-3848-9B7A-07273ECAEEBC}"/>
              </a:ext>
            </a:extLst>
          </p:cNvPr>
          <p:cNvSpPr/>
          <p:nvPr/>
        </p:nvSpPr>
        <p:spPr>
          <a:xfrm>
            <a:off x="1619672" y="1998861"/>
            <a:ext cx="4680520" cy="244827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Rectangle 9">
            <a:extLst>
              <a:ext uri="{FF2B5EF4-FFF2-40B4-BE49-F238E27FC236}">
                <a16:creationId xmlns:a16="http://schemas.microsoft.com/office/drawing/2014/main" id="{A96147BA-01A4-F345-9E16-1346708BEA36}"/>
              </a:ext>
            </a:extLst>
          </p:cNvPr>
          <p:cNvSpPr/>
          <p:nvPr/>
        </p:nvSpPr>
        <p:spPr>
          <a:xfrm>
            <a:off x="521494" y="1698651"/>
            <a:ext cx="7236860" cy="289249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TextBox 10">
            <a:extLst>
              <a:ext uri="{FF2B5EF4-FFF2-40B4-BE49-F238E27FC236}">
                <a16:creationId xmlns:a16="http://schemas.microsoft.com/office/drawing/2014/main" id="{DA68EBB1-960D-264C-831F-1124FEF54B34}"/>
              </a:ext>
            </a:extLst>
          </p:cNvPr>
          <p:cNvSpPr txBox="1"/>
          <p:nvPr/>
        </p:nvSpPr>
        <p:spPr>
          <a:xfrm>
            <a:off x="3131840" y="2574925"/>
            <a:ext cx="521297" cy="300210"/>
          </a:xfrm>
          <a:prstGeom prst="rect">
            <a:avLst/>
          </a:prstGeom>
          <a:noFill/>
        </p:spPr>
        <p:txBody>
          <a:bodyPr wrap="none" rtlCol="0">
            <a:spAutoFit/>
          </a:bodyPr>
          <a:lstStyle/>
          <a:p>
            <a:pPr algn="l"/>
            <a:r>
              <a:rPr lang="en-DE" dirty="0" err="1"/>
              <a:t>Elke</a:t>
            </a:r>
          </a:p>
        </p:txBody>
      </p:sp>
      <p:sp>
        <p:nvSpPr>
          <p:cNvPr id="12" name="TextBox 11">
            <a:extLst>
              <a:ext uri="{FF2B5EF4-FFF2-40B4-BE49-F238E27FC236}">
                <a16:creationId xmlns:a16="http://schemas.microsoft.com/office/drawing/2014/main" id="{195D275E-397C-BE41-A2D4-D2693A61F6D3}"/>
              </a:ext>
            </a:extLst>
          </p:cNvPr>
          <p:cNvSpPr txBox="1"/>
          <p:nvPr/>
        </p:nvSpPr>
        <p:spPr>
          <a:xfrm>
            <a:off x="4139952" y="3583037"/>
            <a:ext cx="598241" cy="300210"/>
          </a:xfrm>
          <a:prstGeom prst="rect">
            <a:avLst/>
          </a:prstGeom>
          <a:noFill/>
        </p:spPr>
        <p:txBody>
          <a:bodyPr wrap="none" rtlCol="0">
            <a:spAutoFit/>
          </a:bodyPr>
          <a:lstStyle/>
          <a:p>
            <a:pPr algn="l"/>
            <a:r>
              <a:rPr lang="en-DE" dirty="0" err="1"/>
              <a:t>Clara</a:t>
            </a:r>
          </a:p>
        </p:txBody>
      </p:sp>
      <p:sp>
        <p:nvSpPr>
          <p:cNvPr id="13" name="TextBox 12">
            <a:extLst>
              <a:ext uri="{FF2B5EF4-FFF2-40B4-BE49-F238E27FC236}">
                <a16:creationId xmlns:a16="http://schemas.microsoft.com/office/drawing/2014/main" id="{5E01FDB3-225D-C44C-8508-EC25CBBE04F5}"/>
              </a:ext>
            </a:extLst>
          </p:cNvPr>
          <p:cNvSpPr txBox="1"/>
          <p:nvPr/>
        </p:nvSpPr>
        <p:spPr>
          <a:xfrm>
            <a:off x="6300192" y="2142877"/>
            <a:ext cx="559769" cy="300210"/>
          </a:xfrm>
          <a:prstGeom prst="rect">
            <a:avLst/>
          </a:prstGeom>
          <a:noFill/>
        </p:spPr>
        <p:txBody>
          <a:bodyPr wrap="none" rtlCol="0">
            <a:spAutoFit/>
          </a:bodyPr>
          <a:lstStyle/>
          <a:p>
            <a:pPr algn="l"/>
            <a:r>
              <a:rPr lang="en-DE" dirty="0" err="1"/>
              <a:t>Elias</a:t>
            </a:r>
          </a:p>
        </p:txBody>
      </p:sp>
      <p:sp>
        <p:nvSpPr>
          <p:cNvPr id="14" name="TextBox 13">
            <a:extLst>
              <a:ext uri="{FF2B5EF4-FFF2-40B4-BE49-F238E27FC236}">
                <a16:creationId xmlns:a16="http://schemas.microsoft.com/office/drawing/2014/main" id="{D8CA053A-6761-F94F-99BC-625D7F7D2FD3}"/>
              </a:ext>
            </a:extLst>
          </p:cNvPr>
          <p:cNvSpPr txBox="1"/>
          <p:nvPr/>
        </p:nvSpPr>
        <p:spPr>
          <a:xfrm>
            <a:off x="7956376" y="3078981"/>
            <a:ext cx="1059906" cy="508088"/>
          </a:xfrm>
          <a:prstGeom prst="rect">
            <a:avLst/>
          </a:prstGeom>
          <a:noFill/>
        </p:spPr>
        <p:txBody>
          <a:bodyPr wrap="none" rtlCol="0">
            <a:spAutoFit/>
          </a:bodyPr>
          <a:lstStyle/>
          <a:p>
            <a:pPr algn="l"/>
            <a:r>
              <a:rPr lang="en-DE" dirty="0" err="1"/>
              <a:t>Individuen,</a:t>
            </a:r>
          </a:p>
          <a:p>
            <a:pPr algn="l"/>
            <a:r>
              <a:rPr lang="en-DE" dirty="0" err="1"/>
              <a:t>die lachen</a:t>
            </a:r>
          </a:p>
        </p:txBody>
      </p:sp>
      <p:sp>
        <p:nvSpPr>
          <p:cNvPr id="15" name="TextBox 14">
            <a:extLst>
              <a:ext uri="{FF2B5EF4-FFF2-40B4-BE49-F238E27FC236}">
                <a16:creationId xmlns:a16="http://schemas.microsoft.com/office/drawing/2014/main" id="{D33109B5-572A-984B-8DE0-A646CBFE6E98}"/>
              </a:ext>
            </a:extLst>
          </p:cNvPr>
          <p:cNvSpPr txBox="1"/>
          <p:nvPr/>
        </p:nvSpPr>
        <p:spPr>
          <a:xfrm>
            <a:off x="7956376" y="4061466"/>
            <a:ext cx="1021433" cy="715965"/>
          </a:xfrm>
          <a:prstGeom prst="rect">
            <a:avLst/>
          </a:prstGeom>
          <a:noFill/>
        </p:spPr>
        <p:txBody>
          <a:bodyPr wrap="none" rtlCol="0">
            <a:spAutoFit/>
          </a:bodyPr>
          <a:lstStyle/>
          <a:p>
            <a:pPr algn="l"/>
            <a:r>
              <a:rPr lang="en-DE" dirty="0" err="1"/>
              <a:t>Individuen,</a:t>
            </a:r>
          </a:p>
          <a:p>
            <a:pPr algn="l"/>
            <a:r>
              <a:rPr lang="en-DE" dirty="0" err="1"/>
              <a:t>die nicht </a:t>
            </a:r>
          </a:p>
          <a:p>
            <a:pPr algn="l"/>
            <a:r>
              <a:rPr lang="en-DE" dirty="0" err="1"/>
              <a:t>lachen</a:t>
            </a:r>
          </a:p>
        </p:txBody>
      </p:sp>
      <p:cxnSp>
        <p:nvCxnSpPr>
          <p:cNvPr id="17" name="Straight Arrow Connector 16">
            <a:extLst>
              <a:ext uri="{FF2B5EF4-FFF2-40B4-BE49-F238E27FC236}">
                <a16:creationId xmlns:a16="http://schemas.microsoft.com/office/drawing/2014/main" id="{DFC2328C-E8BC-DC47-BA1C-EF079862034D}"/>
              </a:ext>
            </a:extLst>
          </p:cNvPr>
          <p:cNvCxnSpPr>
            <a:stCxn id="15" idx="1"/>
          </p:cNvCxnSpPr>
          <p:nvPr/>
        </p:nvCxnSpPr>
        <p:spPr>
          <a:xfrm flipH="1" flipV="1">
            <a:off x="6859961" y="2574925"/>
            <a:ext cx="1096415" cy="1844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5D6520D-D403-2B4B-B296-6DC45EBBA991}"/>
              </a:ext>
            </a:extLst>
          </p:cNvPr>
          <p:cNvCxnSpPr>
            <a:cxnSpLocks/>
            <a:stCxn id="14" idx="1"/>
          </p:cNvCxnSpPr>
          <p:nvPr/>
        </p:nvCxnSpPr>
        <p:spPr>
          <a:xfrm flipH="1" flipV="1">
            <a:off x="5158502" y="2918029"/>
            <a:ext cx="2797874" cy="4149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65676D45-D795-4B44-8CE0-E099FA600B36}"/>
              </a:ext>
            </a:extLst>
          </p:cNvPr>
          <p:cNvSpPr txBox="1"/>
          <p:nvPr/>
        </p:nvSpPr>
        <p:spPr>
          <a:xfrm>
            <a:off x="8100392" y="1698651"/>
            <a:ext cx="335348" cy="300210"/>
          </a:xfrm>
          <a:prstGeom prst="rect">
            <a:avLst/>
          </a:prstGeom>
          <a:noFill/>
        </p:spPr>
        <p:txBody>
          <a:bodyPr wrap="none" rtlCol="0">
            <a:spAutoFit/>
          </a:bodyPr>
          <a:lstStyle/>
          <a:p>
            <a:pPr algn="l"/>
            <a:r>
              <a:rPr lang="en-DE" dirty="0" err="1"/>
              <a:t>s</a:t>
            </a:r>
            <a:r>
              <a:rPr lang="en-DE" baseline="-25000" dirty="0" err="1"/>
              <a:t>1</a:t>
            </a:r>
          </a:p>
        </p:txBody>
      </p:sp>
      <p:cxnSp>
        <p:nvCxnSpPr>
          <p:cNvPr id="21" name="Straight Arrow Connector 20">
            <a:extLst>
              <a:ext uri="{FF2B5EF4-FFF2-40B4-BE49-F238E27FC236}">
                <a16:creationId xmlns:a16="http://schemas.microsoft.com/office/drawing/2014/main" id="{4A993A94-F222-B44A-81E0-BF8960060EC8}"/>
              </a:ext>
            </a:extLst>
          </p:cNvPr>
          <p:cNvCxnSpPr>
            <a:cxnSpLocks/>
            <a:stCxn id="20" idx="1"/>
          </p:cNvCxnSpPr>
          <p:nvPr/>
        </p:nvCxnSpPr>
        <p:spPr>
          <a:xfrm flipH="1">
            <a:off x="7758354" y="1848756"/>
            <a:ext cx="342038" cy="8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A519171B-FD03-AB49-9751-9612F87DDCF4}"/>
              </a:ext>
            </a:extLst>
          </p:cNvPr>
          <p:cNvSpPr txBox="1"/>
          <p:nvPr/>
        </p:nvSpPr>
        <p:spPr>
          <a:xfrm>
            <a:off x="521494" y="4591149"/>
            <a:ext cx="7236860" cy="369332"/>
          </a:xfrm>
          <a:prstGeom prst="rect">
            <a:avLst/>
          </a:prstGeom>
          <a:noFill/>
        </p:spPr>
        <p:txBody>
          <a:bodyPr wrap="square" rtlCol="0">
            <a:spAutoFit/>
          </a:bodyPr>
          <a:lstStyle/>
          <a:p>
            <a:r>
              <a:rPr lang="en-DE" sz="1800" dirty="0" err="1">
                <a:solidFill>
                  <a:srgbClr val="C00000"/>
                </a:solidFill>
                <a:latin typeface="Ink Free" panose="03080402000500000000" pitchFamily="66" charset="0"/>
              </a:rPr>
              <a:t>In Situation s</a:t>
            </a:r>
            <a:r>
              <a:rPr lang="en-DE" sz="1800" baseline="-25000" dirty="0" err="1">
                <a:solidFill>
                  <a:srgbClr val="C00000"/>
                </a:solidFill>
                <a:latin typeface="Ink Free" panose="03080402000500000000" pitchFamily="66" charset="0"/>
              </a:rPr>
              <a:t>1</a:t>
            </a:r>
            <a:r>
              <a:rPr lang="en-DE" sz="1800" dirty="0" err="1">
                <a:solidFill>
                  <a:srgbClr val="C00000"/>
                </a:solidFill>
                <a:latin typeface="Ink Free" panose="03080402000500000000" pitchFamily="66" charset="0"/>
              </a:rPr>
              <a:t> ist </a:t>
            </a:r>
            <a:r>
              <a:rPr lang="en-DE" sz="1800" i="1" dirty="0" err="1">
                <a:solidFill>
                  <a:srgbClr val="C00000"/>
                </a:solidFill>
                <a:latin typeface="Ink Free" panose="03080402000500000000" pitchFamily="66" charset="0"/>
              </a:rPr>
              <a:t>Elke lacht </a:t>
            </a:r>
            <a:r>
              <a:rPr lang="en-DE" sz="1800" dirty="0" err="1">
                <a:solidFill>
                  <a:srgbClr val="C00000"/>
                </a:solidFill>
                <a:latin typeface="Ink Free" panose="03080402000500000000" pitchFamily="66" charset="0"/>
              </a:rPr>
              <a:t>wahr.</a:t>
            </a:r>
          </a:p>
        </p:txBody>
      </p:sp>
    </p:spTree>
    <p:extLst>
      <p:ext uri="{BB962C8B-B14F-4D97-AF65-F5344CB8AC3E}">
        <p14:creationId xmlns:p14="http://schemas.microsoft.com/office/powerpoint/2010/main" val="265345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blinds(horizontal)">
                                      <p:cBhvr>
                                        <p:cTn id="7"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33DA-4BBB-B249-A053-A92C9D0ED38D}"/>
              </a:ext>
            </a:extLst>
          </p:cNvPr>
          <p:cNvSpPr>
            <a:spLocks noGrp="1"/>
          </p:cNvSpPr>
          <p:nvPr>
            <p:ph type="title"/>
          </p:nvPr>
        </p:nvSpPr>
        <p:spPr/>
        <p:txBody>
          <a:bodyPr/>
          <a:lstStyle/>
          <a:p>
            <a:r>
              <a:rPr lang="en-DE"/>
              <a:t>Wahrheit</a:t>
            </a:r>
          </a:p>
        </p:txBody>
      </p:sp>
      <p:sp>
        <p:nvSpPr>
          <p:cNvPr id="3" name="Footer Placeholder 2">
            <a:extLst>
              <a:ext uri="{FF2B5EF4-FFF2-40B4-BE49-F238E27FC236}">
                <a16:creationId xmlns:a16="http://schemas.microsoft.com/office/drawing/2014/main" id="{61A403AC-2516-D74D-B476-6C71C37C877E}"/>
              </a:ext>
            </a:extLst>
          </p:cNvPr>
          <p:cNvSpPr>
            <a:spLocks noGrp="1"/>
          </p:cNvSpPr>
          <p:nvPr>
            <p:ph type="ftr" sz="quarter" idx="11"/>
          </p:nvPr>
        </p:nvSpPr>
        <p:spPr/>
        <p:txBody>
          <a:bodyPr/>
          <a:lstStyle/>
          <a:p>
            <a:r>
              <a:rPr lang="de-DE"/>
              <a:t>(Meibauer et al. 2015)</a:t>
            </a:r>
          </a:p>
        </p:txBody>
      </p:sp>
      <p:sp>
        <p:nvSpPr>
          <p:cNvPr id="4" name="Slide Number Placeholder 3">
            <a:extLst>
              <a:ext uri="{FF2B5EF4-FFF2-40B4-BE49-F238E27FC236}">
                <a16:creationId xmlns:a16="http://schemas.microsoft.com/office/drawing/2014/main" id="{ADC45500-B32E-A949-80DF-7E204DCFA09E}"/>
              </a:ext>
            </a:extLst>
          </p:cNvPr>
          <p:cNvSpPr>
            <a:spLocks noGrp="1"/>
          </p:cNvSpPr>
          <p:nvPr>
            <p:ph type="sldNum" sz="quarter" idx="12"/>
          </p:nvPr>
        </p:nvSpPr>
        <p:spPr/>
        <p:txBody>
          <a:bodyPr/>
          <a:lstStyle/>
          <a:p>
            <a:fld id="{9D195BCC-3514-4B1B-9C18-24F3D67EC549}" type="slidenum">
              <a:rPr lang="de-DE" smtClean="0"/>
              <a:t>29</a:t>
            </a:fld>
            <a:endParaRPr lang="de-DE"/>
          </a:p>
        </p:txBody>
      </p:sp>
      <p:sp>
        <p:nvSpPr>
          <p:cNvPr id="5" name="Text Placeholder 4">
            <a:extLst>
              <a:ext uri="{FF2B5EF4-FFF2-40B4-BE49-F238E27FC236}">
                <a16:creationId xmlns:a16="http://schemas.microsoft.com/office/drawing/2014/main" id="{7B3A5AE4-28A9-F847-9BB6-7D7F77AAAB3F}"/>
              </a:ext>
            </a:extLst>
          </p:cNvPr>
          <p:cNvSpPr>
            <a:spLocks noGrp="1"/>
          </p:cNvSpPr>
          <p:nvPr>
            <p:ph type="body" sz="quarter" idx="14"/>
          </p:nvPr>
        </p:nvSpPr>
        <p:spPr/>
        <p:txBody>
          <a:bodyPr/>
          <a:lstStyle/>
          <a:p>
            <a:pPr marL="0" indent="0" algn="ctr">
              <a:buNone/>
            </a:pPr>
            <a:r>
              <a:rPr lang="en-DE"/>
              <a:t>[[ [</a:t>
            </a:r>
            <a:r>
              <a:rPr lang="en-DE" baseline="-25000"/>
              <a:t>V</a:t>
            </a:r>
            <a:r>
              <a:rPr lang="en-DE" i="1"/>
              <a:t>lacht</a:t>
            </a:r>
            <a:r>
              <a:rPr lang="en-DE"/>
              <a:t>] ]]</a:t>
            </a:r>
            <a:r>
              <a:rPr lang="en-DE" baseline="30000"/>
              <a:t>S </a:t>
            </a:r>
            <a:r>
              <a:rPr lang="en-DE"/>
              <a:t>( [[ [</a:t>
            </a:r>
            <a:r>
              <a:rPr lang="en-DE" baseline="-25000"/>
              <a:t>N</a:t>
            </a:r>
            <a:r>
              <a:rPr lang="en-DE" i="1"/>
              <a:t>Elke</a:t>
            </a:r>
            <a:r>
              <a:rPr lang="en-DE"/>
              <a:t>] ]]</a:t>
            </a:r>
            <a:r>
              <a:rPr lang="en-DE" baseline="30000"/>
              <a:t>S</a:t>
            </a:r>
            <a:r>
              <a:rPr lang="en-DE"/>
              <a:t>) = 1 gdw Elke ∈ [x: x lacht in s]</a:t>
            </a:r>
          </a:p>
          <a:p>
            <a:pPr marL="0" indent="0" algn="ctr">
              <a:buNone/>
            </a:pPr>
            <a:endParaRPr lang="en-DE" baseline="30000"/>
          </a:p>
          <a:p>
            <a:pPr marL="0" indent="0" algn="ctr">
              <a:buNone/>
            </a:pPr>
            <a:r>
              <a:rPr lang="en-DE"/>
              <a:t>[[ [</a:t>
            </a:r>
            <a:r>
              <a:rPr lang="en-DE" baseline="-25000"/>
              <a:t>V</a:t>
            </a:r>
            <a:r>
              <a:rPr lang="en-DE" i="1"/>
              <a:t>lacht</a:t>
            </a:r>
            <a:r>
              <a:rPr lang="en-DE"/>
              <a:t>] ]]</a:t>
            </a:r>
            <a:r>
              <a:rPr lang="en-DE" baseline="30000"/>
              <a:t>S </a:t>
            </a:r>
            <a:r>
              <a:rPr lang="en-DE"/>
              <a:t>( [[ [</a:t>
            </a:r>
            <a:r>
              <a:rPr lang="en-DE" baseline="-25000"/>
              <a:t>N</a:t>
            </a:r>
            <a:r>
              <a:rPr lang="en-DE" i="1"/>
              <a:t>Elke</a:t>
            </a:r>
            <a:r>
              <a:rPr lang="en-DE"/>
              <a:t>] ]]</a:t>
            </a:r>
            <a:r>
              <a:rPr lang="en-DE" baseline="30000"/>
              <a:t>S</a:t>
            </a:r>
            <a:r>
              <a:rPr lang="en-DE"/>
              <a:t>) = 0 gdw Elke ∉ [x: x lacht in s]</a:t>
            </a:r>
          </a:p>
          <a:p>
            <a:pPr marL="0" indent="0" algn="ctr">
              <a:buNone/>
            </a:pPr>
            <a:endParaRPr lang="en-DE" baseline="30000"/>
          </a:p>
          <a:p>
            <a:pPr marL="0" indent="0" algn="ctr">
              <a:buNone/>
            </a:pPr>
            <a:endParaRPr lang="en-DE"/>
          </a:p>
          <a:p>
            <a:pPr marL="0" indent="0" algn="ctr">
              <a:buNone/>
            </a:pPr>
            <a:r>
              <a:rPr lang="en-DE"/>
              <a:t>(1 = wahr, 0 = falsch)</a:t>
            </a:r>
          </a:p>
        </p:txBody>
      </p:sp>
      <p:sp>
        <p:nvSpPr>
          <p:cNvPr id="6" name="Text Placeholder 5">
            <a:extLst>
              <a:ext uri="{FF2B5EF4-FFF2-40B4-BE49-F238E27FC236}">
                <a16:creationId xmlns:a16="http://schemas.microsoft.com/office/drawing/2014/main" id="{50DC86A0-D1B7-9B4D-99DF-C53E9FE47091}"/>
              </a:ext>
            </a:extLst>
          </p:cNvPr>
          <p:cNvSpPr>
            <a:spLocks noGrp="1"/>
          </p:cNvSpPr>
          <p:nvPr>
            <p:ph type="body" sz="quarter" idx="15"/>
          </p:nvPr>
        </p:nvSpPr>
        <p:spPr/>
        <p:txBody>
          <a:bodyPr/>
          <a:lstStyle/>
          <a:p>
            <a:r>
              <a:rPr lang="en-DE"/>
              <a:t>Wahrheit in der modelltheoretischen Semantik</a:t>
            </a:r>
          </a:p>
        </p:txBody>
      </p:sp>
    </p:spTree>
    <p:extLst>
      <p:ext uri="{BB962C8B-B14F-4D97-AF65-F5344CB8AC3E}">
        <p14:creationId xmlns:p14="http://schemas.microsoft.com/office/powerpoint/2010/main" val="1029783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BC81FAA2-4C36-6949-A951-FF8A0D9F44CF}"/>
              </a:ext>
            </a:extLst>
          </p:cNvPr>
          <p:cNvSpPr txBox="1">
            <a:spLocks/>
          </p:cNvSpPr>
          <p:nvPr/>
        </p:nvSpPr>
        <p:spPr>
          <a:xfrm>
            <a:off x="521494" y="1926853"/>
            <a:ext cx="8101012" cy="3311525"/>
          </a:xfrm>
          <a:prstGeom prst="rect">
            <a:avLst/>
          </a:prstGeom>
        </p:spPr>
        <p:txBody>
          <a:bodyPr/>
          <a:lstStyle>
            <a:lvl1pPr marL="266700" indent="-266700" algn="l" defTabSz="914400" rtl="0" eaLnBrk="1" latinLnBrk="0" hangingPunct="1">
              <a:lnSpc>
                <a:spcPct val="90000"/>
              </a:lnSpc>
              <a:spcBef>
                <a:spcPts val="600"/>
              </a:spcBef>
              <a:buClr>
                <a:schemeClr val="tx2"/>
              </a:buClr>
              <a:buFont typeface="Wingdings 2" panose="05020102010507070707" pitchFamily="18" charset="2"/>
              <a:buChar char=""/>
              <a:defRPr sz="1600" kern="1200">
                <a:solidFill>
                  <a:schemeClr val="tx1"/>
                </a:solidFill>
                <a:latin typeface="+mn-lt"/>
                <a:ea typeface="+mn-ea"/>
                <a:cs typeface="+mn-cs"/>
              </a:defRPr>
            </a:lvl1pPr>
            <a:lvl2pPr marL="541338" indent="-274638" algn="l" defTabSz="914400" rtl="0" eaLnBrk="1" latinLnBrk="0" hangingPunct="1">
              <a:lnSpc>
                <a:spcPct val="90000"/>
              </a:lnSpc>
              <a:spcBef>
                <a:spcPts val="600"/>
              </a:spcBef>
              <a:buClr>
                <a:schemeClr val="accent6"/>
              </a:buClr>
              <a:buFont typeface="Wingdings 2" panose="05020102010507070707" pitchFamily="18" charset="2"/>
              <a:buChar char=""/>
              <a:defRPr sz="1400" kern="1200">
                <a:solidFill>
                  <a:schemeClr val="tx1"/>
                </a:solidFill>
                <a:latin typeface="+mn-lt"/>
                <a:ea typeface="+mn-ea"/>
                <a:cs typeface="+mn-cs"/>
              </a:defRPr>
            </a:lvl2pPr>
            <a:lvl3pPr marL="808038" indent="-266700" algn="l" defTabSz="914400" rtl="0" eaLnBrk="1" latinLnBrk="0" hangingPunct="1">
              <a:lnSpc>
                <a:spcPct val="90000"/>
              </a:lnSpc>
              <a:spcBef>
                <a:spcPts val="600"/>
              </a:spcBef>
              <a:buClr>
                <a:schemeClr val="accent6"/>
              </a:buClr>
              <a:buFont typeface="Wingdings 2" panose="05020102010507070707" pitchFamily="18" charset="2"/>
              <a:buChar char=""/>
              <a:defRPr sz="1200" kern="1200">
                <a:solidFill>
                  <a:schemeClr val="tx1"/>
                </a:solidFill>
                <a:latin typeface="+mn-lt"/>
                <a:ea typeface="+mn-ea"/>
                <a:cs typeface="+mn-cs"/>
              </a:defRPr>
            </a:lvl3pPr>
            <a:lvl4pPr marL="1074738" indent="-266700" algn="l" defTabSz="914400" rtl="0" eaLnBrk="1" latinLnBrk="0" hangingPunct="1">
              <a:lnSpc>
                <a:spcPct val="90000"/>
              </a:lnSpc>
              <a:spcBef>
                <a:spcPts val="600"/>
              </a:spcBef>
              <a:buClr>
                <a:schemeClr val="tx2"/>
              </a:buClr>
              <a:buFont typeface="Wingdings 2" panose="05020102010507070707" pitchFamily="18" charset="2"/>
              <a:buChar char=""/>
              <a:defRPr sz="1200" kern="1200">
                <a:solidFill>
                  <a:schemeClr val="tx1"/>
                </a:solidFill>
                <a:latin typeface="+mn-lt"/>
                <a:ea typeface="+mn-ea"/>
                <a:cs typeface="+mn-cs"/>
              </a:defRPr>
            </a:lvl4pPr>
            <a:lvl5pPr marL="1341438" indent="-266700" algn="l" defTabSz="914400" rtl="0" eaLnBrk="1" latinLnBrk="0" hangingPunct="1">
              <a:lnSpc>
                <a:spcPct val="90000"/>
              </a:lnSpc>
              <a:spcBef>
                <a:spcPts val="600"/>
              </a:spcBef>
              <a:buClr>
                <a:schemeClr val="tx2"/>
              </a:buClr>
              <a:buFont typeface="Wingdings 2" panose="05020102010507070707" pitchFamily="18" charset="2"/>
              <a:buChar char=""/>
              <a:defRPr sz="1200" kern="1200">
                <a:solidFill>
                  <a:schemeClr val="tx1"/>
                </a:solidFill>
                <a:latin typeface="+mn-lt"/>
                <a:ea typeface="+mn-ea"/>
                <a:cs typeface="+mn-cs"/>
              </a:defRPr>
            </a:lvl5pPr>
            <a:lvl6pPr marL="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6pPr>
            <a:lvl7pPr marL="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7pPr>
            <a:lvl8pPr marL="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8pPr>
            <a:lvl9pPr marL="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9pPr>
          </a:lstStyle>
          <a:p>
            <a:pPr marL="0" indent="0">
              <a:buFont typeface="Wingdings 2" panose="05020102010507070707" pitchFamily="18" charset="2"/>
              <a:buNone/>
            </a:pPr>
            <a:endParaRPr lang="en-DE"/>
          </a:p>
          <a:p>
            <a:pPr marL="0" indent="0" algn="ctr">
              <a:buFont typeface="Wingdings 2" panose="05020102010507070707" pitchFamily="18" charset="2"/>
              <a:buNone/>
            </a:pPr>
            <a:r>
              <a:rPr lang="en-DE" sz="4400" i="1">
                <a:solidFill>
                  <a:schemeClr val="bg1"/>
                </a:solidFill>
                <a:latin typeface="Garamond" panose="02020404030301010803" pitchFamily="18" charset="0"/>
              </a:rPr>
              <a:t>P</a:t>
            </a:r>
            <a:r>
              <a:rPr lang="en-DE" sz="4400">
                <a:solidFill>
                  <a:schemeClr val="bg1"/>
                </a:solidFill>
                <a:latin typeface="Garamond" panose="02020404030301010803" pitchFamily="18" charset="0"/>
              </a:rPr>
              <a:t> ∨ (</a:t>
            </a:r>
            <a:r>
              <a:rPr lang="en-DE" sz="4400" i="1">
                <a:solidFill>
                  <a:schemeClr val="bg1"/>
                </a:solidFill>
                <a:latin typeface="Garamond" panose="02020404030301010803" pitchFamily="18" charset="0"/>
              </a:rPr>
              <a:t>Q</a:t>
            </a:r>
            <a:r>
              <a:rPr lang="en-DE" sz="4400">
                <a:solidFill>
                  <a:schemeClr val="bg1"/>
                </a:solidFill>
                <a:latin typeface="Garamond" panose="02020404030301010803" pitchFamily="18" charset="0"/>
              </a:rPr>
              <a:t> ∧ (¬</a:t>
            </a:r>
            <a:r>
              <a:rPr lang="en-DE" sz="4400" i="1">
                <a:solidFill>
                  <a:schemeClr val="bg1"/>
                </a:solidFill>
                <a:latin typeface="Garamond" panose="02020404030301010803" pitchFamily="18" charset="0"/>
              </a:rPr>
              <a:t>R</a:t>
            </a:r>
            <a:r>
              <a:rPr lang="en-DE" sz="4400">
                <a:solidFill>
                  <a:schemeClr val="bg1"/>
                </a:solidFill>
                <a:latin typeface="Garamond" panose="02020404030301010803" pitchFamily="18" charset="0"/>
              </a:rPr>
              <a:t>))) →</a:t>
            </a:r>
            <a:r>
              <a:rPr lang="en-DE" sz="4400">
                <a:solidFill>
                  <a:schemeClr val="bg1"/>
                </a:solidFill>
                <a:latin typeface="Garamond" panose="02020404030301010803" pitchFamily="18" charset="0"/>
                <a:sym typeface="Wingdings" pitchFamily="2" charset="2"/>
              </a:rPr>
              <a:t> </a:t>
            </a:r>
            <a:r>
              <a:rPr lang="en-DE" sz="4400" i="1">
                <a:solidFill>
                  <a:schemeClr val="bg1"/>
                </a:solidFill>
                <a:latin typeface="Garamond" panose="02020404030301010803" pitchFamily="18" charset="0"/>
                <a:sym typeface="Wingdings" pitchFamily="2" charset="2"/>
              </a:rPr>
              <a:t>S</a:t>
            </a:r>
            <a:endParaRPr lang="en-DE" sz="4400" i="1">
              <a:solidFill>
                <a:schemeClr val="bg1"/>
              </a:solidFill>
              <a:latin typeface="Garamond" panose="02020404030301010803" pitchFamily="18" charset="0"/>
            </a:endParaRPr>
          </a:p>
          <a:p>
            <a:endParaRPr lang="en-DE"/>
          </a:p>
        </p:txBody>
      </p:sp>
      <p:pic>
        <p:nvPicPr>
          <p:cNvPr id="4" name="Tusch" descr="Tusch">
            <a:hlinkClick r:id="" action="ppaction://media"/>
            <a:extLst>
              <a:ext uri="{FF2B5EF4-FFF2-40B4-BE49-F238E27FC236}">
                <a16:creationId xmlns:a16="http://schemas.microsoft.com/office/drawing/2014/main" id="{18EE2139-8E66-BD4B-A380-5C065AEBDC0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1444" y="270669"/>
            <a:ext cx="812800" cy="812800"/>
          </a:xfrm>
          <a:prstGeom prst="rect">
            <a:avLst/>
          </a:prstGeom>
        </p:spPr>
      </p:pic>
    </p:spTree>
    <p:extLst>
      <p:ext uri="{BB962C8B-B14F-4D97-AF65-F5344CB8AC3E}">
        <p14:creationId xmlns:p14="http://schemas.microsoft.com/office/powerpoint/2010/main" val="193645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82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repeatCount="0" fill="hold" display="0">
                  <p:stCondLst>
                    <p:cond delay="indefinite"/>
                  </p:stCondLst>
                  <p:endCondLst>
                    <p:cond evt="onStopAudio" delay="0">
                      <p:tgtEl>
                        <p:sldTgt/>
                      </p:tgtEl>
                    </p:cond>
                  </p:endCondLst>
                </p:cTn>
                <p:tgtEl>
                  <p:spTgt spid="4"/>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8D31F-A5C6-2D45-8722-4F7FCFA1DEF1}"/>
              </a:ext>
            </a:extLst>
          </p:cNvPr>
          <p:cNvSpPr>
            <a:spLocks noGrp="1"/>
          </p:cNvSpPr>
          <p:nvPr>
            <p:ph type="title"/>
          </p:nvPr>
        </p:nvSpPr>
        <p:spPr/>
        <p:txBody>
          <a:bodyPr/>
          <a:lstStyle/>
          <a:p>
            <a:r>
              <a:rPr lang="en-DE"/>
              <a:t>Wahrheit</a:t>
            </a:r>
          </a:p>
        </p:txBody>
      </p:sp>
      <p:sp>
        <p:nvSpPr>
          <p:cNvPr id="3" name="Footer Placeholder 2">
            <a:extLst>
              <a:ext uri="{FF2B5EF4-FFF2-40B4-BE49-F238E27FC236}">
                <a16:creationId xmlns:a16="http://schemas.microsoft.com/office/drawing/2014/main" id="{FE82CFFA-4498-F545-B269-26D5A48F63BC}"/>
              </a:ext>
            </a:extLst>
          </p:cNvPr>
          <p:cNvSpPr>
            <a:spLocks noGrp="1"/>
          </p:cNvSpPr>
          <p:nvPr>
            <p:ph type="ftr" sz="quarter" idx="11"/>
          </p:nvPr>
        </p:nvSpPr>
        <p:spPr/>
        <p:txBody>
          <a:bodyPr/>
          <a:lstStyle/>
          <a:p>
            <a:r>
              <a:rPr lang="de-DE"/>
              <a:t>(Meibauer et al. 2015)</a:t>
            </a:r>
          </a:p>
        </p:txBody>
      </p:sp>
      <p:sp>
        <p:nvSpPr>
          <p:cNvPr id="4" name="Slide Number Placeholder 3">
            <a:extLst>
              <a:ext uri="{FF2B5EF4-FFF2-40B4-BE49-F238E27FC236}">
                <a16:creationId xmlns:a16="http://schemas.microsoft.com/office/drawing/2014/main" id="{BE54FA73-7263-B54B-B933-F60700FBD5C1}"/>
              </a:ext>
            </a:extLst>
          </p:cNvPr>
          <p:cNvSpPr>
            <a:spLocks noGrp="1"/>
          </p:cNvSpPr>
          <p:nvPr>
            <p:ph type="sldNum" sz="quarter" idx="12"/>
          </p:nvPr>
        </p:nvSpPr>
        <p:spPr/>
        <p:txBody>
          <a:bodyPr/>
          <a:lstStyle/>
          <a:p>
            <a:fld id="{9D195BCC-3514-4B1B-9C18-24F3D67EC549}" type="slidenum">
              <a:rPr lang="de-DE" smtClean="0"/>
              <a:t>30</a:t>
            </a:fld>
            <a:endParaRPr lang="de-DE"/>
          </a:p>
        </p:txBody>
      </p:sp>
      <p:sp>
        <p:nvSpPr>
          <p:cNvPr id="5" name="Text Placeholder 4">
            <a:extLst>
              <a:ext uri="{FF2B5EF4-FFF2-40B4-BE49-F238E27FC236}">
                <a16:creationId xmlns:a16="http://schemas.microsoft.com/office/drawing/2014/main" id="{35FBB408-BDBF-F841-B55E-CA73E5118122}"/>
              </a:ext>
            </a:extLst>
          </p:cNvPr>
          <p:cNvSpPr>
            <a:spLocks noGrp="1"/>
          </p:cNvSpPr>
          <p:nvPr>
            <p:ph type="body" sz="quarter" idx="14"/>
          </p:nvPr>
        </p:nvSpPr>
        <p:spPr/>
        <p:txBody>
          <a:bodyPr/>
          <a:lstStyle/>
          <a:p>
            <a:r>
              <a:rPr lang="en-DE"/>
              <a:t>Ein Satz mit transitiven Verben wie </a:t>
            </a:r>
            <a:r>
              <a:rPr lang="en-DE" i="1"/>
              <a:t>Elke kämmt Clara </a:t>
            </a:r>
            <a:r>
              <a:rPr lang="en-DE"/>
              <a:t>kann analog dazu analysiert werden</a:t>
            </a:r>
          </a:p>
          <a:p>
            <a:r>
              <a:rPr lang="en-DE"/>
              <a:t>Im Gegensatz zu einstelligen denotieren zweistellige Verben allerdings keine Menge von Individuen, sondern Mengen von geordneten Paaren, die in der vom Verb ausgedrückten Relation zueinander stehen.</a:t>
            </a:r>
          </a:p>
          <a:p>
            <a:endParaRPr lang="en-DE"/>
          </a:p>
          <a:p>
            <a:pPr marL="0" indent="0" algn="ctr">
              <a:buNone/>
            </a:pPr>
            <a:r>
              <a:rPr lang="en-DE"/>
              <a:t>[[ </a:t>
            </a:r>
            <a:r>
              <a:rPr lang="en-DE" i="1"/>
              <a:t>kämmt </a:t>
            </a:r>
            <a:r>
              <a:rPr lang="en-DE"/>
              <a:t>]]</a:t>
            </a:r>
            <a:r>
              <a:rPr lang="en-DE" baseline="30000"/>
              <a:t>S</a:t>
            </a:r>
            <a:r>
              <a:rPr lang="en-DE"/>
              <a:t> = [&lt;x,y&gt; : x kämmt y in s]</a:t>
            </a:r>
          </a:p>
        </p:txBody>
      </p:sp>
      <p:sp>
        <p:nvSpPr>
          <p:cNvPr id="6" name="Text Placeholder 5">
            <a:extLst>
              <a:ext uri="{FF2B5EF4-FFF2-40B4-BE49-F238E27FC236}">
                <a16:creationId xmlns:a16="http://schemas.microsoft.com/office/drawing/2014/main" id="{82E907FE-2B93-B146-8FFB-796EA08BCD69}"/>
              </a:ext>
            </a:extLst>
          </p:cNvPr>
          <p:cNvSpPr>
            <a:spLocks noGrp="1"/>
          </p:cNvSpPr>
          <p:nvPr>
            <p:ph type="body" sz="quarter" idx="15"/>
          </p:nvPr>
        </p:nvSpPr>
        <p:spPr/>
        <p:txBody>
          <a:bodyPr/>
          <a:lstStyle/>
          <a:p>
            <a:r>
              <a:rPr lang="en-DE"/>
              <a:t>Wahrheit in der modelltheoretischen Semantik</a:t>
            </a:r>
          </a:p>
        </p:txBody>
      </p:sp>
    </p:spTree>
    <p:extLst>
      <p:ext uri="{BB962C8B-B14F-4D97-AF65-F5344CB8AC3E}">
        <p14:creationId xmlns:p14="http://schemas.microsoft.com/office/powerpoint/2010/main" val="3208655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65EF-26D2-634A-8EFB-F6B5994089A3}"/>
              </a:ext>
            </a:extLst>
          </p:cNvPr>
          <p:cNvSpPr>
            <a:spLocks noGrp="1"/>
          </p:cNvSpPr>
          <p:nvPr>
            <p:ph type="title"/>
          </p:nvPr>
        </p:nvSpPr>
        <p:spPr/>
        <p:txBody>
          <a:bodyPr/>
          <a:lstStyle/>
          <a:p>
            <a:r>
              <a:rPr lang="en-DE"/>
              <a:t>Wahrheit</a:t>
            </a:r>
          </a:p>
        </p:txBody>
      </p:sp>
      <p:sp>
        <p:nvSpPr>
          <p:cNvPr id="3" name="Footer Placeholder 2">
            <a:extLst>
              <a:ext uri="{FF2B5EF4-FFF2-40B4-BE49-F238E27FC236}">
                <a16:creationId xmlns:a16="http://schemas.microsoft.com/office/drawing/2014/main" id="{D6D23C1B-DF69-744F-AF81-EEE7E35F66D5}"/>
              </a:ext>
            </a:extLst>
          </p:cNvPr>
          <p:cNvSpPr>
            <a:spLocks noGrp="1"/>
          </p:cNvSpPr>
          <p:nvPr>
            <p:ph type="ftr" sz="quarter" idx="11"/>
          </p:nvPr>
        </p:nvSpPr>
        <p:spPr/>
        <p:txBody>
          <a:bodyPr/>
          <a:lstStyle/>
          <a:p>
            <a:r>
              <a:rPr lang="de-DE"/>
              <a:t>(Meibauer et al. 2015)</a:t>
            </a:r>
          </a:p>
        </p:txBody>
      </p:sp>
      <p:sp>
        <p:nvSpPr>
          <p:cNvPr id="4" name="Slide Number Placeholder 3">
            <a:extLst>
              <a:ext uri="{FF2B5EF4-FFF2-40B4-BE49-F238E27FC236}">
                <a16:creationId xmlns:a16="http://schemas.microsoft.com/office/drawing/2014/main" id="{9A1E79A0-0B03-4946-8ACB-9D54EB8921BA}"/>
              </a:ext>
            </a:extLst>
          </p:cNvPr>
          <p:cNvSpPr>
            <a:spLocks noGrp="1"/>
          </p:cNvSpPr>
          <p:nvPr>
            <p:ph type="sldNum" sz="quarter" idx="12"/>
          </p:nvPr>
        </p:nvSpPr>
        <p:spPr/>
        <p:txBody>
          <a:bodyPr/>
          <a:lstStyle/>
          <a:p>
            <a:fld id="{9D195BCC-3514-4B1B-9C18-24F3D67EC549}" type="slidenum">
              <a:rPr lang="de-DE" smtClean="0"/>
              <a:t>31</a:t>
            </a:fld>
            <a:endParaRPr lang="de-DE"/>
          </a:p>
        </p:txBody>
      </p:sp>
      <p:sp>
        <p:nvSpPr>
          <p:cNvPr id="5" name="Text Placeholder 4">
            <a:extLst>
              <a:ext uri="{FF2B5EF4-FFF2-40B4-BE49-F238E27FC236}">
                <a16:creationId xmlns:a16="http://schemas.microsoft.com/office/drawing/2014/main" id="{ED2A369C-C28C-2744-89D3-1BA5E8331CB4}"/>
              </a:ext>
            </a:extLst>
          </p:cNvPr>
          <p:cNvSpPr>
            <a:spLocks noGrp="1"/>
          </p:cNvSpPr>
          <p:nvPr>
            <p:ph type="body" sz="quarter" idx="14"/>
          </p:nvPr>
        </p:nvSpPr>
        <p:spPr/>
        <p:txBody>
          <a:bodyPr/>
          <a:lstStyle/>
          <a:p>
            <a:r>
              <a:rPr lang="en-DE"/>
              <a:t>Die Interpretation eines transitiven Satzes erfolgt in zwei Schritten:</a:t>
            </a:r>
          </a:p>
          <a:p>
            <a:pPr lvl="1"/>
            <a:r>
              <a:rPr lang="en-DE"/>
              <a:t>Zunächst wird die Bedeutung des Verbs auf die Bedeutung des </a:t>
            </a:r>
            <a:r>
              <a:rPr lang="en-DE" b="1"/>
              <a:t>Objekts </a:t>
            </a:r>
            <a:r>
              <a:rPr lang="en-DE"/>
              <a:t>angewandt – dadurch erhalten wir die Bedeutung von </a:t>
            </a:r>
            <a:r>
              <a:rPr lang="en-DE" i="1"/>
              <a:t>kämmt Clara </a:t>
            </a:r>
            <a:r>
              <a:rPr lang="en-DE"/>
              <a:t>(V')</a:t>
            </a:r>
            <a:r>
              <a:rPr lang="en-DE" i="1"/>
              <a:t>:</a:t>
            </a:r>
          </a:p>
          <a:p>
            <a:pPr lvl="1"/>
            <a:endParaRPr lang="en-DE" sz="200" i="1"/>
          </a:p>
          <a:p>
            <a:pPr marL="266700" lvl="1" indent="0" algn="ctr">
              <a:buNone/>
            </a:pPr>
            <a:r>
              <a:rPr lang="en-DE"/>
              <a:t>[[ [</a:t>
            </a:r>
            <a:r>
              <a:rPr lang="en-DE" baseline="-25000"/>
              <a:t>V </a:t>
            </a:r>
            <a:r>
              <a:rPr lang="en-DE" i="1">
                <a:solidFill>
                  <a:srgbClr val="0070C0"/>
                </a:solidFill>
              </a:rPr>
              <a:t>kämmt</a:t>
            </a:r>
            <a:r>
              <a:rPr lang="en-DE"/>
              <a:t>] ]]</a:t>
            </a:r>
            <a:r>
              <a:rPr lang="en-DE" baseline="30000"/>
              <a:t>S </a:t>
            </a:r>
            <a:r>
              <a:rPr lang="en-DE"/>
              <a:t>( [[ [</a:t>
            </a:r>
            <a:r>
              <a:rPr lang="en-DE" baseline="-25000">
                <a:solidFill>
                  <a:srgbClr val="0070C0"/>
                </a:solidFill>
              </a:rPr>
              <a:t>N</a:t>
            </a:r>
            <a:r>
              <a:rPr lang="en-DE" i="1">
                <a:solidFill>
                  <a:srgbClr val="0070C0"/>
                </a:solidFill>
              </a:rPr>
              <a:t>Clara</a:t>
            </a:r>
            <a:r>
              <a:rPr lang="en-DE"/>
              <a:t>] ]]</a:t>
            </a:r>
            <a:r>
              <a:rPr lang="en-DE" baseline="30000"/>
              <a:t>S</a:t>
            </a:r>
            <a:r>
              <a:rPr lang="en-DE"/>
              <a:t>) = &lt;x, </a:t>
            </a:r>
            <a:r>
              <a:rPr lang="en-DE">
                <a:solidFill>
                  <a:srgbClr val="0070C0"/>
                </a:solidFill>
              </a:rPr>
              <a:t>Clara</a:t>
            </a:r>
            <a:r>
              <a:rPr lang="en-DE"/>
              <a:t>&gt; ∈ {&lt;x, y&gt; : </a:t>
            </a:r>
            <a:r>
              <a:rPr lang="en-DE">
                <a:solidFill>
                  <a:srgbClr val="00B050"/>
                </a:solidFill>
              </a:rPr>
              <a:t>x</a:t>
            </a:r>
            <a:r>
              <a:rPr lang="en-DE"/>
              <a:t> kämmt </a:t>
            </a:r>
            <a:r>
              <a:rPr lang="en-DE">
                <a:solidFill>
                  <a:srgbClr val="0070C0"/>
                </a:solidFill>
              </a:rPr>
              <a:t>y</a:t>
            </a:r>
            <a:r>
              <a:rPr lang="en-DE"/>
              <a:t> in s}</a:t>
            </a:r>
          </a:p>
          <a:p>
            <a:pPr marL="266700" lvl="1" indent="0" algn="ctr">
              <a:buNone/>
            </a:pPr>
            <a:endParaRPr lang="en-DE"/>
          </a:p>
          <a:p>
            <a:pPr marL="609600" lvl="1" indent="-342900"/>
            <a:r>
              <a:rPr lang="en-DE"/>
              <a:t>Aus dem zweistelligen Prädikat </a:t>
            </a:r>
            <a:r>
              <a:rPr lang="en-DE" i="1"/>
              <a:t>kämmt </a:t>
            </a:r>
            <a:r>
              <a:rPr lang="en-DE"/>
              <a:t>wird so ein einstelliges Prädikat </a:t>
            </a:r>
            <a:r>
              <a:rPr lang="en-DE" i="1"/>
              <a:t>kämmt Clara </a:t>
            </a:r>
            <a:r>
              <a:rPr lang="en-DE"/>
              <a:t>(V').</a:t>
            </a:r>
          </a:p>
          <a:p>
            <a:pPr marL="609600" lvl="1" indent="-342900"/>
            <a:r>
              <a:rPr lang="en-DE"/>
              <a:t>Im zweiten Schritt wird die V'-Bedeutung auf das Subjekt angewandt:</a:t>
            </a:r>
          </a:p>
          <a:p>
            <a:pPr marL="609600" lvl="1" indent="-342900"/>
            <a:endParaRPr lang="en-DE" sz="800"/>
          </a:p>
          <a:p>
            <a:pPr marL="266700" lvl="1" indent="0" algn="ctr">
              <a:buNone/>
            </a:pPr>
            <a:r>
              <a:rPr lang="en-DE"/>
              <a:t>[[ [</a:t>
            </a:r>
            <a:r>
              <a:rPr lang="en-DE" baseline="-25000"/>
              <a:t>V' </a:t>
            </a:r>
            <a:r>
              <a:rPr lang="en-DE" i="1">
                <a:solidFill>
                  <a:srgbClr val="0070C0"/>
                </a:solidFill>
              </a:rPr>
              <a:t>kämmt Clara</a:t>
            </a:r>
            <a:r>
              <a:rPr lang="en-DE"/>
              <a:t>] ]]</a:t>
            </a:r>
            <a:r>
              <a:rPr lang="en-DE" baseline="30000"/>
              <a:t>S </a:t>
            </a:r>
            <a:r>
              <a:rPr lang="en-DE"/>
              <a:t>= { &lt;x, </a:t>
            </a:r>
            <a:r>
              <a:rPr lang="en-DE">
                <a:solidFill>
                  <a:srgbClr val="0070C0"/>
                </a:solidFill>
              </a:rPr>
              <a:t>Clara</a:t>
            </a:r>
            <a:r>
              <a:rPr lang="en-DE"/>
              <a:t>&gt; : </a:t>
            </a:r>
            <a:r>
              <a:rPr lang="en-DE">
                <a:solidFill>
                  <a:srgbClr val="00B050"/>
                </a:solidFill>
              </a:rPr>
              <a:t>x</a:t>
            </a:r>
            <a:r>
              <a:rPr lang="en-DE"/>
              <a:t> kämmt </a:t>
            </a:r>
            <a:r>
              <a:rPr lang="en-DE">
                <a:solidFill>
                  <a:srgbClr val="0070C0"/>
                </a:solidFill>
              </a:rPr>
              <a:t>Clara</a:t>
            </a:r>
            <a:r>
              <a:rPr lang="en-DE"/>
              <a:t> in s] }</a:t>
            </a:r>
          </a:p>
        </p:txBody>
      </p:sp>
      <p:sp>
        <p:nvSpPr>
          <p:cNvPr id="6" name="Text Placeholder 5">
            <a:extLst>
              <a:ext uri="{FF2B5EF4-FFF2-40B4-BE49-F238E27FC236}">
                <a16:creationId xmlns:a16="http://schemas.microsoft.com/office/drawing/2014/main" id="{842D7D3F-93FE-6D49-9BF0-82BEDEC008DC}"/>
              </a:ext>
            </a:extLst>
          </p:cNvPr>
          <p:cNvSpPr>
            <a:spLocks noGrp="1"/>
          </p:cNvSpPr>
          <p:nvPr>
            <p:ph type="body" sz="quarter" idx="15"/>
          </p:nvPr>
        </p:nvSpPr>
        <p:spPr/>
        <p:txBody>
          <a:bodyPr/>
          <a:lstStyle/>
          <a:p>
            <a:r>
              <a:rPr lang="en-DE"/>
              <a:t>Wahrheit in der modelltheoretischen Semantik</a:t>
            </a:r>
          </a:p>
        </p:txBody>
      </p:sp>
    </p:spTree>
    <p:extLst>
      <p:ext uri="{BB962C8B-B14F-4D97-AF65-F5344CB8AC3E}">
        <p14:creationId xmlns:p14="http://schemas.microsoft.com/office/powerpoint/2010/main" val="3314873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65EF-26D2-634A-8EFB-F6B5994089A3}"/>
              </a:ext>
            </a:extLst>
          </p:cNvPr>
          <p:cNvSpPr>
            <a:spLocks noGrp="1"/>
          </p:cNvSpPr>
          <p:nvPr>
            <p:ph type="title"/>
          </p:nvPr>
        </p:nvSpPr>
        <p:spPr/>
        <p:txBody>
          <a:bodyPr/>
          <a:lstStyle/>
          <a:p>
            <a:r>
              <a:rPr lang="en-DE"/>
              <a:t>Wahrheit</a:t>
            </a:r>
          </a:p>
        </p:txBody>
      </p:sp>
      <p:sp>
        <p:nvSpPr>
          <p:cNvPr id="3" name="Footer Placeholder 2">
            <a:extLst>
              <a:ext uri="{FF2B5EF4-FFF2-40B4-BE49-F238E27FC236}">
                <a16:creationId xmlns:a16="http://schemas.microsoft.com/office/drawing/2014/main" id="{D6D23C1B-DF69-744F-AF81-EEE7E35F66D5}"/>
              </a:ext>
            </a:extLst>
          </p:cNvPr>
          <p:cNvSpPr>
            <a:spLocks noGrp="1"/>
          </p:cNvSpPr>
          <p:nvPr>
            <p:ph type="ftr" sz="quarter" idx="11"/>
          </p:nvPr>
        </p:nvSpPr>
        <p:spPr/>
        <p:txBody>
          <a:bodyPr/>
          <a:lstStyle/>
          <a:p>
            <a:r>
              <a:rPr lang="de-DE"/>
              <a:t>(Meibauer et al. 2015)</a:t>
            </a:r>
          </a:p>
        </p:txBody>
      </p:sp>
      <p:sp>
        <p:nvSpPr>
          <p:cNvPr id="4" name="Slide Number Placeholder 3">
            <a:extLst>
              <a:ext uri="{FF2B5EF4-FFF2-40B4-BE49-F238E27FC236}">
                <a16:creationId xmlns:a16="http://schemas.microsoft.com/office/drawing/2014/main" id="{9A1E79A0-0B03-4946-8ACB-9D54EB8921BA}"/>
              </a:ext>
            </a:extLst>
          </p:cNvPr>
          <p:cNvSpPr>
            <a:spLocks noGrp="1"/>
          </p:cNvSpPr>
          <p:nvPr>
            <p:ph type="sldNum" sz="quarter" idx="12"/>
          </p:nvPr>
        </p:nvSpPr>
        <p:spPr/>
        <p:txBody>
          <a:bodyPr/>
          <a:lstStyle/>
          <a:p>
            <a:fld id="{9D195BCC-3514-4B1B-9C18-24F3D67EC549}" type="slidenum">
              <a:rPr lang="de-DE" smtClean="0"/>
              <a:t>32</a:t>
            </a:fld>
            <a:endParaRPr lang="de-DE"/>
          </a:p>
        </p:txBody>
      </p:sp>
      <p:sp>
        <p:nvSpPr>
          <p:cNvPr id="5" name="Text Placeholder 4">
            <a:extLst>
              <a:ext uri="{FF2B5EF4-FFF2-40B4-BE49-F238E27FC236}">
                <a16:creationId xmlns:a16="http://schemas.microsoft.com/office/drawing/2014/main" id="{ED2A369C-C28C-2744-89D3-1BA5E8331CB4}"/>
              </a:ext>
            </a:extLst>
          </p:cNvPr>
          <p:cNvSpPr>
            <a:spLocks noGrp="1"/>
          </p:cNvSpPr>
          <p:nvPr>
            <p:ph type="body" sz="quarter" idx="14"/>
          </p:nvPr>
        </p:nvSpPr>
        <p:spPr/>
        <p:txBody>
          <a:bodyPr/>
          <a:lstStyle/>
          <a:p>
            <a:r>
              <a:rPr lang="en-DE"/>
              <a:t>Damit können wir nun den Wahrheitswert des Satzes bezüglich möglicher Situationen berechnen:</a:t>
            </a:r>
          </a:p>
          <a:p>
            <a:endParaRPr lang="en-DE" sz="1050"/>
          </a:p>
          <a:p>
            <a:pPr marL="266700" lvl="1" indent="0" algn="ctr">
              <a:buNone/>
            </a:pPr>
            <a:r>
              <a:rPr lang="en-DE"/>
              <a:t>[[ [</a:t>
            </a:r>
            <a:r>
              <a:rPr lang="en-DE" baseline="-25000"/>
              <a:t>V' </a:t>
            </a:r>
            <a:r>
              <a:rPr lang="en-DE" i="1">
                <a:solidFill>
                  <a:srgbClr val="0070C0"/>
                </a:solidFill>
              </a:rPr>
              <a:t>kämmt Clara</a:t>
            </a:r>
            <a:r>
              <a:rPr lang="en-DE"/>
              <a:t>] ]]</a:t>
            </a:r>
            <a:r>
              <a:rPr lang="en-DE" baseline="30000"/>
              <a:t>S </a:t>
            </a:r>
            <a:r>
              <a:rPr lang="en-DE"/>
              <a:t>([[ [</a:t>
            </a:r>
            <a:r>
              <a:rPr lang="en-DE" i="1">
                <a:solidFill>
                  <a:srgbClr val="00B050"/>
                </a:solidFill>
              </a:rPr>
              <a:t>Elke</a:t>
            </a:r>
            <a:r>
              <a:rPr lang="en-DE"/>
              <a:t> ] ]]</a:t>
            </a:r>
            <a:r>
              <a:rPr lang="en-DE" baseline="30000"/>
              <a:t>S</a:t>
            </a:r>
            <a:r>
              <a:rPr lang="en-DE"/>
              <a:t> ) = 1 gdw </a:t>
            </a:r>
            <a:r>
              <a:rPr lang="en-DE">
                <a:solidFill>
                  <a:srgbClr val="00B050"/>
                </a:solidFill>
              </a:rPr>
              <a:t>Elke</a:t>
            </a:r>
            <a:r>
              <a:rPr lang="en-DE"/>
              <a:t> ∈ { </a:t>
            </a:r>
            <a:r>
              <a:rPr lang="en-DE">
                <a:solidFill>
                  <a:srgbClr val="00B050"/>
                </a:solidFill>
              </a:rPr>
              <a:t>x</a:t>
            </a:r>
            <a:r>
              <a:rPr lang="en-DE"/>
              <a:t> : </a:t>
            </a:r>
            <a:r>
              <a:rPr lang="en-DE">
                <a:solidFill>
                  <a:srgbClr val="00B050"/>
                </a:solidFill>
              </a:rPr>
              <a:t>x</a:t>
            </a:r>
            <a:r>
              <a:rPr lang="en-DE"/>
              <a:t> kämmt </a:t>
            </a:r>
            <a:r>
              <a:rPr lang="en-DE">
                <a:solidFill>
                  <a:srgbClr val="0070C0"/>
                </a:solidFill>
              </a:rPr>
              <a:t>Clara</a:t>
            </a:r>
            <a:r>
              <a:rPr lang="en-DE"/>
              <a:t> in s }</a:t>
            </a:r>
          </a:p>
          <a:p>
            <a:pPr marL="266700" lvl="1" indent="0" algn="ctr">
              <a:buNone/>
            </a:pPr>
            <a:r>
              <a:rPr lang="en-DE"/>
              <a:t>[[ [</a:t>
            </a:r>
            <a:r>
              <a:rPr lang="en-DE" baseline="-25000"/>
              <a:t>V' </a:t>
            </a:r>
            <a:r>
              <a:rPr lang="en-DE" i="1">
                <a:solidFill>
                  <a:srgbClr val="0070C0"/>
                </a:solidFill>
              </a:rPr>
              <a:t>kämmt Clara</a:t>
            </a:r>
            <a:r>
              <a:rPr lang="en-DE"/>
              <a:t>] ]]</a:t>
            </a:r>
            <a:r>
              <a:rPr lang="en-DE" baseline="30000"/>
              <a:t>S </a:t>
            </a:r>
            <a:r>
              <a:rPr lang="en-DE"/>
              <a:t>([[ [</a:t>
            </a:r>
            <a:r>
              <a:rPr lang="en-DE" i="1">
                <a:solidFill>
                  <a:srgbClr val="00B050"/>
                </a:solidFill>
              </a:rPr>
              <a:t>Elke</a:t>
            </a:r>
            <a:r>
              <a:rPr lang="en-DE"/>
              <a:t> ] ]]</a:t>
            </a:r>
            <a:r>
              <a:rPr lang="en-DE" baseline="30000"/>
              <a:t>S</a:t>
            </a:r>
            <a:r>
              <a:rPr lang="en-DE"/>
              <a:t> ) = 0 gdw </a:t>
            </a:r>
            <a:r>
              <a:rPr lang="en-DE">
                <a:solidFill>
                  <a:srgbClr val="00B050"/>
                </a:solidFill>
              </a:rPr>
              <a:t>Elke</a:t>
            </a:r>
            <a:r>
              <a:rPr lang="en-DE"/>
              <a:t> ∉ { </a:t>
            </a:r>
            <a:r>
              <a:rPr lang="en-DE">
                <a:solidFill>
                  <a:srgbClr val="00B050"/>
                </a:solidFill>
              </a:rPr>
              <a:t>x</a:t>
            </a:r>
            <a:r>
              <a:rPr lang="en-DE"/>
              <a:t> : </a:t>
            </a:r>
            <a:r>
              <a:rPr lang="en-DE">
                <a:solidFill>
                  <a:srgbClr val="00B050"/>
                </a:solidFill>
              </a:rPr>
              <a:t>x</a:t>
            </a:r>
            <a:r>
              <a:rPr lang="en-DE"/>
              <a:t> kämmt </a:t>
            </a:r>
            <a:r>
              <a:rPr lang="en-DE">
                <a:solidFill>
                  <a:srgbClr val="0070C0"/>
                </a:solidFill>
              </a:rPr>
              <a:t>Clara</a:t>
            </a:r>
            <a:r>
              <a:rPr lang="en-DE"/>
              <a:t> in s }</a:t>
            </a:r>
          </a:p>
          <a:p>
            <a:pPr marL="266700" lvl="1" indent="0" algn="ctr">
              <a:buNone/>
            </a:pPr>
            <a:endParaRPr lang="en-DE"/>
          </a:p>
        </p:txBody>
      </p:sp>
      <p:sp>
        <p:nvSpPr>
          <p:cNvPr id="6" name="Text Placeholder 5">
            <a:extLst>
              <a:ext uri="{FF2B5EF4-FFF2-40B4-BE49-F238E27FC236}">
                <a16:creationId xmlns:a16="http://schemas.microsoft.com/office/drawing/2014/main" id="{842D7D3F-93FE-6D49-9BF0-82BEDEC008DC}"/>
              </a:ext>
            </a:extLst>
          </p:cNvPr>
          <p:cNvSpPr>
            <a:spLocks noGrp="1"/>
          </p:cNvSpPr>
          <p:nvPr>
            <p:ph type="body" sz="quarter" idx="15"/>
          </p:nvPr>
        </p:nvSpPr>
        <p:spPr/>
        <p:txBody>
          <a:bodyPr/>
          <a:lstStyle/>
          <a:p>
            <a:r>
              <a:rPr lang="en-DE"/>
              <a:t>Wahrheit in der modelltheoretischen Semantik</a:t>
            </a:r>
          </a:p>
        </p:txBody>
      </p:sp>
      <p:sp>
        <p:nvSpPr>
          <p:cNvPr id="7" name="Oval 6">
            <a:extLst>
              <a:ext uri="{FF2B5EF4-FFF2-40B4-BE49-F238E27FC236}">
                <a16:creationId xmlns:a16="http://schemas.microsoft.com/office/drawing/2014/main" id="{25709312-52E5-3E46-AD77-2967842C7659}"/>
              </a:ext>
            </a:extLst>
          </p:cNvPr>
          <p:cNvSpPr/>
          <p:nvPr/>
        </p:nvSpPr>
        <p:spPr>
          <a:xfrm>
            <a:off x="2627784" y="3689151"/>
            <a:ext cx="2448272" cy="10081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B537010C-8B86-5747-91E8-7EE6F47E75E5}"/>
              </a:ext>
            </a:extLst>
          </p:cNvPr>
          <p:cNvSpPr/>
          <p:nvPr/>
        </p:nvSpPr>
        <p:spPr>
          <a:xfrm>
            <a:off x="499734" y="3563805"/>
            <a:ext cx="4770586" cy="12961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a:t>[[</a:t>
            </a:r>
          </a:p>
        </p:txBody>
      </p:sp>
      <p:sp>
        <p:nvSpPr>
          <p:cNvPr id="9" name="TextBox 8">
            <a:extLst>
              <a:ext uri="{FF2B5EF4-FFF2-40B4-BE49-F238E27FC236}">
                <a16:creationId xmlns:a16="http://schemas.microsoft.com/office/drawing/2014/main" id="{3E2E538B-4C51-CF4B-81F9-6B0BB0D81438}"/>
              </a:ext>
            </a:extLst>
          </p:cNvPr>
          <p:cNvSpPr txBox="1"/>
          <p:nvPr/>
        </p:nvSpPr>
        <p:spPr>
          <a:xfrm>
            <a:off x="2960472" y="3880104"/>
            <a:ext cx="1233030" cy="300210"/>
          </a:xfrm>
          <a:prstGeom prst="rect">
            <a:avLst/>
          </a:prstGeom>
          <a:noFill/>
        </p:spPr>
        <p:txBody>
          <a:bodyPr wrap="none" rtlCol="0">
            <a:spAutoFit/>
          </a:bodyPr>
          <a:lstStyle/>
          <a:p>
            <a:pPr algn="l"/>
            <a:r>
              <a:rPr lang="en-DE" dirty="0" err="1"/>
              <a:t>&lt;Elke, Clara&gt;</a:t>
            </a:r>
          </a:p>
        </p:txBody>
      </p:sp>
      <p:sp>
        <p:nvSpPr>
          <p:cNvPr id="10" name="TextBox 9">
            <a:extLst>
              <a:ext uri="{FF2B5EF4-FFF2-40B4-BE49-F238E27FC236}">
                <a16:creationId xmlns:a16="http://schemas.microsoft.com/office/drawing/2014/main" id="{3E457D9F-324D-D54B-A995-FAB8B6218CD9}"/>
              </a:ext>
            </a:extLst>
          </p:cNvPr>
          <p:cNvSpPr txBox="1"/>
          <p:nvPr/>
        </p:nvSpPr>
        <p:spPr>
          <a:xfrm>
            <a:off x="3460243" y="4211877"/>
            <a:ext cx="1271502" cy="300210"/>
          </a:xfrm>
          <a:prstGeom prst="rect">
            <a:avLst/>
          </a:prstGeom>
          <a:noFill/>
        </p:spPr>
        <p:txBody>
          <a:bodyPr wrap="none" rtlCol="0">
            <a:spAutoFit/>
          </a:bodyPr>
          <a:lstStyle/>
          <a:p>
            <a:pPr algn="l"/>
            <a:r>
              <a:rPr lang="en-DE" dirty="0" err="1"/>
              <a:t>&lt;Clara, Elias&gt;</a:t>
            </a:r>
          </a:p>
        </p:txBody>
      </p:sp>
      <p:pic>
        <p:nvPicPr>
          <p:cNvPr id="6146" name="Picture 2">
            <a:extLst>
              <a:ext uri="{FF2B5EF4-FFF2-40B4-BE49-F238E27FC236}">
                <a16:creationId xmlns:a16="http://schemas.microsoft.com/office/drawing/2014/main" id="{8CA8D976-21B6-5A4E-A3D9-00229F65C056}"/>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7997" y="3417534"/>
            <a:ext cx="2112785" cy="140910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B2BE5F4-9BB2-974D-977E-51BF8CF01ECC}"/>
              </a:ext>
            </a:extLst>
          </p:cNvPr>
          <p:cNvSpPr txBox="1"/>
          <p:nvPr/>
        </p:nvSpPr>
        <p:spPr>
          <a:xfrm>
            <a:off x="521438" y="3761802"/>
            <a:ext cx="1733167" cy="300210"/>
          </a:xfrm>
          <a:prstGeom prst="rect">
            <a:avLst/>
          </a:prstGeom>
          <a:noFill/>
        </p:spPr>
        <p:txBody>
          <a:bodyPr wrap="none" rtlCol="0">
            <a:spAutoFit/>
          </a:bodyPr>
          <a:lstStyle/>
          <a:p>
            <a:pPr algn="l"/>
            <a:r>
              <a:rPr lang="en-DE" dirty="0" err="1"/>
              <a:t>&lt;Annalena, Robert&gt;</a:t>
            </a:r>
          </a:p>
        </p:txBody>
      </p:sp>
      <p:sp>
        <p:nvSpPr>
          <p:cNvPr id="13" name="TextBox 12">
            <a:extLst>
              <a:ext uri="{FF2B5EF4-FFF2-40B4-BE49-F238E27FC236}">
                <a16:creationId xmlns:a16="http://schemas.microsoft.com/office/drawing/2014/main" id="{C8E13869-069B-9843-98D6-2461846B768A}"/>
              </a:ext>
            </a:extLst>
          </p:cNvPr>
          <p:cNvSpPr txBox="1"/>
          <p:nvPr/>
        </p:nvSpPr>
        <p:spPr>
          <a:xfrm>
            <a:off x="1031281" y="4159369"/>
            <a:ext cx="1492781" cy="300210"/>
          </a:xfrm>
          <a:prstGeom prst="rect">
            <a:avLst/>
          </a:prstGeom>
          <a:noFill/>
        </p:spPr>
        <p:txBody>
          <a:bodyPr wrap="none" rtlCol="0">
            <a:spAutoFit/>
          </a:bodyPr>
          <a:lstStyle/>
          <a:p>
            <a:pPr algn="l"/>
            <a:r>
              <a:rPr lang="en-DE" dirty="0" err="1"/>
              <a:t>&lt;Markus, Armin&gt;</a:t>
            </a:r>
          </a:p>
        </p:txBody>
      </p:sp>
      <p:sp>
        <p:nvSpPr>
          <p:cNvPr id="14" name="TextBox 13">
            <a:extLst>
              <a:ext uri="{FF2B5EF4-FFF2-40B4-BE49-F238E27FC236}">
                <a16:creationId xmlns:a16="http://schemas.microsoft.com/office/drawing/2014/main" id="{6C00AF69-546A-B446-9BD3-997302CA77E0}"/>
              </a:ext>
            </a:extLst>
          </p:cNvPr>
          <p:cNvSpPr txBox="1"/>
          <p:nvPr/>
        </p:nvSpPr>
        <p:spPr>
          <a:xfrm>
            <a:off x="744245" y="4518730"/>
            <a:ext cx="1233030" cy="300210"/>
          </a:xfrm>
          <a:prstGeom prst="rect">
            <a:avLst/>
          </a:prstGeom>
          <a:noFill/>
        </p:spPr>
        <p:txBody>
          <a:bodyPr wrap="none" rtlCol="0">
            <a:spAutoFit/>
          </a:bodyPr>
          <a:lstStyle/>
          <a:p>
            <a:pPr algn="l"/>
            <a:r>
              <a:rPr lang="en-DE" dirty="0" err="1"/>
              <a:t>&lt;Kevin, Olaf&gt;</a:t>
            </a:r>
          </a:p>
        </p:txBody>
      </p:sp>
      <p:sp>
        <p:nvSpPr>
          <p:cNvPr id="15" name="TextBox 14">
            <a:extLst>
              <a:ext uri="{FF2B5EF4-FFF2-40B4-BE49-F238E27FC236}">
                <a16:creationId xmlns:a16="http://schemas.microsoft.com/office/drawing/2014/main" id="{51B0A6FE-F38F-5043-8F82-6E7DD63FAFF2}"/>
              </a:ext>
            </a:extLst>
          </p:cNvPr>
          <p:cNvSpPr txBox="1"/>
          <p:nvPr/>
        </p:nvSpPr>
        <p:spPr>
          <a:xfrm>
            <a:off x="5436096" y="4141037"/>
            <a:ext cx="1309974" cy="300210"/>
          </a:xfrm>
          <a:prstGeom prst="rect">
            <a:avLst/>
          </a:prstGeom>
          <a:noFill/>
        </p:spPr>
        <p:txBody>
          <a:bodyPr wrap="none" rtlCol="0">
            <a:spAutoFit/>
          </a:bodyPr>
          <a:lstStyle/>
          <a:p>
            <a:r>
              <a:rPr lang="en-DE" dirty="0" err="1"/>
              <a:t>[[ </a:t>
            </a:r>
            <a:r>
              <a:rPr lang="en-DE" i="1" dirty="0" err="1"/>
              <a:t>kämmen</a:t>
            </a:r>
            <a:r>
              <a:rPr lang="en-DE" dirty="0" err="1"/>
              <a:t> ]]</a:t>
            </a:r>
            <a:r>
              <a:rPr lang="en-DE" baseline="30000"/>
              <a:t>S2</a:t>
            </a:r>
            <a:endParaRPr lang="en-DE" dirty="0" err="1"/>
          </a:p>
        </p:txBody>
      </p:sp>
      <p:sp>
        <p:nvSpPr>
          <p:cNvPr id="17" name="TextBox 16">
            <a:extLst>
              <a:ext uri="{FF2B5EF4-FFF2-40B4-BE49-F238E27FC236}">
                <a16:creationId xmlns:a16="http://schemas.microsoft.com/office/drawing/2014/main" id="{7BA6C3E9-FE57-B848-8D16-698569C5BB03}"/>
              </a:ext>
            </a:extLst>
          </p:cNvPr>
          <p:cNvSpPr txBox="1"/>
          <p:nvPr/>
        </p:nvSpPr>
        <p:spPr>
          <a:xfrm>
            <a:off x="5436096" y="4506963"/>
            <a:ext cx="1691489" cy="300210"/>
          </a:xfrm>
          <a:prstGeom prst="rect">
            <a:avLst/>
          </a:prstGeom>
          <a:noFill/>
        </p:spPr>
        <p:txBody>
          <a:bodyPr wrap="none" rtlCol="0">
            <a:spAutoFit/>
          </a:bodyPr>
          <a:lstStyle/>
          <a:p>
            <a:r>
              <a:rPr lang="en-DE" dirty="0" err="1"/>
              <a:t>[[ </a:t>
            </a:r>
            <a:r>
              <a:rPr lang="en-DE" i="1" dirty="0" err="1"/>
              <a:t>nicht kämmen</a:t>
            </a:r>
            <a:r>
              <a:rPr lang="en-DE" dirty="0" err="1"/>
              <a:t> ]]</a:t>
            </a:r>
            <a:r>
              <a:rPr lang="en-DE" baseline="30000"/>
              <a:t>S2</a:t>
            </a:r>
            <a:endParaRPr lang="en-DE" dirty="0" err="1"/>
          </a:p>
        </p:txBody>
      </p:sp>
      <p:sp>
        <p:nvSpPr>
          <p:cNvPr id="18" name="TextBox 17">
            <a:extLst>
              <a:ext uri="{FF2B5EF4-FFF2-40B4-BE49-F238E27FC236}">
                <a16:creationId xmlns:a16="http://schemas.microsoft.com/office/drawing/2014/main" id="{92229C31-2475-DF4E-ABD5-36361F246025}"/>
              </a:ext>
            </a:extLst>
          </p:cNvPr>
          <p:cNvSpPr txBox="1"/>
          <p:nvPr/>
        </p:nvSpPr>
        <p:spPr>
          <a:xfrm>
            <a:off x="5436096" y="3608866"/>
            <a:ext cx="367408" cy="300210"/>
          </a:xfrm>
          <a:prstGeom prst="rect">
            <a:avLst/>
          </a:prstGeom>
          <a:noFill/>
        </p:spPr>
        <p:txBody>
          <a:bodyPr wrap="none" rtlCol="0">
            <a:spAutoFit/>
          </a:bodyPr>
          <a:lstStyle/>
          <a:p>
            <a:r>
              <a:rPr lang="en-DE" dirty="0" err="1"/>
              <a:t>s2</a:t>
            </a:r>
          </a:p>
        </p:txBody>
      </p:sp>
      <p:cxnSp>
        <p:nvCxnSpPr>
          <p:cNvPr id="19" name="Straight Arrow Connector 18">
            <a:extLst>
              <a:ext uri="{FF2B5EF4-FFF2-40B4-BE49-F238E27FC236}">
                <a16:creationId xmlns:a16="http://schemas.microsoft.com/office/drawing/2014/main" id="{DD7ED8BD-9647-CA49-A974-E0466BDE9137}"/>
              </a:ext>
            </a:extLst>
          </p:cNvPr>
          <p:cNvCxnSpPr>
            <a:stCxn id="18" idx="1"/>
          </p:cNvCxnSpPr>
          <p:nvPr/>
        </p:nvCxnSpPr>
        <p:spPr>
          <a:xfrm flipH="1">
            <a:off x="5270320" y="3758971"/>
            <a:ext cx="1657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5BA8483-A822-3F42-BFD4-F76397C8A36A}"/>
              </a:ext>
            </a:extLst>
          </p:cNvPr>
          <p:cNvCxnSpPr>
            <a:cxnSpLocks/>
            <a:stCxn id="15" idx="1"/>
            <a:endCxn id="7" idx="6"/>
          </p:cNvCxnSpPr>
          <p:nvPr/>
        </p:nvCxnSpPr>
        <p:spPr>
          <a:xfrm flipH="1" flipV="1">
            <a:off x="5076056" y="4193207"/>
            <a:ext cx="360040" cy="979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A28508A2-F534-2D4E-A14F-741AE3767939}"/>
              </a:ext>
            </a:extLst>
          </p:cNvPr>
          <p:cNvCxnSpPr>
            <a:cxnSpLocks/>
            <a:stCxn id="17" idx="1"/>
          </p:cNvCxnSpPr>
          <p:nvPr/>
        </p:nvCxnSpPr>
        <p:spPr>
          <a:xfrm flipH="1">
            <a:off x="4731746" y="4657068"/>
            <a:ext cx="704350" cy="40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8821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B9C2-715E-E84F-8215-5470F6DA7C78}"/>
              </a:ext>
            </a:extLst>
          </p:cNvPr>
          <p:cNvSpPr>
            <a:spLocks noGrp="1"/>
          </p:cNvSpPr>
          <p:nvPr>
            <p:ph type="title"/>
          </p:nvPr>
        </p:nvSpPr>
        <p:spPr/>
        <p:txBody>
          <a:bodyPr/>
          <a:lstStyle/>
          <a:p>
            <a:r>
              <a:rPr lang="en-DE"/>
              <a:t>Wahrheit</a:t>
            </a:r>
          </a:p>
        </p:txBody>
      </p:sp>
      <p:sp>
        <p:nvSpPr>
          <p:cNvPr id="3" name="Footer Placeholder 2">
            <a:extLst>
              <a:ext uri="{FF2B5EF4-FFF2-40B4-BE49-F238E27FC236}">
                <a16:creationId xmlns:a16="http://schemas.microsoft.com/office/drawing/2014/main" id="{8EC79AEE-AA03-5E4B-8F35-2BB4D20F179B}"/>
              </a:ext>
            </a:extLst>
          </p:cNvPr>
          <p:cNvSpPr>
            <a:spLocks noGrp="1"/>
          </p:cNvSpPr>
          <p:nvPr>
            <p:ph type="ftr" sz="quarter" idx="11"/>
          </p:nvPr>
        </p:nvSpPr>
        <p:spPr/>
        <p:txBody>
          <a:bodyPr/>
          <a:lstStyle/>
          <a:p>
            <a:r>
              <a:rPr lang="de-DE"/>
              <a:t>(Meibauer et al. 2015; Pafel &amp; Reich 2016)</a:t>
            </a:r>
          </a:p>
        </p:txBody>
      </p:sp>
      <p:sp>
        <p:nvSpPr>
          <p:cNvPr id="4" name="Slide Number Placeholder 3">
            <a:extLst>
              <a:ext uri="{FF2B5EF4-FFF2-40B4-BE49-F238E27FC236}">
                <a16:creationId xmlns:a16="http://schemas.microsoft.com/office/drawing/2014/main" id="{9BD444BA-3042-E44C-A2BA-4211FE6B1F0A}"/>
              </a:ext>
            </a:extLst>
          </p:cNvPr>
          <p:cNvSpPr>
            <a:spLocks noGrp="1"/>
          </p:cNvSpPr>
          <p:nvPr>
            <p:ph type="sldNum" sz="quarter" idx="12"/>
          </p:nvPr>
        </p:nvSpPr>
        <p:spPr/>
        <p:txBody>
          <a:bodyPr/>
          <a:lstStyle/>
          <a:p>
            <a:fld id="{9D195BCC-3514-4B1B-9C18-24F3D67EC549}" type="slidenum">
              <a:rPr lang="de-DE" smtClean="0"/>
              <a:t>33</a:t>
            </a:fld>
            <a:endParaRPr lang="de-DE"/>
          </a:p>
        </p:txBody>
      </p:sp>
      <p:sp>
        <p:nvSpPr>
          <p:cNvPr id="5" name="Text Placeholder 4">
            <a:extLst>
              <a:ext uri="{FF2B5EF4-FFF2-40B4-BE49-F238E27FC236}">
                <a16:creationId xmlns:a16="http://schemas.microsoft.com/office/drawing/2014/main" id="{CF838928-08A5-2D49-81D7-915F918DAE78}"/>
              </a:ext>
            </a:extLst>
          </p:cNvPr>
          <p:cNvSpPr>
            <a:spLocks noGrp="1"/>
          </p:cNvSpPr>
          <p:nvPr>
            <p:ph type="body" sz="quarter" idx="14"/>
          </p:nvPr>
        </p:nvSpPr>
        <p:spPr/>
        <p:txBody>
          <a:bodyPr/>
          <a:lstStyle/>
          <a:p>
            <a:r>
              <a:rPr lang="en-DE"/>
              <a:t>Situationen sind nicht an sich wahr oder falsch: Die Wahrheit eines Satzes wird immer </a:t>
            </a:r>
            <a:r>
              <a:rPr lang="en-DE" b="1"/>
              <a:t>relativ zu möglichen Situationen </a:t>
            </a:r>
            <a:r>
              <a:rPr lang="en-DE"/>
              <a:t>(oder: </a:t>
            </a:r>
            <a:r>
              <a:rPr lang="en-DE" b="1"/>
              <a:t>möglichen Welten</a:t>
            </a:r>
            <a:r>
              <a:rPr lang="en-DE"/>
              <a:t>) bestimmt</a:t>
            </a:r>
          </a:p>
          <a:p>
            <a:r>
              <a:rPr lang="en-DE"/>
              <a:t>Begriff der möglichen Welt in der modelltheoretischen Semantik u.a. von Saul Kripke und Richard Monatgue etabliert; geht u.a. auf Leibniz zurück</a:t>
            </a:r>
          </a:p>
          <a:p>
            <a:r>
              <a:rPr lang="en-DE"/>
              <a:t>"Eine </a:t>
            </a:r>
            <a:r>
              <a:rPr lang="en-DE" b="1"/>
              <a:t>mögliche Welt </a:t>
            </a:r>
            <a:r>
              <a:rPr lang="en-DE"/>
              <a:t>ist eine (vollständige) Art und Weise, wie die Welt zu einem bestimmten Zeitpunkt sein könnte." (Pafel &amp; Reich 2016: 237)</a:t>
            </a:r>
          </a:p>
        </p:txBody>
      </p:sp>
      <p:sp>
        <p:nvSpPr>
          <p:cNvPr id="6" name="Text Placeholder 5">
            <a:extLst>
              <a:ext uri="{FF2B5EF4-FFF2-40B4-BE49-F238E27FC236}">
                <a16:creationId xmlns:a16="http://schemas.microsoft.com/office/drawing/2014/main" id="{0584D17F-6FCE-5143-B48E-DC50222864A3}"/>
              </a:ext>
            </a:extLst>
          </p:cNvPr>
          <p:cNvSpPr>
            <a:spLocks noGrp="1"/>
          </p:cNvSpPr>
          <p:nvPr>
            <p:ph type="body" sz="quarter" idx="15"/>
          </p:nvPr>
        </p:nvSpPr>
        <p:spPr/>
        <p:txBody>
          <a:bodyPr/>
          <a:lstStyle/>
          <a:p>
            <a:r>
              <a:rPr lang="en-DE"/>
              <a:t>Mögliche Welten</a:t>
            </a:r>
          </a:p>
        </p:txBody>
      </p:sp>
    </p:spTree>
    <p:extLst>
      <p:ext uri="{BB962C8B-B14F-4D97-AF65-F5344CB8AC3E}">
        <p14:creationId xmlns:p14="http://schemas.microsoft.com/office/powerpoint/2010/main" val="18775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0746-3437-DB48-ACB3-900FD91D4518}"/>
              </a:ext>
            </a:extLst>
          </p:cNvPr>
          <p:cNvSpPr>
            <a:spLocks noGrp="1"/>
          </p:cNvSpPr>
          <p:nvPr>
            <p:ph type="title"/>
          </p:nvPr>
        </p:nvSpPr>
        <p:spPr/>
        <p:txBody>
          <a:bodyPr/>
          <a:lstStyle/>
          <a:p>
            <a:r>
              <a:rPr lang="en-DE"/>
              <a:t>Mögliche-Welten-Semantik</a:t>
            </a:r>
          </a:p>
        </p:txBody>
      </p:sp>
      <p:sp>
        <p:nvSpPr>
          <p:cNvPr id="3" name="Footer Placeholder 2">
            <a:extLst>
              <a:ext uri="{FF2B5EF4-FFF2-40B4-BE49-F238E27FC236}">
                <a16:creationId xmlns:a16="http://schemas.microsoft.com/office/drawing/2014/main" id="{4AE75862-1B26-4C43-8146-5D9B0AC9F3C0}"/>
              </a:ext>
            </a:extLst>
          </p:cNvPr>
          <p:cNvSpPr>
            <a:spLocks noGrp="1"/>
          </p:cNvSpPr>
          <p:nvPr>
            <p:ph type="ftr" sz="quarter" idx="11"/>
          </p:nvPr>
        </p:nvSpPr>
        <p:spPr/>
        <p:txBody>
          <a:bodyPr/>
          <a:lstStyle/>
          <a:p>
            <a:r>
              <a:rPr lang="de-DE"/>
              <a:t>(Pafel &amp; Reich 2016: 237)</a:t>
            </a:r>
          </a:p>
        </p:txBody>
      </p:sp>
      <p:sp>
        <p:nvSpPr>
          <p:cNvPr id="4" name="Slide Number Placeholder 3">
            <a:extLst>
              <a:ext uri="{FF2B5EF4-FFF2-40B4-BE49-F238E27FC236}">
                <a16:creationId xmlns:a16="http://schemas.microsoft.com/office/drawing/2014/main" id="{B77C7335-8125-E04A-99B4-CAD069D99A3F}"/>
              </a:ext>
            </a:extLst>
          </p:cNvPr>
          <p:cNvSpPr>
            <a:spLocks noGrp="1"/>
          </p:cNvSpPr>
          <p:nvPr>
            <p:ph type="sldNum" sz="quarter" idx="12"/>
          </p:nvPr>
        </p:nvSpPr>
        <p:spPr/>
        <p:txBody>
          <a:bodyPr/>
          <a:lstStyle/>
          <a:p>
            <a:fld id="{9D195BCC-3514-4B1B-9C18-24F3D67EC549}" type="slidenum">
              <a:rPr lang="de-DE" smtClean="0"/>
              <a:t>34</a:t>
            </a:fld>
            <a:endParaRPr lang="de-DE"/>
          </a:p>
        </p:txBody>
      </p:sp>
      <p:sp>
        <p:nvSpPr>
          <p:cNvPr id="5" name="Text Placeholder 4">
            <a:extLst>
              <a:ext uri="{FF2B5EF4-FFF2-40B4-BE49-F238E27FC236}">
                <a16:creationId xmlns:a16="http://schemas.microsoft.com/office/drawing/2014/main" id="{1D0EDC97-56B0-A441-A06B-81F948F2E73F}"/>
              </a:ext>
            </a:extLst>
          </p:cNvPr>
          <p:cNvSpPr>
            <a:spLocks noGrp="1"/>
          </p:cNvSpPr>
          <p:nvPr>
            <p:ph type="body" sz="quarter" idx="14"/>
          </p:nvPr>
        </p:nvSpPr>
        <p:spPr/>
        <p:txBody>
          <a:bodyPr/>
          <a:lstStyle/>
          <a:p>
            <a:r>
              <a:rPr lang="en-DE"/>
              <a:t>Das Konzept möglicher Welten erfordert eine Neudefinition der Konzepte von "Intension" und "Extension":</a:t>
            </a:r>
          </a:p>
          <a:p>
            <a:endParaRPr lang="en-DE"/>
          </a:p>
          <a:p>
            <a:pPr lvl="1"/>
            <a:r>
              <a:rPr lang="en-DE"/>
              <a:t>Die Extension eines sprachlichen Ausdrucks in einem Modell relativ zu einer möglichen Welt w ist dessen referenzielle Interpretation in w.</a:t>
            </a:r>
          </a:p>
          <a:p>
            <a:pPr lvl="1"/>
            <a:endParaRPr lang="en-DE"/>
          </a:p>
          <a:p>
            <a:pPr lvl="1"/>
            <a:r>
              <a:rPr lang="en-DE"/>
              <a:t>Die Intension eines sprachlichen Ausdrucks ɑ in einem Modell ist eine (totale) Funktion von möglichen Welten w ∊ W, die jeder möglichen Welt w aus W eindeutig die Extension von ɑ in dieser möglichen Welt w zuordnet.</a:t>
            </a:r>
          </a:p>
        </p:txBody>
      </p:sp>
      <p:sp>
        <p:nvSpPr>
          <p:cNvPr id="6" name="Text Placeholder 5">
            <a:extLst>
              <a:ext uri="{FF2B5EF4-FFF2-40B4-BE49-F238E27FC236}">
                <a16:creationId xmlns:a16="http://schemas.microsoft.com/office/drawing/2014/main" id="{8D045126-FEB9-7D44-9B51-FB7AF8C4375E}"/>
              </a:ext>
            </a:extLst>
          </p:cNvPr>
          <p:cNvSpPr>
            <a:spLocks noGrp="1"/>
          </p:cNvSpPr>
          <p:nvPr>
            <p:ph type="body" sz="quarter" idx="15"/>
          </p:nvPr>
        </p:nvSpPr>
        <p:spPr/>
        <p:txBody>
          <a:bodyPr/>
          <a:lstStyle/>
          <a:p>
            <a:r>
              <a:rPr lang="en-DE"/>
              <a:t>Intension und Extension</a:t>
            </a:r>
          </a:p>
        </p:txBody>
      </p:sp>
    </p:spTree>
    <p:extLst>
      <p:ext uri="{BB962C8B-B14F-4D97-AF65-F5344CB8AC3E}">
        <p14:creationId xmlns:p14="http://schemas.microsoft.com/office/powerpoint/2010/main" val="2272739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9E51-4F15-394A-94D1-BE27BBD2F121}"/>
              </a:ext>
            </a:extLst>
          </p:cNvPr>
          <p:cNvSpPr>
            <a:spLocks noGrp="1"/>
          </p:cNvSpPr>
          <p:nvPr>
            <p:ph type="title"/>
          </p:nvPr>
        </p:nvSpPr>
        <p:spPr/>
        <p:txBody>
          <a:bodyPr/>
          <a:lstStyle/>
          <a:p>
            <a:r>
              <a:rPr lang="en-DE"/>
              <a:t>Wahrheitswertsemantik</a:t>
            </a:r>
          </a:p>
        </p:txBody>
      </p:sp>
      <p:sp>
        <p:nvSpPr>
          <p:cNvPr id="3" name="Footer Placeholder 2">
            <a:extLst>
              <a:ext uri="{FF2B5EF4-FFF2-40B4-BE49-F238E27FC236}">
                <a16:creationId xmlns:a16="http://schemas.microsoft.com/office/drawing/2014/main" id="{4ECCBE11-4106-EF47-9FA3-887E5D248339}"/>
              </a:ext>
            </a:extLst>
          </p:cNvPr>
          <p:cNvSpPr>
            <a:spLocks noGrp="1"/>
          </p:cNvSpPr>
          <p:nvPr>
            <p:ph type="ftr" sz="quarter" idx="11"/>
          </p:nvPr>
        </p:nvSpPr>
        <p:spPr/>
        <p:txBody>
          <a:bodyPr/>
          <a:lstStyle/>
          <a:p>
            <a:r>
              <a:rPr lang="de-DE"/>
              <a:t>(Lyons 1991)</a:t>
            </a:r>
          </a:p>
        </p:txBody>
      </p:sp>
      <p:sp>
        <p:nvSpPr>
          <p:cNvPr id="4" name="Slide Number Placeholder 3">
            <a:extLst>
              <a:ext uri="{FF2B5EF4-FFF2-40B4-BE49-F238E27FC236}">
                <a16:creationId xmlns:a16="http://schemas.microsoft.com/office/drawing/2014/main" id="{1294FD88-FCCE-8A48-A641-53C043F120CA}"/>
              </a:ext>
            </a:extLst>
          </p:cNvPr>
          <p:cNvSpPr>
            <a:spLocks noGrp="1"/>
          </p:cNvSpPr>
          <p:nvPr>
            <p:ph type="sldNum" sz="quarter" idx="12"/>
          </p:nvPr>
        </p:nvSpPr>
        <p:spPr/>
        <p:txBody>
          <a:bodyPr/>
          <a:lstStyle/>
          <a:p>
            <a:fld id="{9D195BCC-3514-4B1B-9C18-24F3D67EC549}" type="slidenum">
              <a:rPr lang="de-DE" smtClean="0"/>
              <a:t>35</a:t>
            </a:fld>
            <a:endParaRPr lang="de-DE"/>
          </a:p>
        </p:txBody>
      </p:sp>
      <p:sp>
        <p:nvSpPr>
          <p:cNvPr id="5" name="Text Placeholder 4">
            <a:extLst>
              <a:ext uri="{FF2B5EF4-FFF2-40B4-BE49-F238E27FC236}">
                <a16:creationId xmlns:a16="http://schemas.microsoft.com/office/drawing/2014/main" id="{B349D5C2-C58B-DC47-AC49-1A873FEB9A52}"/>
              </a:ext>
            </a:extLst>
          </p:cNvPr>
          <p:cNvSpPr>
            <a:spLocks noGrp="1"/>
          </p:cNvSpPr>
          <p:nvPr>
            <p:ph type="body" sz="quarter" idx="14"/>
          </p:nvPr>
        </p:nvSpPr>
        <p:spPr/>
        <p:txBody>
          <a:bodyPr/>
          <a:lstStyle/>
          <a:p>
            <a:r>
              <a:rPr lang="en-DE" sz="1800"/>
              <a:t>Kompositionalitätsprinzip als zentrale Grundannahme der Wahrheitsbedingungen-Semantik</a:t>
            </a:r>
          </a:p>
          <a:p>
            <a:r>
              <a:rPr lang="en-DE" sz="1800"/>
              <a:t>Bedeutung eines beliebigen Satzes ist durch die Bedeutung seiner Teilausdrücke und die Art ihrer Verknüpfung bestimmt</a:t>
            </a:r>
          </a:p>
          <a:p>
            <a:r>
              <a:rPr lang="en-DE" sz="1800"/>
              <a:t>Ziel: Verfahren entwickeln, das jedem der potentiell unendlich vielen Sätze in einer Sprache eine Bedeutung zuweist, die sowohl empirisch plausibel als auch berechenbar ist</a:t>
            </a:r>
          </a:p>
          <a:p>
            <a:r>
              <a:rPr lang="en-DE" sz="1800"/>
              <a:t>Bedeutung eines Satzes wird dabei mit seinen Wahrheitsbedingungen identifiziert (s.o.), d.h. mit den Bedingungen, die die Welt erfüllen muss, damit der fragliche Satz als Darstellung des Sachverhalts zählt, den er abzubilden bzw. zu beschreiben bezweckt.</a:t>
            </a:r>
          </a:p>
        </p:txBody>
      </p:sp>
      <p:sp>
        <p:nvSpPr>
          <p:cNvPr id="6" name="Text Placeholder 5">
            <a:extLst>
              <a:ext uri="{FF2B5EF4-FFF2-40B4-BE49-F238E27FC236}">
                <a16:creationId xmlns:a16="http://schemas.microsoft.com/office/drawing/2014/main" id="{C186332C-77AC-6E40-A310-4F125925DEA5}"/>
              </a:ext>
            </a:extLst>
          </p:cNvPr>
          <p:cNvSpPr>
            <a:spLocks noGrp="1"/>
          </p:cNvSpPr>
          <p:nvPr>
            <p:ph type="body" sz="quarter" idx="15"/>
          </p:nvPr>
        </p:nvSpPr>
        <p:spPr/>
        <p:txBody>
          <a:bodyPr/>
          <a:lstStyle/>
          <a:p>
            <a:r>
              <a:rPr lang="en-DE"/>
              <a:t>Wahrheitsbedingungen und Kompositionalität</a:t>
            </a:r>
          </a:p>
        </p:txBody>
      </p:sp>
    </p:spTree>
    <p:extLst>
      <p:ext uri="{BB962C8B-B14F-4D97-AF65-F5344CB8AC3E}">
        <p14:creationId xmlns:p14="http://schemas.microsoft.com/office/powerpoint/2010/main" val="8446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F17DF-3F61-4D46-82D4-86B745668143}"/>
              </a:ext>
            </a:extLst>
          </p:cNvPr>
          <p:cNvSpPr>
            <a:spLocks noGrp="1"/>
          </p:cNvSpPr>
          <p:nvPr>
            <p:ph type="title"/>
          </p:nvPr>
        </p:nvSpPr>
        <p:spPr/>
        <p:txBody>
          <a:bodyPr/>
          <a:lstStyle/>
          <a:p>
            <a:r>
              <a:rPr lang="en-DE"/>
              <a:t>Modelltheoretische Semantik</a:t>
            </a:r>
          </a:p>
        </p:txBody>
      </p:sp>
      <p:sp>
        <p:nvSpPr>
          <p:cNvPr id="3" name="Footer Placeholder 2">
            <a:extLst>
              <a:ext uri="{FF2B5EF4-FFF2-40B4-BE49-F238E27FC236}">
                <a16:creationId xmlns:a16="http://schemas.microsoft.com/office/drawing/2014/main" id="{C0B2A22C-B4BF-D747-B948-086490426768}"/>
              </a:ext>
            </a:extLst>
          </p:cNvPr>
          <p:cNvSpPr>
            <a:spLocks noGrp="1"/>
          </p:cNvSpPr>
          <p:nvPr>
            <p:ph type="ftr" sz="quarter" idx="11"/>
          </p:nvPr>
        </p:nvSpPr>
        <p:spPr/>
        <p:txBody>
          <a:bodyPr/>
          <a:lstStyle/>
          <a:p>
            <a:r>
              <a:rPr lang="de-DE"/>
              <a:t>(Pafel &amp; Reich 2016: 238f.)</a:t>
            </a:r>
          </a:p>
        </p:txBody>
      </p:sp>
      <p:sp>
        <p:nvSpPr>
          <p:cNvPr id="4" name="Slide Number Placeholder 3">
            <a:extLst>
              <a:ext uri="{FF2B5EF4-FFF2-40B4-BE49-F238E27FC236}">
                <a16:creationId xmlns:a16="http://schemas.microsoft.com/office/drawing/2014/main" id="{4244FC9D-5338-AF41-9486-29AF34557F71}"/>
              </a:ext>
            </a:extLst>
          </p:cNvPr>
          <p:cNvSpPr>
            <a:spLocks noGrp="1"/>
          </p:cNvSpPr>
          <p:nvPr>
            <p:ph type="sldNum" sz="quarter" idx="12"/>
          </p:nvPr>
        </p:nvSpPr>
        <p:spPr/>
        <p:txBody>
          <a:bodyPr/>
          <a:lstStyle/>
          <a:p>
            <a:fld id="{9D195BCC-3514-4B1B-9C18-24F3D67EC549}" type="slidenum">
              <a:rPr lang="de-DE" smtClean="0"/>
              <a:t>36</a:t>
            </a:fld>
            <a:endParaRPr lang="de-DE"/>
          </a:p>
        </p:txBody>
      </p:sp>
      <p:sp>
        <p:nvSpPr>
          <p:cNvPr id="5" name="Text Placeholder 4">
            <a:extLst>
              <a:ext uri="{FF2B5EF4-FFF2-40B4-BE49-F238E27FC236}">
                <a16:creationId xmlns:a16="http://schemas.microsoft.com/office/drawing/2014/main" id="{139EDA99-D5A9-304C-BED7-0A3804581258}"/>
              </a:ext>
            </a:extLst>
          </p:cNvPr>
          <p:cNvSpPr>
            <a:spLocks noGrp="1"/>
          </p:cNvSpPr>
          <p:nvPr>
            <p:ph type="body" sz="quarter" idx="14"/>
          </p:nvPr>
        </p:nvSpPr>
        <p:spPr/>
        <p:txBody>
          <a:bodyPr/>
          <a:lstStyle/>
          <a:p>
            <a:r>
              <a:rPr lang="en-DE"/>
              <a:t>formale, mathematische Methode kann nicht alle Aspekte sprachlicher Bedeutungskonstitution erfassen </a:t>
            </a:r>
          </a:p>
          <a:p>
            <a:r>
              <a:rPr lang="en-DE"/>
              <a:t>es handelt sich um einen eher syntaktisch orientierten Ansatz (zentrale Rolle des Kompositionalitätsprinzips)</a:t>
            </a:r>
          </a:p>
          <a:p>
            <a:r>
              <a:rPr lang="en-DE"/>
              <a:t>modelltheoretische Semantik stellt eher eine Methode und weniger eine umfassende Bedeutungstheorie dar</a:t>
            </a:r>
          </a:p>
        </p:txBody>
      </p:sp>
      <p:sp>
        <p:nvSpPr>
          <p:cNvPr id="6" name="Text Placeholder 5">
            <a:extLst>
              <a:ext uri="{FF2B5EF4-FFF2-40B4-BE49-F238E27FC236}">
                <a16:creationId xmlns:a16="http://schemas.microsoft.com/office/drawing/2014/main" id="{CB22A593-1423-0148-8A2A-66B8E57A8D6F}"/>
              </a:ext>
            </a:extLst>
          </p:cNvPr>
          <p:cNvSpPr>
            <a:spLocks noGrp="1"/>
          </p:cNvSpPr>
          <p:nvPr>
            <p:ph type="body" sz="quarter" idx="15"/>
          </p:nvPr>
        </p:nvSpPr>
        <p:spPr/>
        <p:txBody>
          <a:bodyPr/>
          <a:lstStyle/>
          <a:p>
            <a:r>
              <a:rPr lang="en-DE"/>
              <a:t>Kritische Würdigung</a:t>
            </a:r>
          </a:p>
        </p:txBody>
      </p:sp>
    </p:spTree>
    <p:extLst>
      <p:ext uri="{BB962C8B-B14F-4D97-AF65-F5344CB8AC3E}">
        <p14:creationId xmlns:p14="http://schemas.microsoft.com/office/powerpoint/2010/main" val="1163233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AC8FB-2BBB-2640-8AEC-1D6D3A8BFA74}"/>
              </a:ext>
            </a:extLst>
          </p:cNvPr>
          <p:cNvSpPr>
            <a:spLocks noGrp="1"/>
          </p:cNvSpPr>
          <p:nvPr>
            <p:ph type="title"/>
          </p:nvPr>
        </p:nvSpPr>
        <p:spPr/>
        <p:txBody>
          <a:bodyPr/>
          <a:lstStyle/>
          <a:p>
            <a:r>
              <a:rPr lang="en-DE"/>
              <a:t>Bedeutung und Logik</a:t>
            </a:r>
          </a:p>
        </p:txBody>
      </p:sp>
      <p:sp>
        <p:nvSpPr>
          <p:cNvPr id="3" name="Footer Placeholder 2">
            <a:extLst>
              <a:ext uri="{FF2B5EF4-FFF2-40B4-BE49-F238E27FC236}">
                <a16:creationId xmlns:a16="http://schemas.microsoft.com/office/drawing/2014/main" id="{2CB1B528-95E6-C243-8691-ADBC4C80866A}"/>
              </a:ext>
            </a:extLst>
          </p:cNvPr>
          <p:cNvSpPr>
            <a:spLocks noGrp="1"/>
          </p:cNvSpPr>
          <p:nvPr>
            <p:ph type="ftr" sz="quarter" idx="11"/>
          </p:nvPr>
        </p:nvSpPr>
        <p:spPr/>
        <p:txBody>
          <a:bodyPr/>
          <a:lstStyle/>
          <a:p>
            <a:r>
              <a:rPr lang="de-DE"/>
              <a:t>(Löbner 2015: 194f.)</a:t>
            </a:r>
          </a:p>
        </p:txBody>
      </p:sp>
      <p:sp>
        <p:nvSpPr>
          <p:cNvPr id="4" name="Slide Number Placeholder 3">
            <a:extLst>
              <a:ext uri="{FF2B5EF4-FFF2-40B4-BE49-F238E27FC236}">
                <a16:creationId xmlns:a16="http://schemas.microsoft.com/office/drawing/2014/main" id="{8151C9BB-19CB-504F-B66C-A5A250721997}"/>
              </a:ext>
            </a:extLst>
          </p:cNvPr>
          <p:cNvSpPr>
            <a:spLocks noGrp="1"/>
          </p:cNvSpPr>
          <p:nvPr>
            <p:ph type="sldNum" sz="quarter" idx="12"/>
          </p:nvPr>
        </p:nvSpPr>
        <p:spPr/>
        <p:txBody>
          <a:bodyPr/>
          <a:lstStyle/>
          <a:p>
            <a:fld id="{9D195BCC-3514-4B1B-9C18-24F3D67EC549}" type="slidenum">
              <a:rPr lang="de-DE" smtClean="0"/>
              <a:t>37</a:t>
            </a:fld>
            <a:endParaRPr lang="de-DE"/>
          </a:p>
        </p:txBody>
      </p:sp>
      <p:sp>
        <p:nvSpPr>
          <p:cNvPr id="5" name="Text Placeholder 4">
            <a:extLst>
              <a:ext uri="{FF2B5EF4-FFF2-40B4-BE49-F238E27FC236}">
                <a16:creationId xmlns:a16="http://schemas.microsoft.com/office/drawing/2014/main" id="{A6E8D0E1-3A8E-764F-84E3-9A3527E90FD5}"/>
              </a:ext>
            </a:extLst>
          </p:cNvPr>
          <p:cNvSpPr>
            <a:spLocks noGrp="1"/>
          </p:cNvSpPr>
          <p:nvPr>
            <p:ph type="body" sz="quarter" idx="14"/>
          </p:nvPr>
        </p:nvSpPr>
        <p:spPr/>
        <p:txBody>
          <a:bodyPr/>
          <a:lstStyle/>
          <a:p>
            <a:r>
              <a:rPr lang="en-DE" b="1"/>
              <a:t>Gesetz vom Widerspruch: </a:t>
            </a:r>
            <a:r>
              <a:rPr lang="en-DE"/>
              <a:t>Eine Aussage über einen Gegenstand kann nicht in derselben Hinsicht sowohl wahr als auch falsch sein.</a:t>
            </a:r>
          </a:p>
          <a:p>
            <a:endParaRPr lang="en-DE" sz="800"/>
          </a:p>
          <a:p>
            <a:pPr marL="0" indent="0" algn="ctr">
              <a:buNone/>
            </a:pPr>
            <a:r>
              <a:rPr lang="en-DE" i="1"/>
              <a:t>??</a:t>
            </a:r>
            <a:r>
              <a:rPr lang="en-DE" i="1">
                <a:solidFill>
                  <a:srgbClr val="0070C0"/>
                </a:solidFill>
              </a:rPr>
              <a:t>Köln ist größer als Düsseldorf und kleiner als Düsseldorf.</a:t>
            </a:r>
          </a:p>
          <a:p>
            <a:endParaRPr lang="en-DE" b="1"/>
          </a:p>
          <a:p>
            <a:r>
              <a:rPr lang="en-DE" b="1"/>
              <a:t>Polaritätsprinzip </a:t>
            </a:r>
            <a:r>
              <a:rPr lang="en-DE"/>
              <a:t>(auch: </a:t>
            </a:r>
            <a:r>
              <a:rPr lang="en-DE">
                <a:solidFill>
                  <a:srgbClr val="0070C0"/>
                </a:solidFill>
              </a:rPr>
              <a:t>Zweiwertigkeitsprinzip</a:t>
            </a:r>
            <a:r>
              <a:rPr lang="en-DE"/>
              <a:t>): In einem gegebenen Äußerungskontext mit einer gegebenen Lesart (in dem alle Präsuppositionen erfüllt sind) ist ein Deklarativsatz entweder wahr oder falsch.</a:t>
            </a:r>
          </a:p>
          <a:p>
            <a:endParaRPr lang="en-DE" sz="700" b="1"/>
          </a:p>
          <a:p>
            <a:pPr marL="0" indent="0" algn="ctr">
              <a:buNone/>
            </a:pPr>
            <a:r>
              <a:rPr lang="en-DE" i="1">
                <a:solidFill>
                  <a:srgbClr val="0070C0"/>
                </a:solidFill>
              </a:rPr>
              <a:t>Köln ist größer als Düsseldorf. </a:t>
            </a:r>
            <a:r>
              <a:rPr lang="en-DE" i="1"/>
              <a:t>// </a:t>
            </a:r>
            <a:r>
              <a:rPr lang="en-DE" i="1">
                <a:solidFill>
                  <a:srgbClr val="00B050"/>
                </a:solidFill>
              </a:rPr>
              <a:t>Köln ist kleiner als Düsseldorf.</a:t>
            </a:r>
          </a:p>
        </p:txBody>
      </p:sp>
      <p:sp>
        <p:nvSpPr>
          <p:cNvPr id="6" name="Text Placeholder 5">
            <a:extLst>
              <a:ext uri="{FF2B5EF4-FFF2-40B4-BE49-F238E27FC236}">
                <a16:creationId xmlns:a16="http://schemas.microsoft.com/office/drawing/2014/main" id="{CC95F7B7-A4FF-1040-BA15-338CC26ADB28}"/>
              </a:ext>
            </a:extLst>
          </p:cNvPr>
          <p:cNvSpPr>
            <a:spLocks noGrp="1"/>
          </p:cNvSpPr>
          <p:nvPr>
            <p:ph type="body" sz="quarter" idx="15"/>
          </p:nvPr>
        </p:nvSpPr>
        <p:spPr/>
        <p:txBody>
          <a:bodyPr/>
          <a:lstStyle/>
          <a:p>
            <a:r>
              <a:rPr lang="en-DE"/>
              <a:t>Zwei wesentliche Prinzipien</a:t>
            </a:r>
          </a:p>
        </p:txBody>
      </p:sp>
    </p:spTree>
    <p:extLst>
      <p:ext uri="{BB962C8B-B14F-4D97-AF65-F5344CB8AC3E}">
        <p14:creationId xmlns:p14="http://schemas.microsoft.com/office/powerpoint/2010/main" val="2368651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69A0-EC09-BC4D-B665-8FA15794D8E4}"/>
              </a:ext>
            </a:extLst>
          </p:cNvPr>
          <p:cNvSpPr>
            <a:spLocks noGrp="1"/>
          </p:cNvSpPr>
          <p:nvPr>
            <p:ph type="title"/>
          </p:nvPr>
        </p:nvSpPr>
        <p:spPr/>
        <p:txBody>
          <a:bodyPr/>
          <a:lstStyle/>
          <a:p>
            <a:r>
              <a:rPr lang="en-DE"/>
              <a:t>Bedeutung und Logik</a:t>
            </a:r>
          </a:p>
        </p:txBody>
      </p:sp>
      <p:sp>
        <p:nvSpPr>
          <p:cNvPr id="3" name="Footer Placeholder 2">
            <a:extLst>
              <a:ext uri="{FF2B5EF4-FFF2-40B4-BE49-F238E27FC236}">
                <a16:creationId xmlns:a16="http://schemas.microsoft.com/office/drawing/2014/main" id="{75284417-0D44-BD4F-9406-FF9DC5A04D18}"/>
              </a:ext>
            </a:extLst>
          </p:cNvPr>
          <p:cNvSpPr>
            <a:spLocks noGrp="1"/>
          </p:cNvSpPr>
          <p:nvPr>
            <p:ph type="ftr" sz="quarter" idx="11"/>
          </p:nvPr>
        </p:nvSpPr>
        <p:spPr/>
        <p:txBody>
          <a:bodyPr/>
          <a:lstStyle/>
          <a:p>
            <a:r>
              <a:rPr lang="de-DE"/>
              <a:t>(Löbner 2015: 195)</a:t>
            </a:r>
          </a:p>
        </p:txBody>
      </p:sp>
      <p:sp>
        <p:nvSpPr>
          <p:cNvPr id="4" name="Slide Number Placeholder 3">
            <a:extLst>
              <a:ext uri="{FF2B5EF4-FFF2-40B4-BE49-F238E27FC236}">
                <a16:creationId xmlns:a16="http://schemas.microsoft.com/office/drawing/2014/main" id="{2095FC1A-EBA3-0046-863A-3829CBDB8269}"/>
              </a:ext>
            </a:extLst>
          </p:cNvPr>
          <p:cNvSpPr>
            <a:spLocks noGrp="1"/>
          </p:cNvSpPr>
          <p:nvPr>
            <p:ph type="sldNum" sz="quarter" idx="12"/>
          </p:nvPr>
        </p:nvSpPr>
        <p:spPr/>
        <p:txBody>
          <a:bodyPr/>
          <a:lstStyle/>
          <a:p>
            <a:fld id="{9D195BCC-3514-4B1B-9C18-24F3D67EC549}" type="slidenum">
              <a:rPr lang="de-DE" smtClean="0"/>
              <a:t>38</a:t>
            </a:fld>
            <a:endParaRPr lang="de-DE"/>
          </a:p>
        </p:txBody>
      </p:sp>
      <p:sp>
        <p:nvSpPr>
          <p:cNvPr id="5" name="Text Placeholder 4">
            <a:extLst>
              <a:ext uri="{FF2B5EF4-FFF2-40B4-BE49-F238E27FC236}">
                <a16:creationId xmlns:a16="http://schemas.microsoft.com/office/drawing/2014/main" id="{F399FA87-E8A1-DD40-879F-9ADA0C2B4666}"/>
              </a:ext>
            </a:extLst>
          </p:cNvPr>
          <p:cNvSpPr>
            <a:spLocks noGrp="1"/>
          </p:cNvSpPr>
          <p:nvPr>
            <p:ph type="body" sz="quarter" idx="14"/>
          </p:nvPr>
        </p:nvSpPr>
        <p:spPr/>
        <p:txBody>
          <a:bodyPr/>
          <a:lstStyle/>
          <a:p>
            <a:r>
              <a:rPr lang="en-DE"/>
              <a:t>Aus dem Polaritätsprinzip und dem Gesetz vom Widerspruch ergibt sich das </a:t>
            </a:r>
            <a:r>
              <a:rPr lang="en-DE" b="1"/>
              <a:t>Gesetz vom ausgeschlossenen Dritten</a:t>
            </a:r>
            <a:r>
              <a:rPr lang="en-DE"/>
              <a:t>: </a:t>
            </a:r>
          </a:p>
          <a:p>
            <a:endParaRPr lang="en-DE"/>
          </a:p>
          <a:p>
            <a:pPr lvl="1"/>
            <a:r>
              <a:rPr lang="en-DE"/>
              <a:t>Es gibt nur diese zwei Möglichkeiten, Wahr oder Falsch, </a:t>
            </a:r>
            <a:r>
              <a:rPr lang="en-DE" i="1"/>
              <a:t>tertium non datur.</a:t>
            </a:r>
            <a:endParaRPr lang="en-DE"/>
          </a:p>
        </p:txBody>
      </p:sp>
      <p:sp>
        <p:nvSpPr>
          <p:cNvPr id="6" name="Text Placeholder 5">
            <a:extLst>
              <a:ext uri="{FF2B5EF4-FFF2-40B4-BE49-F238E27FC236}">
                <a16:creationId xmlns:a16="http://schemas.microsoft.com/office/drawing/2014/main" id="{26963A8C-FBE2-E44F-8742-0DA08FF08699}"/>
              </a:ext>
            </a:extLst>
          </p:cNvPr>
          <p:cNvSpPr>
            <a:spLocks noGrp="1"/>
          </p:cNvSpPr>
          <p:nvPr>
            <p:ph type="body" sz="quarter" idx="15"/>
          </p:nvPr>
        </p:nvSpPr>
        <p:spPr/>
        <p:txBody>
          <a:bodyPr/>
          <a:lstStyle/>
          <a:p>
            <a:r>
              <a:rPr lang="en-DE"/>
              <a:t>Gesetz vom ausgeschlossenen Dritten</a:t>
            </a:r>
          </a:p>
        </p:txBody>
      </p:sp>
      <p:pic>
        <p:nvPicPr>
          <p:cNvPr id="1026" name="Picture 2" descr="Check Mark, X Mark, Symbols, Survey, Tick Mark, Yes">
            <a:extLst>
              <a:ext uri="{FF2B5EF4-FFF2-40B4-BE49-F238E27FC236}">
                <a16:creationId xmlns:a16="http://schemas.microsoft.com/office/drawing/2014/main" id="{BBD0A94C-9A25-6C4D-B13B-97B33E337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3182491"/>
            <a:ext cx="3491880" cy="19641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alsity, Truth, Hand Cursor, Falsity Or Truth, Antonym">
            <a:extLst>
              <a:ext uri="{FF2B5EF4-FFF2-40B4-BE49-F238E27FC236}">
                <a16:creationId xmlns:a16="http://schemas.microsoft.com/office/drawing/2014/main" id="{5DDF8F4B-8408-EF42-98AA-576E821090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714" y="3193863"/>
            <a:ext cx="2329830" cy="1759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646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4296B-A5A7-BC4E-94F6-DDF983267FC2}"/>
              </a:ext>
            </a:extLst>
          </p:cNvPr>
          <p:cNvSpPr>
            <a:spLocks noGrp="1"/>
          </p:cNvSpPr>
          <p:nvPr>
            <p:ph type="title"/>
          </p:nvPr>
        </p:nvSpPr>
        <p:spPr/>
        <p:txBody>
          <a:bodyPr/>
          <a:lstStyle/>
          <a:p>
            <a:r>
              <a:rPr lang="en-DE"/>
              <a:t>Bedeutung und Logik</a:t>
            </a:r>
          </a:p>
        </p:txBody>
      </p:sp>
      <p:sp>
        <p:nvSpPr>
          <p:cNvPr id="3" name="Footer Placeholder 2">
            <a:extLst>
              <a:ext uri="{FF2B5EF4-FFF2-40B4-BE49-F238E27FC236}">
                <a16:creationId xmlns:a16="http://schemas.microsoft.com/office/drawing/2014/main" id="{FBB26E8C-F3D0-EA4E-BF03-BFC72B6AD6AF}"/>
              </a:ext>
            </a:extLst>
          </p:cNvPr>
          <p:cNvSpPr>
            <a:spLocks noGrp="1"/>
          </p:cNvSpPr>
          <p:nvPr>
            <p:ph type="ftr" sz="quarter" idx="11"/>
          </p:nvPr>
        </p:nvSpPr>
        <p:spPr/>
        <p:txBody>
          <a:bodyPr/>
          <a:lstStyle/>
          <a:p>
            <a:r>
              <a:rPr lang="de-DE"/>
              <a:t>(Löbner 2015: 197)</a:t>
            </a:r>
          </a:p>
        </p:txBody>
      </p:sp>
      <p:sp>
        <p:nvSpPr>
          <p:cNvPr id="4" name="Slide Number Placeholder 3">
            <a:extLst>
              <a:ext uri="{FF2B5EF4-FFF2-40B4-BE49-F238E27FC236}">
                <a16:creationId xmlns:a16="http://schemas.microsoft.com/office/drawing/2014/main" id="{A9B3278F-A0BD-D64C-9A48-72815A868423}"/>
              </a:ext>
            </a:extLst>
          </p:cNvPr>
          <p:cNvSpPr>
            <a:spLocks noGrp="1"/>
          </p:cNvSpPr>
          <p:nvPr>
            <p:ph type="sldNum" sz="quarter" idx="12"/>
          </p:nvPr>
        </p:nvSpPr>
        <p:spPr/>
        <p:txBody>
          <a:bodyPr/>
          <a:lstStyle/>
          <a:p>
            <a:fld id="{9D195BCC-3514-4B1B-9C18-24F3D67EC549}" type="slidenum">
              <a:rPr lang="de-DE" smtClean="0"/>
              <a:t>39</a:t>
            </a:fld>
            <a:endParaRPr lang="de-DE"/>
          </a:p>
        </p:txBody>
      </p:sp>
      <p:sp>
        <p:nvSpPr>
          <p:cNvPr id="5" name="Text Placeholder 4">
            <a:extLst>
              <a:ext uri="{FF2B5EF4-FFF2-40B4-BE49-F238E27FC236}">
                <a16:creationId xmlns:a16="http://schemas.microsoft.com/office/drawing/2014/main" id="{13F82221-0F64-134A-94F6-88072E5A93D9}"/>
              </a:ext>
            </a:extLst>
          </p:cNvPr>
          <p:cNvSpPr>
            <a:spLocks noGrp="1"/>
          </p:cNvSpPr>
          <p:nvPr>
            <p:ph type="body" sz="quarter" idx="14"/>
          </p:nvPr>
        </p:nvSpPr>
        <p:spPr/>
        <p:txBody>
          <a:bodyPr/>
          <a:lstStyle/>
          <a:p>
            <a:r>
              <a:rPr lang="en-DE"/>
              <a:t>Begriff der Wahrheitsbedingungen erlaubt die Definition einiger elementarer logischer Eigenschaften von Sätzen</a:t>
            </a:r>
          </a:p>
          <a:p>
            <a:r>
              <a:rPr lang="en-DE"/>
              <a:t>Ein "normaler" Satz ist in bestimmten Kontexten wahr, in anderen falsch: </a:t>
            </a:r>
            <a:r>
              <a:rPr lang="en-DE" i="1"/>
              <a:t>Bart schläft</a:t>
            </a:r>
            <a:r>
              <a:rPr lang="en-DE"/>
              <a:t>.</a:t>
            </a:r>
          </a:p>
          <a:p>
            <a:r>
              <a:rPr lang="en-DE"/>
              <a:t>diese Eigenschaft nennt man </a:t>
            </a:r>
            <a:r>
              <a:rPr lang="en-DE" b="1"/>
              <a:t>Kontingenz</a:t>
            </a:r>
            <a:r>
              <a:rPr lang="en-DE"/>
              <a:t>: ein Satz in einer bestimmten Lesart ist kontingent, wenn er je nach Äußerungskontext wahr oder falsch sein kann.</a:t>
            </a:r>
          </a:p>
          <a:p>
            <a:r>
              <a:rPr lang="en-DE"/>
              <a:t>Daneben gibt es noch </a:t>
            </a:r>
            <a:r>
              <a:rPr lang="en-DE" b="1"/>
              <a:t>logisch wahre </a:t>
            </a:r>
            <a:r>
              <a:rPr lang="en-DE"/>
              <a:t>und </a:t>
            </a:r>
            <a:r>
              <a:rPr lang="en-DE" b="1"/>
              <a:t>logisch falsche </a:t>
            </a:r>
            <a:r>
              <a:rPr lang="en-DE"/>
              <a:t>Sätze: Sie sind unabhängig vom Äußerungskontext immer wahr bzw. immer falsch.</a:t>
            </a:r>
          </a:p>
        </p:txBody>
      </p:sp>
      <p:sp>
        <p:nvSpPr>
          <p:cNvPr id="6" name="Text Placeholder 5">
            <a:extLst>
              <a:ext uri="{FF2B5EF4-FFF2-40B4-BE49-F238E27FC236}">
                <a16:creationId xmlns:a16="http://schemas.microsoft.com/office/drawing/2014/main" id="{7C66CD74-FB2E-304C-9E6A-93BECD4C5952}"/>
              </a:ext>
            </a:extLst>
          </p:cNvPr>
          <p:cNvSpPr>
            <a:spLocks noGrp="1"/>
          </p:cNvSpPr>
          <p:nvPr>
            <p:ph type="body" sz="quarter" idx="15"/>
          </p:nvPr>
        </p:nvSpPr>
        <p:spPr/>
        <p:txBody>
          <a:bodyPr/>
          <a:lstStyle/>
          <a:p>
            <a:r>
              <a:rPr lang="en-DE"/>
              <a:t>Logische Eigenschaften von Sätzen</a:t>
            </a:r>
          </a:p>
        </p:txBody>
      </p:sp>
    </p:spTree>
    <p:extLst>
      <p:ext uri="{BB962C8B-B14F-4D97-AF65-F5344CB8AC3E}">
        <p14:creationId xmlns:p14="http://schemas.microsoft.com/office/powerpoint/2010/main" val="360498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0D67-7B28-6347-B5AB-2D4CB8E20000}"/>
              </a:ext>
            </a:extLst>
          </p:cNvPr>
          <p:cNvSpPr>
            <a:spLocks noGrp="1"/>
          </p:cNvSpPr>
          <p:nvPr>
            <p:ph type="title"/>
          </p:nvPr>
        </p:nvSpPr>
        <p:spPr/>
        <p:txBody>
          <a:bodyPr/>
          <a:lstStyle/>
          <a:p>
            <a:r>
              <a:rPr lang="en-DE"/>
              <a:t>Überblick</a:t>
            </a:r>
          </a:p>
        </p:txBody>
      </p:sp>
      <p:sp>
        <p:nvSpPr>
          <p:cNvPr id="3" name="Footer Placeholder 2">
            <a:extLst>
              <a:ext uri="{FF2B5EF4-FFF2-40B4-BE49-F238E27FC236}">
                <a16:creationId xmlns:a16="http://schemas.microsoft.com/office/drawing/2014/main" id="{95EC4E09-1E8D-E44B-B103-7FAC2C23E7B2}"/>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A0F345B9-0213-274E-85E2-E0A4C8D24AC6}"/>
              </a:ext>
            </a:extLst>
          </p:cNvPr>
          <p:cNvSpPr>
            <a:spLocks noGrp="1"/>
          </p:cNvSpPr>
          <p:nvPr>
            <p:ph type="sldNum" sz="quarter" idx="12"/>
          </p:nvPr>
        </p:nvSpPr>
        <p:spPr/>
        <p:txBody>
          <a:bodyPr/>
          <a:lstStyle/>
          <a:p>
            <a:fld id="{9D195BCC-3514-4B1B-9C18-24F3D67EC549}" type="slidenum">
              <a:rPr lang="de-DE" smtClean="0"/>
              <a:t>4</a:t>
            </a:fld>
            <a:endParaRPr lang="de-DE"/>
          </a:p>
        </p:txBody>
      </p:sp>
      <p:sp>
        <p:nvSpPr>
          <p:cNvPr id="5" name="Text Placeholder 4">
            <a:extLst>
              <a:ext uri="{FF2B5EF4-FFF2-40B4-BE49-F238E27FC236}">
                <a16:creationId xmlns:a16="http://schemas.microsoft.com/office/drawing/2014/main" id="{A73E4A3A-E308-B54A-A9EE-3A761349EDFE}"/>
              </a:ext>
            </a:extLst>
          </p:cNvPr>
          <p:cNvSpPr>
            <a:spLocks noGrp="1"/>
          </p:cNvSpPr>
          <p:nvPr>
            <p:ph type="body" sz="quarter" idx="14"/>
          </p:nvPr>
        </p:nvSpPr>
        <p:spPr/>
        <p:txBody>
          <a:bodyPr/>
          <a:lstStyle/>
          <a:p>
            <a:r>
              <a:rPr lang="en-DE"/>
              <a:t>Noch einmal: Was ist Bedeutung?</a:t>
            </a:r>
          </a:p>
          <a:p>
            <a:endParaRPr lang="en-DE"/>
          </a:p>
          <a:p>
            <a:r>
              <a:rPr lang="en-DE"/>
              <a:t>Bedeutung in der Logischen Semantik</a:t>
            </a:r>
          </a:p>
          <a:p>
            <a:endParaRPr lang="en-DE"/>
          </a:p>
          <a:p>
            <a:r>
              <a:rPr lang="en-DE"/>
              <a:t>Grundlegendes zur Logischen / Modelltheoretischen Semantik</a:t>
            </a:r>
          </a:p>
          <a:p>
            <a:pPr marL="0" indent="0">
              <a:buNone/>
            </a:pPr>
            <a:endParaRPr lang="en-DE"/>
          </a:p>
          <a:p>
            <a:endParaRPr lang="en-DE"/>
          </a:p>
          <a:p>
            <a:endParaRPr lang="en-DE"/>
          </a:p>
        </p:txBody>
      </p:sp>
      <p:sp>
        <p:nvSpPr>
          <p:cNvPr id="6" name="Text Placeholder 5">
            <a:extLst>
              <a:ext uri="{FF2B5EF4-FFF2-40B4-BE49-F238E27FC236}">
                <a16:creationId xmlns:a16="http://schemas.microsoft.com/office/drawing/2014/main" id="{5B8FB677-923F-9B4A-BA7A-E77910C0592D}"/>
              </a:ext>
            </a:extLst>
          </p:cNvPr>
          <p:cNvSpPr>
            <a:spLocks noGrp="1"/>
          </p:cNvSpPr>
          <p:nvPr>
            <p:ph type="body" sz="quarter" idx="15"/>
          </p:nvPr>
        </p:nvSpPr>
        <p:spPr/>
        <p:txBody>
          <a:bodyPr/>
          <a:lstStyle/>
          <a:p>
            <a:endParaRPr lang="en-DE"/>
          </a:p>
        </p:txBody>
      </p:sp>
    </p:spTree>
    <p:extLst>
      <p:ext uri="{BB962C8B-B14F-4D97-AF65-F5344CB8AC3E}">
        <p14:creationId xmlns:p14="http://schemas.microsoft.com/office/powerpoint/2010/main" val="597678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7573C-7291-5D46-9BCB-269C775276FB}"/>
              </a:ext>
            </a:extLst>
          </p:cNvPr>
          <p:cNvSpPr>
            <a:spLocks noGrp="1"/>
          </p:cNvSpPr>
          <p:nvPr>
            <p:ph type="title"/>
          </p:nvPr>
        </p:nvSpPr>
        <p:spPr/>
        <p:txBody>
          <a:bodyPr/>
          <a:lstStyle/>
          <a:p>
            <a:r>
              <a:rPr lang="en-DE"/>
              <a:t>Bedeutung und Logik</a:t>
            </a:r>
          </a:p>
        </p:txBody>
      </p:sp>
      <p:sp>
        <p:nvSpPr>
          <p:cNvPr id="3" name="Footer Placeholder 2">
            <a:extLst>
              <a:ext uri="{FF2B5EF4-FFF2-40B4-BE49-F238E27FC236}">
                <a16:creationId xmlns:a16="http://schemas.microsoft.com/office/drawing/2014/main" id="{9D196D4B-50BD-ED44-833D-A95DA71B415B}"/>
              </a:ext>
            </a:extLst>
          </p:cNvPr>
          <p:cNvSpPr>
            <a:spLocks noGrp="1"/>
          </p:cNvSpPr>
          <p:nvPr>
            <p:ph type="ftr" sz="quarter" idx="11"/>
          </p:nvPr>
        </p:nvSpPr>
        <p:spPr/>
        <p:txBody>
          <a:bodyPr/>
          <a:lstStyle/>
          <a:p>
            <a:r>
              <a:rPr lang="de-DE"/>
              <a:t>(Löbner 2015: 198)</a:t>
            </a:r>
          </a:p>
        </p:txBody>
      </p:sp>
      <p:sp>
        <p:nvSpPr>
          <p:cNvPr id="4" name="Slide Number Placeholder 3">
            <a:extLst>
              <a:ext uri="{FF2B5EF4-FFF2-40B4-BE49-F238E27FC236}">
                <a16:creationId xmlns:a16="http://schemas.microsoft.com/office/drawing/2014/main" id="{9F210467-C237-0E48-9684-FBE7A74B5824}"/>
              </a:ext>
            </a:extLst>
          </p:cNvPr>
          <p:cNvSpPr>
            <a:spLocks noGrp="1"/>
          </p:cNvSpPr>
          <p:nvPr>
            <p:ph type="sldNum" sz="quarter" idx="12"/>
          </p:nvPr>
        </p:nvSpPr>
        <p:spPr/>
        <p:txBody>
          <a:bodyPr/>
          <a:lstStyle/>
          <a:p>
            <a:fld id="{9D195BCC-3514-4B1B-9C18-24F3D67EC549}" type="slidenum">
              <a:rPr lang="de-DE" smtClean="0"/>
              <a:t>40</a:t>
            </a:fld>
            <a:endParaRPr lang="de-DE"/>
          </a:p>
        </p:txBody>
      </p:sp>
      <p:sp>
        <p:nvSpPr>
          <p:cNvPr id="5" name="Text Placeholder 4">
            <a:extLst>
              <a:ext uri="{FF2B5EF4-FFF2-40B4-BE49-F238E27FC236}">
                <a16:creationId xmlns:a16="http://schemas.microsoft.com/office/drawing/2014/main" id="{C317103F-7F5A-AE47-AF9E-10E9D16B4E1C}"/>
              </a:ext>
            </a:extLst>
          </p:cNvPr>
          <p:cNvSpPr>
            <a:spLocks noGrp="1"/>
          </p:cNvSpPr>
          <p:nvPr>
            <p:ph type="body" sz="quarter" idx="14"/>
          </p:nvPr>
        </p:nvSpPr>
        <p:spPr>
          <a:xfrm>
            <a:off x="340613" y="3583037"/>
            <a:ext cx="8101012" cy="1796647"/>
          </a:xfrm>
        </p:spPr>
        <p:txBody>
          <a:bodyPr/>
          <a:lstStyle/>
          <a:p>
            <a:pPr marL="0" indent="0">
              <a:buNone/>
            </a:pPr>
            <a:r>
              <a:rPr lang="en-DE" i="1"/>
              <a:t>der Hund schläft. </a:t>
            </a:r>
            <a:r>
              <a:rPr lang="en-DE">
                <a:sym typeface="Wingdings" pitchFamily="2" charset="2"/>
              </a:rPr>
              <a:t> kontingent</a:t>
            </a:r>
          </a:p>
          <a:p>
            <a:pPr marL="0" indent="0">
              <a:buNone/>
            </a:pPr>
            <a:r>
              <a:rPr lang="en-DE" i="1">
                <a:sym typeface="Wingdings" pitchFamily="2" charset="2"/>
              </a:rPr>
              <a:t>Zwei mal sieben ist vierzehn. </a:t>
            </a:r>
            <a:r>
              <a:rPr lang="en-DE">
                <a:sym typeface="Wingdings" pitchFamily="2" charset="2"/>
              </a:rPr>
              <a:t> logisch wahr</a:t>
            </a:r>
          </a:p>
          <a:p>
            <a:pPr marL="0" indent="0">
              <a:buNone/>
            </a:pPr>
            <a:r>
              <a:rPr lang="en-DE" i="1">
                <a:sym typeface="Wingdings" pitchFamily="2" charset="2"/>
              </a:rPr>
              <a:t>Enten sind Pflanzen.</a:t>
            </a:r>
            <a:r>
              <a:rPr lang="en-DE">
                <a:sym typeface="Wingdings" pitchFamily="2" charset="2"/>
              </a:rPr>
              <a:t>  logisch falsch</a:t>
            </a:r>
            <a:endParaRPr lang="en-DE"/>
          </a:p>
        </p:txBody>
      </p:sp>
      <p:sp>
        <p:nvSpPr>
          <p:cNvPr id="6" name="Text Placeholder 5">
            <a:extLst>
              <a:ext uri="{FF2B5EF4-FFF2-40B4-BE49-F238E27FC236}">
                <a16:creationId xmlns:a16="http://schemas.microsoft.com/office/drawing/2014/main" id="{92DB5C10-8B88-494F-BB20-C5AD95D38609}"/>
              </a:ext>
            </a:extLst>
          </p:cNvPr>
          <p:cNvSpPr>
            <a:spLocks noGrp="1"/>
          </p:cNvSpPr>
          <p:nvPr>
            <p:ph type="body" sz="quarter" idx="15"/>
          </p:nvPr>
        </p:nvSpPr>
        <p:spPr/>
        <p:txBody>
          <a:bodyPr/>
          <a:lstStyle/>
          <a:p>
            <a:r>
              <a:rPr lang="en-DE"/>
              <a:t>Kontingenz</a:t>
            </a:r>
          </a:p>
        </p:txBody>
      </p:sp>
      <p:graphicFrame>
        <p:nvGraphicFramePr>
          <p:cNvPr id="7" name="Table 7">
            <a:extLst>
              <a:ext uri="{FF2B5EF4-FFF2-40B4-BE49-F238E27FC236}">
                <a16:creationId xmlns:a16="http://schemas.microsoft.com/office/drawing/2014/main" id="{C9DFB55E-DAFB-E04F-BF1B-75346DC993D3}"/>
              </a:ext>
            </a:extLst>
          </p:cNvPr>
          <p:cNvGraphicFramePr>
            <a:graphicFrameLocks noGrp="1"/>
          </p:cNvGraphicFramePr>
          <p:nvPr>
            <p:extLst>
              <p:ext uri="{D42A27DB-BD31-4B8C-83A1-F6EECF244321}">
                <p14:modId xmlns:p14="http://schemas.microsoft.com/office/powerpoint/2010/main" val="1256727486"/>
              </p:ext>
            </p:extLst>
          </p:nvPr>
        </p:nvGraphicFramePr>
        <p:xfrm>
          <a:off x="289437" y="1545752"/>
          <a:ext cx="8565126" cy="1381760"/>
        </p:xfrm>
        <a:graphic>
          <a:graphicData uri="http://schemas.openxmlformats.org/drawingml/2006/table">
            <a:tbl>
              <a:tblPr firstRow="1" bandRow="1">
                <a:tableStyleId>{5C22544A-7EE6-4342-B048-85BDC9FD1C3A}</a:tableStyleId>
              </a:tblPr>
              <a:tblGrid>
                <a:gridCol w="1427521">
                  <a:extLst>
                    <a:ext uri="{9D8B030D-6E8A-4147-A177-3AD203B41FA5}">
                      <a16:colId xmlns:a16="http://schemas.microsoft.com/office/drawing/2014/main" val="675142836"/>
                    </a:ext>
                  </a:extLst>
                </a:gridCol>
                <a:gridCol w="1427521">
                  <a:extLst>
                    <a:ext uri="{9D8B030D-6E8A-4147-A177-3AD203B41FA5}">
                      <a16:colId xmlns:a16="http://schemas.microsoft.com/office/drawing/2014/main" val="4172428954"/>
                    </a:ext>
                  </a:extLst>
                </a:gridCol>
                <a:gridCol w="1427521">
                  <a:extLst>
                    <a:ext uri="{9D8B030D-6E8A-4147-A177-3AD203B41FA5}">
                      <a16:colId xmlns:a16="http://schemas.microsoft.com/office/drawing/2014/main" val="3773387788"/>
                    </a:ext>
                  </a:extLst>
                </a:gridCol>
                <a:gridCol w="1427521">
                  <a:extLst>
                    <a:ext uri="{9D8B030D-6E8A-4147-A177-3AD203B41FA5}">
                      <a16:colId xmlns:a16="http://schemas.microsoft.com/office/drawing/2014/main" val="2565346451"/>
                    </a:ext>
                  </a:extLst>
                </a:gridCol>
                <a:gridCol w="1427521">
                  <a:extLst>
                    <a:ext uri="{9D8B030D-6E8A-4147-A177-3AD203B41FA5}">
                      <a16:colId xmlns:a16="http://schemas.microsoft.com/office/drawing/2014/main" val="3830432267"/>
                    </a:ext>
                  </a:extLst>
                </a:gridCol>
                <a:gridCol w="1427521">
                  <a:extLst>
                    <a:ext uri="{9D8B030D-6E8A-4147-A177-3AD203B41FA5}">
                      <a16:colId xmlns:a16="http://schemas.microsoft.com/office/drawing/2014/main" val="2218537604"/>
                    </a:ext>
                  </a:extLst>
                </a:gridCol>
              </a:tblGrid>
              <a:tr h="370840">
                <a:tc>
                  <a:txBody>
                    <a:bodyPr/>
                    <a:lstStyle/>
                    <a:p>
                      <a:r>
                        <a:rPr lang="en-DE"/>
                        <a:t>A</a:t>
                      </a:r>
                    </a:p>
                  </a:txBody>
                  <a:tcPr/>
                </a:tc>
                <a:tc>
                  <a:txBody>
                    <a:bodyPr/>
                    <a:lstStyle/>
                    <a:p>
                      <a:r>
                        <a:rPr lang="en-DE"/>
                        <a:t>kontigent</a:t>
                      </a:r>
                    </a:p>
                  </a:txBody>
                  <a:tcPr/>
                </a:tc>
                <a:tc>
                  <a:txBody>
                    <a:bodyPr/>
                    <a:lstStyle/>
                    <a:p>
                      <a:r>
                        <a:rPr lang="en-DE"/>
                        <a:t>A</a:t>
                      </a:r>
                    </a:p>
                  </a:txBody>
                  <a:tcPr>
                    <a:solidFill>
                      <a:schemeClr val="accent2"/>
                    </a:solidFill>
                  </a:tcPr>
                </a:tc>
                <a:tc>
                  <a:txBody>
                    <a:bodyPr/>
                    <a:lstStyle/>
                    <a:p>
                      <a:r>
                        <a:rPr lang="en-DE"/>
                        <a:t>logisch wahr</a:t>
                      </a:r>
                    </a:p>
                  </a:txBody>
                  <a:tcPr>
                    <a:solidFill>
                      <a:schemeClr val="accent2"/>
                    </a:solidFill>
                  </a:tcPr>
                </a:tc>
                <a:tc>
                  <a:txBody>
                    <a:bodyPr/>
                    <a:lstStyle/>
                    <a:p>
                      <a:r>
                        <a:rPr lang="en-DE"/>
                        <a:t>A</a:t>
                      </a:r>
                    </a:p>
                  </a:txBody>
                  <a:tcPr>
                    <a:solidFill>
                      <a:schemeClr val="accent3">
                        <a:lumMod val="60000"/>
                        <a:lumOff val="40000"/>
                      </a:schemeClr>
                    </a:solidFill>
                  </a:tcPr>
                </a:tc>
                <a:tc>
                  <a:txBody>
                    <a:bodyPr/>
                    <a:lstStyle/>
                    <a:p>
                      <a:r>
                        <a:rPr lang="en-DE"/>
                        <a:t>logisch falsch</a:t>
                      </a:r>
                    </a:p>
                  </a:txBody>
                  <a:tcPr>
                    <a:solidFill>
                      <a:schemeClr val="accent3">
                        <a:lumMod val="60000"/>
                        <a:lumOff val="40000"/>
                      </a:schemeClr>
                    </a:solidFill>
                  </a:tcPr>
                </a:tc>
                <a:extLst>
                  <a:ext uri="{0D108BD9-81ED-4DB2-BD59-A6C34878D82A}">
                    <a16:rowId xmlns:a16="http://schemas.microsoft.com/office/drawing/2014/main" val="3982181042"/>
                  </a:ext>
                </a:extLst>
              </a:tr>
              <a:tr h="370840">
                <a:tc>
                  <a:txBody>
                    <a:bodyPr/>
                    <a:lstStyle/>
                    <a:p>
                      <a:r>
                        <a:rPr lang="en-DE"/>
                        <a:t>1</a:t>
                      </a:r>
                    </a:p>
                  </a:txBody>
                  <a:tcPr/>
                </a:tc>
                <a:tc>
                  <a:txBody>
                    <a:bodyPr/>
                    <a:lstStyle/>
                    <a:p>
                      <a:r>
                        <a:rPr lang="en-DE">
                          <a:solidFill>
                            <a:srgbClr val="0070C0"/>
                          </a:solidFill>
                        </a:rPr>
                        <a:t>möglich</a:t>
                      </a:r>
                    </a:p>
                  </a:txBody>
                  <a:tcPr/>
                </a:tc>
                <a:tc>
                  <a:txBody>
                    <a:bodyPr/>
                    <a:lstStyle/>
                    <a:p>
                      <a:r>
                        <a:rPr lang="en-DE"/>
                        <a:t>1</a:t>
                      </a:r>
                    </a:p>
                  </a:txBody>
                  <a:tcPr/>
                </a:tc>
                <a:tc>
                  <a:txBody>
                    <a:bodyPr/>
                    <a:lstStyle/>
                    <a:p>
                      <a:endParaRPr lang="en-DE"/>
                    </a:p>
                  </a:txBody>
                  <a:tcPr/>
                </a:tc>
                <a:tc>
                  <a:txBody>
                    <a:bodyPr/>
                    <a:lstStyle/>
                    <a:p>
                      <a:r>
                        <a:rPr lang="en-DE"/>
                        <a:t>1</a:t>
                      </a:r>
                    </a:p>
                  </a:txBody>
                  <a:tcPr/>
                </a:tc>
                <a:tc>
                  <a:txBody>
                    <a:bodyPr/>
                    <a:lstStyle/>
                    <a:p>
                      <a:r>
                        <a:rPr lang="en-DE">
                          <a:solidFill>
                            <a:srgbClr val="C00000"/>
                          </a:solidFill>
                        </a:rPr>
                        <a:t>unmöglich</a:t>
                      </a:r>
                    </a:p>
                  </a:txBody>
                  <a:tcPr/>
                </a:tc>
                <a:extLst>
                  <a:ext uri="{0D108BD9-81ED-4DB2-BD59-A6C34878D82A}">
                    <a16:rowId xmlns:a16="http://schemas.microsoft.com/office/drawing/2014/main" val="2131494700"/>
                  </a:ext>
                </a:extLst>
              </a:tr>
              <a:tr h="370840">
                <a:tc>
                  <a:txBody>
                    <a:bodyPr/>
                    <a:lstStyle/>
                    <a:p>
                      <a:r>
                        <a:rPr lang="en-DE"/>
                        <a:t>0</a:t>
                      </a:r>
                    </a:p>
                  </a:txBody>
                  <a:tcPr/>
                </a:tc>
                <a:tc>
                  <a:txBody>
                    <a:bodyPr/>
                    <a:lstStyle/>
                    <a:p>
                      <a:r>
                        <a:rPr lang="en-DE">
                          <a:solidFill>
                            <a:srgbClr val="0070C0"/>
                          </a:solidFill>
                        </a:rPr>
                        <a:t>möglich</a:t>
                      </a:r>
                    </a:p>
                  </a:txBody>
                  <a:tcPr/>
                </a:tc>
                <a:tc>
                  <a:txBody>
                    <a:bodyPr/>
                    <a:lstStyle/>
                    <a:p>
                      <a:r>
                        <a:rPr lang="en-DE"/>
                        <a:t>0</a:t>
                      </a:r>
                    </a:p>
                  </a:txBody>
                  <a:tcPr/>
                </a:tc>
                <a:tc>
                  <a:txBody>
                    <a:bodyPr/>
                    <a:lstStyle/>
                    <a:p>
                      <a:r>
                        <a:rPr lang="en-DE">
                          <a:solidFill>
                            <a:srgbClr val="C00000"/>
                          </a:solidFill>
                        </a:rPr>
                        <a:t>unmöglich</a:t>
                      </a:r>
                    </a:p>
                  </a:txBody>
                  <a:tcPr/>
                </a:tc>
                <a:tc>
                  <a:txBody>
                    <a:bodyPr/>
                    <a:lstStyle/>
                    <a:p>
                      <a:r>
                        <a:rPr lang="en-DE"/>
                        <a:t>0</a:t>
                      </a:r>
                    </a:p>
                  </a:txBody>
                  <a:tcPr/>
                </a:tc>
                <a:tc>
                  <a:txBody>
                    <a:bodyPr/>
                    <a:lstStyle/>
                    <a:p>
                      <a:endParaRPr lang="en-DE"/>
                    </a:p>
                  </a:txBody>
                  <a:tcPr/>
                </a:tc>
                <a:extLst>
                  <a:ext uri="{0D108BD9-81ED-4DB2-BD59-A6C34878D82A}">
                    <a16:rowId xmlns:a16="http://schemas.microsoft.com/office/drawing/2014/main" val="4222153667"/>
                  </a:ext>
                </a:extLst>
              </a:tr>
            </a:tbl>
          </a:graphicData>
        </a:graphic>
      </p:graphicFrame>
      <p:sp>
        <p:nvSpPr>
          <p:cNvPr id="8" name="Right Brace 7">
            <a:extLst>
              <a:ext uri="{FF2B5EF4-FFF2-40B4-BE49-F238E27FC236}">
                <a16:creationId xmlns:a16="http://schemas.microsoft.com/office/drawing/2014/main" id="{1204319D-3BE2-564A-A296-43CE0B99553F}"/>
              </a:ext>
            </a:extLst>
          </p:cNvPr>
          <p:cNvSpPr/>
          <p:nvPr/>
        </p:nvSpPr>
        <p:spPr>
          <a:xfrm rot="5400000">
            <a:off x="5805702" y="278755"/>
            <a:ext cx="374998" cy="5722722"/>
          </a:xfrm>
          <a:prstGeom prst="rightBrace">
            <a:avLst/>
          </a:prstGeom>
          <a:ln w="254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9" name="TextBox 8">
            <a:extLst>
              <a:ext uri="{FF2B5EF4-FFF2-40B4-BE49-F238E27FC236}">
                <a16:creationId xmlns:a16="http://schemas.microsoft.com/office/drawing/2014/main" id="{DDE2CF14-8A63-B948-A533-24C7E8829EF5}"/>
              </a:ext>
            </a:extLst>
          </p:cNvPr>
          <p:cNvSpPr txBox="1"/>
          <p:nvPr/>
        </p:nvSpPr>
        <p:spPr>
          <a:xfrm>
            <a:off x="5292080" y="3282827"/>
            <a:ext cx="1406154" cy="300210"/>
          </a:xfrm>
          <a:prstGeom prst="rect">
            <a:avLst/>
          </a:prstGeom>
          <a:noFill/>
        </p:spPr>
        <p:txBody>
          <a:bodyPr wrap="none" rtlCol="0">
            <a:spAutoFit/>
          </a:bodyPr>
          <a:lstStyle/>
          <a:p>
            <a:pPr algn="l"/>
            <a:r>
              <a:rPr lang="en-DE" dirty="0" err="1"/>
              <a:t>nicht-kontingent</a:t>
            </a:r>
          </a:p>
        </p:txBody>
      </p:sp>
    </p:spTree>
    <p:extLst>
      <p:ext uri="{BB962C8B-B14F-4D97-AF65-F5344CB8AC3E}">
        <p14:creationId xmlns:p14="http://schemas.microsoft.com/office/powerpoint/2010/main" val="695827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EA33-9033-574A-9564-62CAF257C4BE}"/>
              </a:ext>
            </a:extLst>
          </p:cNvPr>
          <p:cNvSpPr>
            <a:spLocks noGrp="1"/>
          </p:cNvSpPr>
          <p:nvPr>
            <p:ph type="title"/>
          </p:nvPr>
        </p:nvSpPr>
        <p:spPr/>
        <p:txBody>
          <a:bodyPr/>
          <a:lstStyle/>
          <a:p>
            <a:r>
              <a:rPr lang="en-DE"/>
              <a:t>Bedeutung und Logik</a:t>
            </a:r>
          </a:p>
        </p:txBody>
      </p:sp>
      <p:sp>
        <p:nvSpPr>
          <p:cNvPr id="3" name="Footer Placeholder 2">
            <a:extLst>
              <a:ext uri="{FF2B5EF4-FFF2-40B4-BE49-F238E27FC236}">
                <a16:creationId xmlns:a16="http://schemas.microsoft.com/office/drawing/2014/main" id="{F6161B87-CCCD-EE41-BFD1-739018E7EEDF}"/>
              </a:ext>
            </a:extLst>
          </p:cNvPr>
          <p:cNvSpPr>
            <a:spLocks noGrp="1"/>
          </p:cNvSpPr>
          <p:nvPr>
            <p:ph type="ftr" sz="quarter" idx="11"/>
          </p:nvPr>
        </p:nvSpPr>
        <p:spPr/>
        <p:txBody>
          <a:bodyPr/>
          <a:lstStyle/>
          <a:p>
            <a:r>
              <a:rPr lang="de-DE"/>
              <a:t>(Löbner 2015: 199)</a:t>
            </a:r>
          </a:p>
        </p:txBody>
      </p:sp>
      <p:sp>
        <p:nvSpPr>
          <p:cNvPr id="4" name="Slide Number Placeholder 3">
            <a:extLst>
              <a:ext uri="{FF2B5EF4-FFF2-40B4-BE49-F238E27FC236}">
                <a16:creationId xmlns:a16="http://schemas.microsoft.com/office/drawing/2014/main" id="{80CCDB83-417C-DF45-B6F6-56AF08C8443C}"/>
              </a:ext>
            </a:extLst>
          </p:cNvPr>
          <p:cNvSpPr>
            <a:spLocks noGrp="1"/>
          </p:cNvSpPr>
          <p:nvPr>
            <p:ph type="sldNum" sz="quarter" idx="12"/>
          </p:nvPr>
        </p:nvSpPr>
        <p:spPr/>
        <p:txBody>
          <a:bodyPr/>
          <a:lstStyle/>
          <a:p>
            <a:fld id="{9D195BCC-3514-4B1B-9C18-24F3D67EC549}" type="slidenum">
              <a:rPr lang="de-DE" smtClean="0"/>
              <a:t>41</a:t>
            </a:fld>
            <a:endParaRPr lang="de-DE"/>
          </a:p>
        </p:txBody>
      </p:sp>
      <p:sp>
        <p:nvSpPr>
          <p:cNvPr id="5" name="Text Placeholder 4">
            <a:extLst>
              <a:ext uri="{FF2B5EF4-FFF2-40B4-BE49-F238E27FC236}">
                <a16:creationId xmlns:a16="http://schemas.microsoft.com/office/drawing/2014/main" id="{E431CAC0-F182-2641-B168-BE5EA3FE1555}"/>
              </a:ext>
            </a:extLst>
          </p:cNvPr>
          <p:cNvSpPr>
            <a:spLocks noGrp="1"/>
          </p:cNvSpPr>
          <p:nvPr>
            <p:ph type="body" sz="quarter" idx="14"/>
          </p:nvPr>
        </p:nvSpPr>
        <p:spPr/>
        <p:txBody>
          <a:bodyPr/>
          <a:lstStyle/>
          <a:p>
            <a:r>
              <a:rPr lang="en-DE" sz="1800"/>
              <a:t>logische Wahrheit und Falschheit beruhen auf bestimmten Voraussetzungen:</a:t>
            </a:r>
          </a:p>
          <a:p>
            <a:pPr lvl="1"/>
            <a:r>
              <a:rPr lang="en-DE" sz="1600"/>
              <a:t>auf dem Polaritätsprinzip,</a:t>
            </a:r>
          </a:p>
          <a:p>
            <a:pPr lvl="1"/>
            <a:r>
              <a:rPr lang="en-DE" sz="1600"/>
              <a:t>auf den semantischen Gegebenheiten der Sprache</a:t>
            </a:r>
          </a:p>
          <a:p>
            <a:pPr lvl="1"/>
            <a:endParaRPr lang="en-DE" sz="1600"/>
          </a:p>
          <a:p>
            <a:r>
              <a:rPr lang="en-DE" sz="1800"/>
              <a:t>i.d.R. sind es nur kontingente Sätze, die eine Information über die Welt enthalten</a:t>
            </a:r>
          </a:p>
          <a:p>
            <a:pPr lvl="1"/>
            <a:r>
              <a:rPr lang="en-DE" sz="1600"/>
              <a:t>Ein logisch wahrer Satz wie </a:t>
            </a:r>
            <a:r>
              <a:rPr lang="en-DE" sz="1600" i="1"/>
              <a:t>Eine Zigarre ist eine Zigarre. </a:t>
            </a:r>
            <a:r>
              <a:rPr lang="en-DE" sz="1600"/>
              <a:t>erfährt im Kontext eine Uminterpretation</a:t>
            </a:r>
          </a:p>
          <a:p>
            <a:pPr lvl="1"/>
            <a:r>
              <a:rPr lang="en-DE" sz="1600"/>
              <a:t>logisch falsche Sätze werden in der Interpretation von inneren Widersprüchen bereinigt und können dann kontingent interpretiert werden: </a:t>
            </a:r>
            <a:r>
              <a:rPr lang="en-DE" sz="1600" i="1"/>
              <a:t>Donald ist eine Ente und ist keine Ente. </a:t>
            </a:r>
            <a:r>
              <a:rPr lang="en-DE" sz="1600"/>
              <a:t>(</a:t>
            </a:r>
            <a:r>
              <a:rPr lang="en-DE" sz="1600">
                <a:sym typeface="Wingdings" pitchFamily="2" charset="2"/>
              </a:rPr>
              <a:t> 'in mancher Hinsicht wie eine Ente, in anderer Hinsicht nicht wie eine Ente')</a:t>
            </a:r>
            <a:endParaRPr lang="en-DE" sz="1600"/>
          </a:p>
        </p:txBody>
      </p:sp>
      <p:sp>
        <p:nvSpPr>
          <p:cNvPr id="6" name="Text Placeholder 5">
            <a:extLst>
              <a:ext uri="{FF2B5EF4-FFF2-40B4-BE49-F238E27FC236}">
                <a16:creationId xmlns:a16="http://schemas.microsoft.com/office/drawing/2014/main" id="{448E6C48-7391-234C-9919-F0C05CB4B406}"/>
              </a:ext>
            </a:extLst>
          </p:cNvPr>
          <p:cNvSpPr>
            <a:spLocks noGrp="1"/>
          </p:cNvSpPr>
          <p:nvPr>
            <p:ph type="body" sz="quarter" idx="15"/>
          </p:nvPr>
        </p:nvSpPr>
        <p:spPr/>
        <p:txBody>
          <a:bodyPr/>
          <a:lstStyle/>
          <a:p>
            <a:r>
              <a:rPr lang="en-DE"/>
              <a:t>Logische Eigenschaften von Sätzen</a:t>
            </a:r>
          </a:p>
        </p:txBody>
      </p:sp>
    </p:spTree>
    <p:extLst>
      <p:ext uri="{BB962C8B-B14F-4D97-AF65-F5344CB8AC3E}">
        <p14:creationId xmlns:p14="http://schemas.microsoft.com/office/powerpoint/2010/main" val="190277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0ED7-C2D8-F84D-A9CB-E8444E205C0E}"/>
              </a:ext>
            </a:extLst>
          </p:cNvPr>
          <p:cNvSpPr>
            <a:spLocks noGrp="1"/>
          </p:cNvSpPr>
          <p:nvPr>
            <p:ph type="title"/>
          </p:nvPr>
        </p:nvSpPr>
        <p:spPr/>
        <p:txBody>
          <a:bodyPr/>
          <a:lstStyle/>
          <a:p>
            <a:r>
              <a:rPr lang="en-DE"/>
              <a:t>Bedeutung und Logik</a:t>
            </a:r>
          </a:p>
        </p:txBody>
      </p:sp>
      <p:sp>
        <p:nvSpPr>
          <p:cNvPr id="3" name="Footer Placeholder 2">
            <a:extLst>
              <a:ext uri="{FF2B5EF4-FFF2-40B4-BE49-F238E27FC236}">
                <a16:creationId xmlns:a16="http://schemas.microsoft.com/office/drawing/2014/main" id="{89C70B42-7132-6141-A3C2-79C2492FA1C4}"/>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014BA406-50A2-5442-8DEA-0D50D5242CD1}"/>
              </a:ext>
            </a:extLst>
          </p:cNvPr>
          <p:cNvSpPr>
            <a:spLocks noGrp="1"/>
          </p:cNvSpPr>
          <p:nvPr>
            <p:ph type="sldNum" sz="quarter" idx="12"/>
          </p:nvPr>
        </p:nvSpPr>
        <p:spPr/>
        <p:txBody>
          <a:bodyPr/>
          <a:lstStyle/>
          <a:p>
            <a:fld id="{9D195BCC-3514-4B1B-9C18-24F3D67EC549}" type="slidenum">
              <a:rPr lang="de-DE" smtClean="0"/>
              <a:t>42</a:t>
            </a:fld>
            <a:endParaRPr lang="de-DE"/>
          </a:p>
        </p:txBody>
      </p:sp>
      <p:sp>
        <p:nvSpPr>
          <p:cNvPr id="5" name="Text Placeholder 4">
            <a:extLst>
              <a:ext uri="{FF2B5EF4-FFF2-40B4-BE49-F238E27FC236}">
                <a16:creationId xmlns:a16="http://schemas.microsoft.com/office/drawing/2014/main" id="{FCA6D8BC-40D5-0B43-A829-02E98FAF1CE9}"/>
              </a:ext>
            </a:extLst>
          </p:cNvPr>
          <p:cNvSpPr>
            <a:spLocks noGrp="1"/>
          </p:cNvSpPr>
          <p:nvPr>
            <p:ph type="body" sz="quarter" idx="14"/>
          </p:nvPr>
        </p:nvSpPr>
        <p:spPr/>
        <p:txBody>
          <a:bodyPr/>
          <a:lstStyle/>
          <a:p>
            <a:r>
              <a:rPr lang="en-DE"/>
              <a:t>Implikation</a:t>
            </a:r>
          </a:p>
          <a:p>
            <a:r>
              <a:rPr lang="en-DE"/>
              <a:t>Logische Äquivalenz</a:t>
            </a:r>
          </a:p>
          <a:p>
            <a:r>
              <a:rPr lang="en-DE"/>
              <a:t>Kontradiktion</a:t>
            </a:r>
          </a:p>
          <a:p>
            <a:r>
              <a:rPr lang="en-DE"/>
              <a:t>Kontrarietät</a:t>
            </a:r>
          </a:p>
        </p:txBody>
      </p:sp>
      <p:sp>
        <p:nvSpPr>
          <p:cNvPr id="6" name="Text Placeholder 5">
            <a:extLst>
              <a:ext uri="{FF2B5EF4-FFF2-40B4-BE49-F238E27FC236}">
                <a16:creationId xmlns:a16="http://schemas.microsoft.com/office/drawing/2014/main" id="{F1D9B298-4FE1-E34D-9476-50082B26A38B}"/>
              </a:ext>
            </a:extLst>
          </p:cNvPr>
          <p:cNvSpPr>
            <a:spLocks noGrp="1"/>
          </p:cNvSpPr>
          <p:nvPr>
            <p:ph type="body" sz="quarter" idx="15"/>
          </p:nvPr>
        </p:nvSpPr>
        <p:spPr/>
        <p:txBody>
          <a:bodyPr/>
          <a:lstStyle/>
          <a:p>
            <a:r>
              <a:rPr lang="en-DE"/>
              <a:t>Logische Beziehungen zwischen Sätzen</a:t>
            </a:r>
          </a:p>
        </p:txBody>
      </p:sp>
    </p:spTree>
    <p:extLst>
      <p:ext uri="{BB962C8B-B14F-4D97-AF65-F5344CB8AC3E}">
        <p14:creationId xmlns:p14="http://schemas.microsoft.com/office/powerpoint/2010/main" val="579099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8B38-144D-9849-A9F2-9263E2E2370B}"/>
              </a:ext>
            </a:extLst>
          </p:cNvPr>
          <p:cNvSpPr>
            <a:spLocks noGrp="1"/>
          </p:cNvSpPr>
          <p:nvPr>
            <p:ph type="title"/>
          </p:nvPr>
        </p:nvSpPr>
        <p:spPr/>
        <p:txBody>
          <a:bodyPr/>
          <a:lstStyle/>
          <a:p>
            <a:r>
              <a:rPr lang="en-DE"/>
              <a:t>Logische Beziehungen</a:t>
            </a:r>
          </a:p>
        </p:txBody>
      </p:sp>
      <p:sp>
        <p:nvSpPr>
          <p:cNvPr id="3" name="Footer Placeholder 2">
            <a:extLst>
              <a:ext uri="{FF2B5EF4-FFF2-40B4-BE49-F238E27FC236}">
                <a16:creationId xmlns:a16="http://schemas.microsoft.com/office/drawing/2014/main" id="{20A84937-07DD-5C4F-BB22-6B052EB3024B}"/>
              </a:ext>
            </a:extLst>
          </p:cNvPr>
          <p:cNvSpPr>
            <a:spLocks noGrp="1"/>
          </p:cNvSpPr>
          <p:nvPr>
            <p:ph type="ftr" sz="quarter" idx="11"/>
          </p:nvPr>
        </p:nvSpPr>
        <p:spPr/>
        <p:txBody>
          <a:bodyPr/>
          <a:lstStyle/>
          <a:p>
            <a:r>
              <a:rPr lang="de-DE"/>
              <a:t>(Löbner 2015: 200; Meibauer 2001: 32)</a:t>
            </a:r>
          </a:p>
        </p:txBody>
      </p:sp>
      <p:sp>
        <p:nvSpPr>
          <p:cNvPr id="4" name="Slide Number Placeholder 3">
            <a:extLst>
              <a:ext uri="{FF2B5EF4-FFF2-40B4-BE49-F238E27FC236}">
                <a16:creationId xmlns:a16="http://schemas.microsoft.com/office/drawing/2014/main" id="{445E938E-F13D-C744-9BA0-8CBFDFAD3C3A}"/>
              </a:ext>
            </a:extLst>
          </p:cNvPr>
          <p:cNvSpPr>
            <a:spLocks noGrp="1"/>
          </p:cNvSpPr>
          <p:nvPr>
            <p:ph type="sldNum" sz="quarter" idx="12"/>
          </p:nvPr>
        </p:nvSpPr>
        <p:spPr/>
        <p:txBody>
          <a:bodyPr/>
          <a:lstStyle/>
          <a:p>
            <a:fld id="{9D195BCC-3514-4B1B-9C18-24F3D67EC549}" type="slidenum">
              <a:rPr lang="de-DE" smtClean="0"/>
              <a:t>43</a:t>
            </a:fld>
            <a:endParaRPr lang="de-DE"/>
          </a:p>
        </p:txBody>
      </p:sp>
      <p:sp>
        <p:nvSpPr>
          <p:cNvPr id="5" name="Text Placeholder 4">
            <a:extLst>
              <a:ext uri="{FF2B5EF4-FFF2-40B4-BE49-F238E27FC236}">
                <a16:creationId xmlns:a16="http://schemas.microsoft.com/office/drawing/2014/main" id="{6A048B66-06F1-6B46-9BA1-4E45957C1A76}"/>
              </a:ext>
            </a:extLst>
          </p:cNvPr>
          <p:cNvSpPr>
            <a:spLocks noGrp="1"/>
          </p:cNvSpPr>
          <p:nvPr>
            <p:ph type="body" sz="quarter" idx="14"/>
          </p:nvPr>
        </p:nvSpPr>
        <p:spPr/>
        <p:txBody>
          <a:bodyPr/>
          <a:lstStyle/>
          <a:p>
            <a:r>
              <a:rPr lang="en-DE"/>
              <a:t>A impliziert B, B folgt logisch aus A genau dann, wenn gilt: </a:t>
            </a:r>
          </a:p>
          <a:p>
            <a:pPr lvl="1"/>
            <a:r>
              <a:rPr lang="en-DE"/>
              <a:t>immer wenn A wahr ist, ist B wahr. Wenn B falsch ist, kann A nicht wahr sein.</a:t>
            </a:r>
          </a:p>
        </p:txBody>
      </p:sp>
      <p:sp>
        <p:nvSpPr>
          <p:cNvPr id="6" name="Text Placeholder 5">
            <a:extLst>
              <a:ext uri="{FF2B5EF4-FFF2-40B4-BE49-F238E27FC236}">
                <a16:creationId xmlns:a16="http://schemas.microsoft.com/office/drawing/2014/main" id="{949DFC42-136E-8949-9264-62EE3079148A}"/>
              </a:ext>
            </a:extLst>
          </p:cNvPr>
          <p:cNvSpPr>
            <a:spLocks noGrp="1"/>
          </p:cNvSpPr>
          <p:nvPr>
            <p:ph type="body" sz="quarter" idx="15"/>
          </p:nvPr>
        </p:nvSpPr>
        <p:spPr/>
        <p:txBody>
          <a:bodyPr/>
          <a:lstStyle/>
          <a:p>
            <a:r>
              <a:rPr lang="en-DE"/>
              <a:t>Implikation</a:t>
            </a:r>
          </a:p>
        </p:txBody>
      </p:sp>
      <p:graphicFrame>
        <p:nvGraphicFramePr>
          <p:cNvPr id="7" name="Table 7">
            <a:extLst>
              <a:ext uri="{FF2B5EF4-FFF2-40B4-BE49-F238E27FC236}">
                <a16:creationId xmlns:a16="http://schemas.microsoft.com/office/drawing/2014/main" id="{F0BEDD5A-569C-6D41-B8D9-C0B061E8EEF3}"/>
              </a:ext>
            </a:extLst>
          </p:cNvPr>
          <p:cNvGraphicFramePr>
            <a:graphicFrameLocks noGrp="1"/>
          </p:cNvGraphicFramePr>
          <p:nvPr>
            <p:extLst>
              <p:ext uri="{D42A27DB-BD31-4B8C-83A1-F6EECF244321}">
                <p14:modId xmlns:p14="http://schemas.microsoft.com/office/powerpoint/2010/main" val="2825961845"/>
              </p:ext>
            </p:extLst>
          </p:nvPr>
        </p:nvGraphicFramePr>
        <p:xfrm>
          <a:off x="1673160" y="2562747"/>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45516865"/>
                    </a:ext>
                  </a:extLst>
                </a:gridCol>
                <a:gridCol w="2032000">
                  <a:extLst>
                    <a:ext uri="{9D8B030D-6E8A-4147-A177-3AD203B41FA5}">
                      <a16:colId xmlns:a16="http://schemas.microsoft.com/office/drawing/2014/main" val="2117346862"/>
                    </a:ext>
                  </a:extLst>
                </a:gridCol>
                <a:gridCol w="2032000">
                  <a:extLst>
                    <a:ext uri="{9D8B030D-6E8A-4147-A177-3AD203B41FA5}">
                      <a16:colId xmlns:a16="http://schemas.microsoft.com/office/drawing/2014/main" val="1079191590"/>
                    </a:ext>
                  </a:extLst>
                </a:gridCol>
              </a:tblGrid>
              <a:tr h="370840">
                <a:tc>
                  <a:txBody>
                    <a:bodyPr/>
                    <a:lstStyle/>
                    <a:p>
                      <a:r>
                        <a:rPr lang="en-DE"/>
                        <a:t>A</a:t>
                      </a:r>
                    </a:p>
                  </a:txBody>
                  <a:tcPr/>
                </a:tc>
                <a:tc>
                  <a:txBody>
                    <a:bodyPr/>
                    <a:lstStyle/>
                    <a:p>
                      <a:r>
                        <a:rPr lang="en-DE"/>
                        <a:t>B</a:t>
                      </a:r>
                    </a:p>
                  </a:txBody>
                  <a:tcPr/>
                </a:tc>
                <a:tc>
                  <a:txBody>
                    <a:bodyPr/>
                    <a:lstStyle/>
                    <a:p>
                      <a:endParaRPr lang="en-DE"/>
                    </a:p>
                  </a:txBody>
                  <a:tcPr>
                    <a:noFill/>
                  </a:tcPr>
                </a:tc>
                <a:extLst>
                  <a:ext uri="{0D108BD9-81ED-4DB2-BD59-A6C34878D82A}">
                    <a16:rowId xmlns:a16="http://schemas.microsoft.com/office/drawing/2014/main" val="1934101442"/>
                  </a:ext>
                </a:extLst>
              </a:tr>
              <a:tr h="370840">
                <a:tc>
                  <a:txBody>
                    <a:bodyPr/>
                    <a:lstStyle/>
                    <a:p>
                      <a:r>
                        <a:rPr lang="en-DE"/>
                        <a:t>1</a:t>
                      </a:r>
                    </a:p>
                  </a:txBody>
                  <a:tcPr/>
                </a:tc>
                <a:tc>
                  <a:txBody>
                    <a:bodyPr/>
                    <a:lstStyle/>
                    <a:p>
                      <a:r>
                        <a:rPr lang="en-DE"/>
                        <a:t>1</a:t>
                      </a:r>
                    </a:p>
                  </a:txBody>
                  <a:tcPr/>
                </a:tc>
                <a:tc>
                  <a:txBody>
                    <a:bodyPr/>
                    <a:lstStyle/>
                    <a:p>
                      <a:endParaRPr lang="en-DE"/>
                    </a:p>
                  </a:txBody>
                  <a:tcPr>
                    <a:noFill/>
                  </a:tcPr>
                </a:tc>
                <a:extLst>
                  <a:ext uri="{0D108BD9-81ED-4DB2-BD59-A6C34878D82A}">
                    <a16:rowId xmlns:a16="http://schemas.microsoft.com/office/drawing/2014/main" val="1324154329"/>
                  </a:ext>
                </a:extLst>
              </a:tr>
              <a:tr h="370840">
                <a:tc>
                  <a:txBody>
                    <a:bodyPr/>
                    <a:lstStyle/>
                    <a:p>
                      <a:r>
                        <a:rPr lang="en-DE"/>
                        <a:t>1</a:t>
                      </a:r>
                    </a:p>
                  </a:txBody>
                  <a:tcPr>
                    <a:solidFill>
                      <a:srgbClr val="FF0000"/>
                    </a:solidFill>
                  </a:tcPr>
                </a:tc>
                <a:tc>
                  <a:txBody>
                    <a:bodyPr/>
                    <a:lstStyle/>
                    <a:p>
                      <a:r>
                        <a:rPr lang="en-DE"/>
                        <a:t>0</a:t>
                      </a:r>
                    </a:p>
                  </a:txBody>
                  <a:tcPr>
                    <a:solidFill>
                      <a:srgbClr val="FF0000"/>
                    </a:solidFill>
                  </a:tcPr>
                </a:tc>
                <a:tc>
                  <a:txBody>
                    <a:bodyPr/>
                    <a:lstStyle/>
                    <a:p>
                      <a:r>
                        <a:rPr lang="en-DE" b="1"/>
                        <a:t>unmöglich</a:t>
                      </a:r>
                    </a:p>
                  </a:txBody>
                  <a:tcPr>
                    <a:solidFill>
                      <a:srgbClr val="FF0000"/>
                    </a:solidFill>
                  </a:tcPr>
                </a:tc>
                <a:extLst>
                  <a:ext uri="{0D108BD9-81ED-4DB2-BD59-A6C34878D82A}">
                    <a16:rowId xmlns:a16="http://schemas.microsoft.com/office/drawing/2014/main" val="1058264122"/>
                  </a:ext>
                </a:extLst>
              </a:tr>
              <a:tr h="370840">
                <a:tc>
                  <a:txBody>
                    <a:bodyPr/>
                    <a:lstStyle/>
                    <a:p>
                      <a:r>
                        <a:rPr lang="en-DE"/>
                        <a:t>0</a:t>
                      </a:r>
                    </a:p>
                  </a:txBody>
                  <a:tcPr/>
                </a:tc>
                <a:tc>
                  <a:txBody>
                    <a:bodyPr/>
                    <a:lstStyle/>
                    <a:p>
                      <a:r>
                        <a:rPr lang="en-DE"/>
                        <a:t>1</a:t>
                      </a:r>
                    </a:p>
                  </a:txBody>
                  <a:tcPr/>
                </a:tc>
                <a:tc>
                  <a:txBody>
                    <a:bodyPr/>
                    <a:lstStyle/>
                    <a:p>
                      <a:endParaRPr lang="en-DE"/>
                    </a:p>
                  </a:txBody>
                  <a:tcPr>
                    <a:noFill/>
                  </a:tcPr>
                </a:tc>
                <a:extLst>
                  <a:ext uri="{0D108BD9-81ED-4DB2-BD59-A6C34878D82A}">
                    <a16:rowId xmlns:a16="http://schemas.microsoft.com/office/drawing/2014/main" val="2632571561"/>
                  </a:ext>
                </a:extLst>
              </a:tr>
              <a:tr h="370840">
                <a:tc>
                  <a:txBody>
                    <a:bodyPr/>
                    <a:lstStyle/>
                    <a:p>
                      <a:r>
                        <a:rPr lang="en-DE"/>
                        <a:t>0</a:t>
                      </a:r>
                    </a:p>
                  </a:txBody>
                  <a:tcPr/>
                </a:tc>
                <a:tc>
                  <a:txBody>
                    <a:bodyPr/>
                    <a:lstStyle/>
                    <a:p>
                      <a:r>
                        <a:rPr lang="en-DE"/>
                        <a:t>0</a:t>
                      </a:r>
                    </a:p>
                  </a:txBody>
                  <a:tcPr/>
                </a:tc>
                <a:tc>
                  <a:txBody>
                    <a:bodyPr/>
                    <a:lstStyle/>
                    <a:p>
                      <a:endParaRPr lang="en-DE"/>
                    </a:p>
                  </a:txBody>
                  <a:tcPr>
                    <a:noFill/>
                  </a:tcPr>
                </a:tc>
                <a:extLst>
                  <a:ext uri="{0D108BD9-81ED-4DB2-BD59-A6C34878D82A}">
                    <a16:rowId xmlns:a16="http://schemas.microsoft.com/office/drawing/2014/main" val="1855023534"/>
                  </a:ext>
                </a:extLst>
              </a:tr>
            </a:tbl>
          </a:graphicData>
        </a:graphic>
      </p:graphicFrame>
      <p:sp>
        <p:nvSpPr>
          <p:cNvPr id="8" name="TextBox 7">
            <a:extLst>
              <a:ext uri="{FF2B5EF4-FFF2-40B4-BE49-F238E27FC236}">
                <a16:creationId xmlns:a16="http://schemas.microsoft.com/office/drawing/2014/main" id="{25E69F92-341D-5443-B885-6B71253C8D67}"/>
              </a:ext>
            </a:extLst>
          </p:cNvPr>
          <p:cNvSpPr txBox="1"/>
          <p:nvPr/>
        </p:nvSpPr>
        <p:spPr>
          <a:xfrm>
            <a:off x="971600" y="4434955"/>
            <a:ext cx="3221902" cy="300210"/>
          </a:xfrm>
          <a:prstGeom prst="rect">
            <a:avLst/>
          </a:prstGeom>
          <a:noFill/>
        </p:spPr>
        <p:txBody>
          <a:bodyPr wrap="square" rtlCol="0">
            <a:spAutoFit/>
          </a:bodyPr>
          <a:lstStyle/>
          <a:p>
            <a:r>
              <a:rPr lang="en-DE" dirty="0" err="1"/>
              <a:t>Donald ist eine Ente.	</a:t>
            </a:r>
            <a:r>
              <a:rPr lang="en-DE"/>
              <a:t>⇒</a:t>
            </a:r>
            <a:endParaRPr lang="en-DE" dirty="0" err="1"/>
          </a:p>
        </p:txBody>
      </p:sp>
      <p:sp>
        <p:nvSpPr>
          <p:cNvPr id="9" name="TextBox 8">
            <a:extLst>
              <a:ext uri="{FF2B5EF4-FFF2-40B4-BE49-F238E27FC236}">
                <a16:creationId xmlns:a16="http://schemas.microsoft.com/office/drawing/2014/main" id="{98176825-D88E-BB41-A24E-D4377D5ACE35}"/>
              </a:ext>
            </a:extLst>
          </p:cNvPr>
          <p:cNvSpPr txBox="1"/>
          <p:nvPr/>
        </p:nvSpPr>
        <p:spPr>
          <a:xfrm>
            <a:off x="4183673" y="4434955"/>
            <a:ext cx="3221902" cy="300210"/>
          </a:xfrm>
          <a:prstGeom prst="rect">
            <a:avLst/>
          </a:prstGeom>
          <a:noFill/>
        </p:spPr>
        <p:txBody>
          <a:bodyPr wrap="square" rtlCol="0">
            <a:spAutoFit/>
          </a:bodyPr>
          <a:lstStyle/>
          <a:p>
            <a:pPr algn="l"/>
            <a:r>
              <a:rPr lang="en-DE" dirty="0" err="1"/>
              <a:t>Donald ist ein Vogel.</a:t>
            </a:r>
          </a:p>
        </p:txBody>
      </p:sp>
    </p:spTree>
    <p:extLst>
      <p:ext uri="{BB962C8B-B14F-4D97-AF65-F5344CB8AC3E}">
        <p14:creationId xmlns:p14="http://schemas.microsoft.com/office/powerpoint/2010/main" val="1955962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4AC3-A67F-5D40-B206-C223B351073B}"/>
              </a:ext>
            </a:extLst>
          </p:cNvPr>
          <p:cNvSpPr>
            <a:spLocks noGrp="1"/>
          </p:cNvSpPr>
          <p:nvPr>
            <p:ph type="title"/>
          </p:nvPr>
        </p:nvSpPr>
        <p:spPr/>
        <p:txBody>
          <a:bodyPr/>
          <a:lstStyle/>
          <a:p>
            <a:r>
              <a:rPr lang="en-DE"/>
              <a:t>Logische Beziehungen</a:t>
            </a:r>
          </a:p>
        </p:txBody>
      </p:sp>
      <p:sp>
        <p:nvSpPr>
          <p:cNvPr id="3" name="Footer Placeholder 2">
            <a:extLst>
              <a:ext uri="{FF2B5EF4-FFF2-40B4-BE49-F238E27FC236}">
                <a16:creationId xmlns:a16="http://schemas.microsoft.com/office/drawing/2014/main" id="{597F0CA5-14EC-254E-A449-ED2BFF6B6EA9}"/>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14B256A7-5145-8C42-948D-849A827A10E9}"/>
              </a:ext>
            </a:extLst>
          </p:cNvPr>
          <p:cNvSpPr>
            <a:spLocks noGrp="1"/>
          </p:cNvSpPr>
          <p:nvPr>
            <p:ph type="sldNum" sz="quarter" idx="12"/>
          </p:nvPr>
        </p:nvSpPr>
        <p:spPr/>
        <p:txBody>
          <a:bodyPr/>
          <a:lstStyle/>
          <a:p>
            <a:fld id="{9D195BCC-3514-4B1B-9C18-24F3D67EC549}" type="slidenum">
              <a:rPr lang="de-DE" smtClean="0"/>
              <a:t>44</a:t>
            </a:fld>
            <a:endParaRPr lang="de-DE"/>
          </a:p>
        </p:txBody>
      </p:sp>
      <p:sp>
        <p:nvSpPr>
          <p:cNvPr id="5" name="Text Placeholder 4">
            <a:extLst>
              <a:ext uri="{FF2B5EF4-FFF2-40B4-BE49-F238E27FC236}">
                <a16:creationId xmlns:a16="http://schemas.microsoft.com/office/drawing/2014/main" id="{4D504AD2-5094-6347-82C2-D744C817DDA3}"/>
              </a:ext>
            </a:extLst>
          </p:cNvPr>
          <p:cNvSpPr>
            <a:spLocks noGrp="1"/>
          </p:cNvSpPr>
          <p:nvPr>
            <p:ph type="body" sz="quarter" idx="14"/>
          </p:nvPr>
        </p:nvSpPr>
        <p:spPr/>
        <p:txBody>
          <a:bodyPr/>
          <a:lstStyle/>
          <a:p>
            <a:endParaRPr lang="en-DE"/>
          </a:p>
        </p:txBody>
      </p:sp>
      <p:sp>
        <p:nvSpPr>
          <p:cNvPr id="6" name="Text Placeholder 5">
            <a:extLst>
              <a:ext uri="{FF2B5EF4-FFF2-40B4-BE49-F238E27FC236}">
                <a16:creationId xmlns:a16="http://schemas.microsoft.com/office/drawing/2014/main" id="{C65EE123-E610-1540-B4BB-717FF1FA0423}"/>
              </a:ext>
            </a:extLst>
          </p:cNvPr>
          <p:cNvSpPr>
            <a:spLocks noGrp="1"/>
          </p:cNvSpPr>
          <p:nvPr>
            <p:ph type="body" sz="quarter" idx="15"/>
          </p:nvPr>
        </p:nvSpPr>
        <p:spPr/>
        <p:txBody>
          <a:bodyPr/>
          <a:lstStyle/>
          <a:p>
            <a:r>
              <a:rPr lang="en-DE"/>
              <a:t>Implikation</a:t>
            </a:r>
          </a:p>
        </p:txBody>
      </p:sp>
      <p:graphicFrame>
        <p:nvGraphicFramePr>
          <p:cNvPr id="7" name="Table 7">
            <a:extLst>
              <a:ext uri="{FF2B5EF4-FFF2-40B4-BE49-F238E27FC236}">
                <a16:creationId xmlns:a16="http://schemas.microsoft.com/office/drawing/2014/main" id="{7EA5658D-2155-9F4D-95A9-25139CD1F829}"/>
              </a:ext>
            </a:extLst>
          </p:cNvPr>
          <p:cNvGraphicFramePr>
            <a:graphicFrameLocks noGrp="1"/>
          </p:cNvGraphicFramePr>
          <p:nvPr>
            <p:extLst>
              <p:ext uri="{D42A27DB-BD31-4B8C-83A1-F6EECF244321}">
                <p14:modId xmlns:p14="http://schemas.microsoft.com/office/powerpoint/2010/main" val="66423600"/>
              </p:ext>
            </p:extLst>
          </p:nvPr>
        </p:nvGraphicFramePr>
        <p:xfrm>
          <a:off x="521438" y="1501248"/>
          <a:ext cx="2610403" cy="2657088"/>
        </p:xfrm>
        <a:graphic>
          <a:graphicData uri="http://schemas.openxmlformats.org/drawingml/2006/table">
            <a:tbl>
              <a:tblPr firstRow="1" bandRow="1">
                <a:tableStyleId>{5C22544A-7EE6-4342-B048-85BDC9FD1C3A}</a:tableStyleId>
              </a:tblPr>
              <a:tblGrid>
                <a:gridCol w="373898">
                  <a:extLst>
                    <a:ext uri="{9D8B030D-6E8A-4147-A177-3AD203B41FA5}">
                      <a16:colId xmlns:a16="http://schemas.microsoft.com/office/drawing/2014/main" val="3145516865"/>
                    </a:ext>
                  </a:extLst>
                </a:gridCol>
                <a:gridCol w="373898">
                  <a:extLst>
                    <a:ext uri="{9D8B030D-6E8A-4147-A177-3AD203B41FA5}">
                      <a16:colId xmlns:a16="http://schemas.microsoft.com/office/drawing/2014/main" val="2117346862"/>
                    </a:ext>
                  </a:extLst>
                </a:gridCol>
                <a:gridCol w="1862607">
                  <a:extLst>
                    <a:ext uri="{9D8B030D-6E8A-4147-A177-3AD203B41FA5}">
                      <a16:colId xmlns:a16="http://schemas.microsoft.com/office/drawing/2014/main" val="1079191590"/>
                    </a:ext>
                  </a:extLst>
                </a:gridCol>
              </a:tblGrid>
              <a:tr h="586864">
                <a:tc gridSpan="3">
                  <a:txBody>
                    <a:bodyPr/>
                    <a:lstStyle/>
                    <a:p>
                      <a:pPr algn="ctr"/>
                      <a:r>
                        <a:rPr lang="en-DE"/>
                        <a:t>Implikation allg.</a:t>
                      </a:r>
                    </a:p>
                  </a:txBody>
                  <a:tcPr anchor="ctr"/>
                </a:tc>
                <a:tc hMerge="1">
                  <a:txBody>
                    <a:bodyPr/>
                    <a:lstStyle/>
                    <a:p>
                      <a:pPr algn="ctr"/>
                      <a:endParaRPr lang="en-DE"/>
                    </a:p>
                  </a:txBody>
                  <a:tcPr anchor="ctr"/>
                </a:tc>
                <a:tc hMerge="1">
                  <a:txBody>
                    <a:bodyPr/>
                    <a:lstStyle/>
                    <a:p>
                      <a:endParaRPr lang="en-DE"/>
                    </a:p>
                  </a:txBody>
                  <a:tcPr>
                    <a:noFill/>
                  </a:tcPr>
                </a:tc>
                <a:extLst>
                  <a:ext uri="{0D108BD9-81ED-4DB2-BD59-A6C34878D82A}">
                    <a16:rowId xmlns:a16="http://schemas.microsoft.com/office/drawing/2014/main" val="3766123898"/>
                  </a:ext>
                </a:extLst>
              </a:tr>
              <a:tr h="586864">
                <a:tc>
                  <a:txBody>
                    <a:bodyPr/>
                    <a:lstStyle/>
                    <a:p>
                      <a:pPr algn="ctr"/>
                      <a:r>
                        <a:rPr lang="en-DE"/>
                        <a:t>A</a:t>
                      </a:r>
                    </a:p>
                  </a:txBody>
                  <a:tcPr anchor="ctr"/>
                </a:tc>
                <a:tc>
                  <a:txBody>
                    <a:bodyPr/>
                    <a:lstStyle/>
                    <a:p>
                      <a:pPr algn="ctr"/>
                      <a:r>
                        <a:rPr lang="en-DE"/>
                        <a:t>B</a:t>
                      </a:r>
                    </a:p>
                  </a:txBody>
                  <a:tcPr anchor="ctr"/>
                </a:tc>
                <a:tc>
                  <a:txBody>
                    <a:bodyPr/>
                    <a:lstStyle/>
                    <a:p>
                      <a:endParaRPr lang="en-DE"/>
                    </a:p>
                  </a:txBody>
                  <a:tcPr>
                    <a:noFill/>
                  </a:tcPr>
                </a:tc>
                <a:extLst>
                  <a:ext uri="{0D108BD9-81ED-4DB2-BD59-A6C34878D82A}">
                    <a16:rowId xmlns:a16="http://schemas.microsoft.com/office/drawing/2014/main" val="1934101442"/>
                  </a:ext>
                </a:extLst>
              </a:tr>
              <a:tr h="370840">
                <a:tc>
                  <a:txBody>
                    <a:bodyPr/>
                    <a:lstStyle/>
                    <a:p>
                      <a:pPr algn="ctr"/>
                      <a:r>
                        <a:rPr lang="en-DE"/>
                        <a:t>1</a:t>
                      </a:r>
                    </a:p>
                  </a:txBody>
                  <a:tcPr anchor="ctr"/>
                </a:tc>
                <a:tc>
                  <a:txBody>
                    <a:bodyPr/>
                    <a:lstStyle/>
                    <a:p>
                      <a:pPr algn="ctr"/>
                      <a:r>
                        <a:rPr lang="en-DE"/>
                        <a:t>1</a:t>
                      </a:r>
                    </a:p>
                  </a:txBody>
                  <a:tcPr anchor="ctr"/>
                </a:tc>
                <a:tc>
                  <a:txBody>
                    <a:bodyPr/>
                    <a:lstStyle/>
                    <a:p>
                      <a:endParaRPr lang="en-DE"/>
                    </a:p>
                  </a:txBody>
                  <a:tcPr>
                    <a:noFill/>
                  </a:tcPr>
                </a:tc>
                <a:extLst>
                  <a:ext uri="{0D108BD9-81ED-4DB2-BD59-A6C34878D82A}">
                    <a16:rowId xmlns:a16="http://schemas.microsoft.com/office/drawing/2014/main" val="1324154329"/>
                  </a:ext>
                </a:extLst>
              </a:tr>
              <a:tr h="370840">
                <a:tc>
                  <a:txBody>
                    <a:bodyPr/>
                    <a:lstStyle/>
                    <a:p>
                      <a:pPr algn="ctr"/>
                      <a:r>
                        <a:rPr lang="en-DE"/>
                        <a:t>1</a:t>
                      </a:r>
                    </a:p>
                  </a:txBody>
                  <a:tcPr anchor="ctr">
                    <a:solidFill>
                      <a:srgbClr val="FF0000"/>
                    </a:solidFill>
                  </a:tcPr>
                </a:tc>
                <a:tc>
                  <a:txBody>
                    <a:bodyPr/>
                    <a:lstStyle/>
                    <a:p>
                      <a:pPr algn="ctr"/>
                      <a:r>
                        <a:rPr lang="en-DE"/>
                        <a:t>0</a:t>
                      </a:r>
                    </a:p>
                  </a:txBody>
                  <a:tcPr anchor="ctr">
                    <a:solidFill>
                      <a:srgbClr val="FF0000"/>
                    </a:solidFill>
                  </a:tcPr>
                </a:tc>
                <a:tc>
                  <a:txBody>
                    <a:bodyPr/>
                    <a:lstStyle/>
                    <a:p>
                      <a:r>
                        <a:rPr lang="en-DE" b="1"/>
                        <a:t>unmöglich</a:t>
                      </a:r>
                    </a:p>
                  </a:txBody>
                  <a:tcPr>
                    <a:solidFill>
                      <a:srgbClr val="FF0000"/>
                    </a:solidFill>
                  </a:tcPr>
                </a:tc>
                <a:extLst>
                  <a:ext uri="{0D108BD9-81ED-4DB2-BD59-A6C34878D82A}">
                    <a16:rowId xmlns:a16="http://schemas.microsoft.com/office/drawing/2014/main" val="1058264122"/>
                  </a:ext>
                </a:extLst>
              </a:tr>
              <a:tr h="370840">
                <a:tc>
                  <a:txBody>
                    <a:bodyPr/>
                    <a:lstStyle/>
                    <a:p>
                      <a:pPr algn="ctr"/>
                      <a:r>
                        <a:rPr lang="en-DE"/>
                        <a:t>0</a:t>
                      </a:r>
                    </a:p>
                  </a:txBody>
                  <a:tcPr anchor="ctr"/>
                </a:tc>
                <a:tc>
                  <a:txBody>
                    <a:bodyPr/>
                    <a:lstStyle/>
                    <a:p>
                      <a:pPr algn="ctr"/>
                      <a:r>
                        <a:rPr lang="en-DE"/>
                        <a:t>1</a:t>
                      </a:r>
                    </a:p>
                  </a:txBody>
                  <a:tcPr anchor="ctr"/>
                </a:tc>
                <a:tc>
                  <a:txBody>
                    <a:bodyPr/>
                    <a:lstStyle/>
                    <a:p>
                      <a:endParaRPr lang="en-DE"/>
                    </a:p>
                  </a:txBody>
                  <a:tcPr>
                    <a:noFill/>
                  </a:tcPr>
                </a:tc>
                <a:extLst>
                  <a:ext uri="{0D108BD9-81ED-4DB2-BD59-A6C34878D82A}">
                    <a16:rowId xmlns:a16="http://schemas.microsoft.com/office/drawing/2014/main" val="2632571561"/>
                  </a:ext>
                </a:extLst>
              </a:tr>
              <a:tr h="370840">
                <a:tc>
                  <a:txBody>
                    <a:bodyPr/>
                    <a:lstStyle/>
                    <a:p>
                      <a:pPr algn="ctr"/>
                      <a:r>
                        <a:rPr lang="en-DE"/>
                        <a:t>0</a:t>
                      </a:r>
                    </a:p>
                  </a:txBody>
                  <a:tcPr anchor="ctr"/>
                </a:tc>
                <a:tc>
                  <a:txBody>
                    <a:bodyPr/>
                    <a:lstStyle/>
                    <a:p>
                      <a:pPr algn="ctr"/>
                      <a:r>
                        <a:rPr lang="en-DE"/>
                        <a:t>0</a:t>
                      </a:r>
                    </a:p>
                  </a:txBody>
                  <a:tcPr anchor="ctr"/>
                </a:tc>
                <a:tc>
                  <a:txBody>
                    <a:bodyPr/>
                    <a:lstStyle/>
                    <a:p>
                      <a:endParaRPr lang="en-DE"/>
                    </a:p>
                  </a:txBody>
                  <a:tcPr>
                    <a:noFill/>
                  </a:tcPr>
                </a:tc>
                <a:extLst>
                  <a:ext uri="{0D108BD9-81ED-4DB2-BD59-A6C34878D82A}">
                    <a16:rowId xmlns:a16="http://schemas.microsoft.com/office/drawing/2014/main" val="1855023534"/>
                  </a:ext>
                </a:extLst>
              </a:tr>
            </a:tbl>
          </a:graphicData>
        </a:graphic>
      </p:graphicFrame>
      <p:graphicFrame>
        <p:nvGraphicFramePr>
          <p:cNvPr id="11" name="Table 7">
            <a:extLst>
              <a:ext uri="{FF2B5EF4-FFF2-40B4-BE49-F238E27FC236}">
                <a16:creationId xmlns:a16="http://schemas.microsoft.com/office/drawing/2014/main" id="{A369D833-F9AD-8541-8309-883A6EB67471}"/>
              </a:ext>
            </a:extLst>
          </p:cNvPr>
          <p:cNvGraphicFramePr>
            <a:graphicFrameLocks noGrp="1"/>
          </p:cNvGraphicFramePr>
          <p:nvPr>
            <p:extLst>
              <p:ext uri="{D42A27DB-BD31-4B8C-83A1-F6EECF244321}">
                <p14:modId xmlns:p14="http://schemas.microsoft.com/office/powerpoint/2010/main" val="2737128990"/>
              </p:ext>
            </p:extLst>
          </p:nvPr>
        </p:nvGraphicFramePr>
        <p:xfrm>
          <a:off x="3371736" y="1501248"/>
          <a:ext cx="2610403" cy="2639845"/>
        </p:xfrm>
        <a:graphic>
          <a:graphicData uri="http://schemas.openxmlformats.org/drawingml/2006/table">
            <a:tbl>
              <a:tblPr firstRow="1" bandRow="1">
                <a:tableStyleId>{5C22544A-7EE6-4342-B048-85BDC9FD1C3A}</a:tableStyleId>
              </a:tblPr>
              <a:tblGrid>
                <a:gridCol w="373898">
                  <a:extLst>
                    <a:ext uri="{9D8B030D-6E8A-4147-A177-3AD203B41FA5}">
                      <a16:colId xmlns:a16="http://schemas.microsoft.com/office/drawing/2014/main" val="3145516865"/>
                    </a:ext>
                  </a:extLst>
                </a:gridCol>
                <a:gridCol w="373898">
                  <a:extLst>
                    <a:ext uri="{9D8B030D-6E8A-4147-A177-3AD203B41FA5}">
                      <a16:colId xmlns:a16="http://schemas.microsoft.com/office/drawing/2014/main" val="2117346862"/>
                    </a:ext>
                  </a:extLst>
                </a:gridCol>
                <a:gridCol w="1862607">
                  <a:extLst>
                    <a:ext uri="{9D8B030D-6E8A-4147-A177-3AD203B41FA5}">
                      <a16:colId xmlns:a16="http://schemas.microsoft.com/office/drawing/2014/main" val="1079191590"/>
                    </a:ext>
                  </a:extLst>
                </a:gridCol>
              </a:tblGrid>
              <a:tr h="569621">
                <a:tc gridSpan="3">
                  <a:txBody>
                    <a:bodyPr/>
                    <a:lstStyle/>
                    <a:p>
                      <a:pPr algn="ctr"/>
                      <a:r>
                        <a:rPr lang="en-DE"/>
                        <a:t>einseitige Implikation</a:t>
                      </a:r>
                    </a:p>
                  </a:txBody>
                  <a:tcPr anchor="ctr"/>
                </a:tc>
                <a:tc hMerge="1">
                  <a:txBody>
                    <a:bodyPr/>
                    <a:lstStyle/>
                    <a:p>
                      <a:pPr algn="ctr"/>
                      <a:endParaRPr lang="en-DE"/>
                    </a:p>
                  </a:txBody>
                  <a:tcPr anchor="ctr"/>
                </a:tc>
                <a:tc hMerge="1">
                  <a:txBody>
                    <a:bodyPr/>
                    <a:lstStyle/>
                    <a:p>
                      <a:endParaRPr lang="en-DE"/>
                    </a:p>
                  </a:txBody>
                  <a:tcPr>
                    <a:noFill/>
                  </a:tcPr>
                </a:tc>
                <a:extLst>
                  <a:ext uri="{0D108BD9-81ED-4DB2-BD59-A6C34878D82A}">
                    <a16:rowId xmlns:a16="http://schemas.microsoft.com/office/drawing/2014/main" val="3766123898"/>
                  </a:ext>
                </a:extLst>
              </a:tr>
              <a:tr h="586864">
                <a:tc>
                  <a:txBody>
                    <a:bodyPr/>
                    <a:lstStyle/>
                    <a:p>
                      <a:pPr algn="ctr"/>
                      <a:r>
                        <a:rPr lang="en-DE"/>
                        <a:t>A</a:t>
                      </a:r>
                    </a:p>
                  </a:txBody>
                  <a:tcPr anchor="ctr"/>
                </a:tc>
                <a:tc>
                  <a:txBody>
                    <a:bodyPr/>
                    <a:lstStyle/>
                    <a:p>
                      <a:pPr algn="ctr"/>
                      <a:r>
                        <a:rPr lang="en-DE"/>
                        <a:t>B</a:t>
                      </a:r>
                    </a:p>
                  </a:txBody>
                  <a:tcPr anchor="ctr"/>
                </a:tc>
                <a:tc>
                  <a:txBody>
                    <a:bodyPr/>
                    <a:lstStyle/>
                    <a:p>
                      <a:endParaRPr lang="en-DE"/>
                    </a:p>
                  </a:txBody>
                  <a:tcPr>
                    <a:noFill/>
                  </a:tcPr>
                </a:tc>
                <a:extLst>
                  <a:ext uri="{0D108BD9-81ED-4DB2-BD59-A6C34878D82A}">
                    <a16:rowId xmlns:a16="http://schemas.microsoft.com/office/drawing/2014/main" val="1934101442"/>
                  </a:ext>
                </a:extLst>
              </a:tr>
              <a:tr h="370840">
                <a:tc>
                  <a:txBody>
                    <a:bodyPr/>
                    <a:lstStyle/>
                    <a:p>
                      <a:pPr algn="ctr"/>
                      <a:r>
                        <a:rPr lang="en-DE"/>
                        <a:t>1</a:t>
                      </a:r>
                    </a:p>
                  </a:txBody>
                  <a:tcPr anchor="ctr"/>
                </a:tc>
                <a:tc>
                  <a:txBody>
                    <a:bodyPr/>
                    <a:lstStyle/>
                    <a:p>
                      <a:pPr algn="ctr"/>
                      <a:r>
                        <a:rPr lang="en-DE"/>
                        <a:t>1</a:t>
                      </a:r>
                    </a:p>
                  </a:txBody>
                  <a:tcPr anchor="ctr"/>
                </a:tc>
                <a:tc>
                  <a:txBody>
                    <a:bodyPr/>
                    <a:lstStyle/>
                    <a:p>
                      <a:endParaRPr lang="en-DE"/>
                    </a:p>
                  </a:txBody>
                  <a:tcPr>
                    <a:noFill/>
                  </a:tcPr>
                </a:tc>
                <a:extLst>
                  <a:ext uri="{0D108BD9-81ED-4DB2-BD59-A6C34878D82A}">
                    <a16:rowId xmlns:a16="http://schemas.microsoft.com/office/drawing/2014/main" val="1324154329"/>
                  </a:ext>
                </a:extLst>
              </a:tr>
              <a:tr h="370840">
                <a:tc>
                  <a:txBody>
                    <a:bodyPr/>
                    <a:lstStyle/>
                    <a:p>
                      <a:pPr algn="ctr"/>
                      <a:r>
                        <a:rPr lang="en-DE"/>
                        <a:t>1</a:t>
                      </a:r>
                    </a:p>
                  </a:txBody>
                  <a:tcPr anchor="ctr">
                    <a:solidFill>
                      <a:srgbClr val="FF0000"/>
                    </a:solidFill>
                  </a:tcPr>
                </a:tc>
                <a:tc>
                  <a:txBody>
                    <a:bodyPr/>
                    <a:lstStyle/>
                    <a:p>
                      <a:pPr algn="ctr"/>
                      <a:r>
                        <a:rPr lang="en-DE"/>
                        <a:t>0</a:t>
                      </a:r>
                    </a:p>
                  </a:txBody>
                  <a:tcPr anchor="ctr">
                    <a:solidFill>
                      <a:srgbClr val="FF0000"/>
                    </a:solidFill>
                  </a:tcPr>
                </a:tc>
                <a:tc>
                  <a:txBody>
                    <a:bodyPr/>
                    <a:lstStyle/>
                    <a:p>
                      <a:r>
                        <a:rPr lang="en-DE" b="1"/>
                        <a:t>unmöglich</a:t>
                      </a:r>
                    </a:p>
                  </a:txBody>
                  <a:tcPr>
                    <a:solidFill>
                      <a:srgbClr val="FF0000"/>
                    </a:solidFill>
                  </a:tcPr>
                </a:tc>
                <a:extLst>
                  <a:ext uri="{0D108BD9-81ED-4DB2-BD59-A6C34878D82A}">
                    <a16:rowId xmlns:a16="http://schemas.microsoft.com/office/drawing/2014/main" val="1058264122"/>
                  </a:ext>
                </a:extLst>
              </a:tr>
              <a:tr h="370840">
                <a:tc>
                  <a:txBody>
                    <a:bodyPr/>
                    <a:lstStyle/>
                    <a:p>
                      <a:pPr algn="ctr"/>
                      <a:r>
                        <a:rPr lang="en-DE"/>
                        <a:t>0</a:t>
                      </a:r>
                    </a:p>
                  </a:txBody>
                  <a:tcPr anchor="ctr">
                    <a:solidFill>
                      <a:srgbClr val="00B0F0"/>
                    </a:solidFill>
                  </a:tcPr>
                </a:tc>
                <a:tc>
                  <a:txBody>
                    <a:bodyPr/>
                    <a:lstStyle/>
                    <a:p>
                      <a:pPr algn="ctr"/>
                      <a:r>
                        <a:rPr lang="en-DE"/>
                        <a:t>1</a:t>
                      </a:r>
                    </a:p>
                  </a:txBody>
                  <a:tcPr anchor="ctr">
                    <a:solidFill>
                      <a:srgbClr val="00B0F0"/>
                    </a:solidFill>
                  </a:tcPr>
                </a:tc>
                <a:tc>
                  <a:txBody>
                    <a:bodyPr/>
                    <a:lstStyle/>
                    <a:p>
                      <a:r>
                        <a:rPr lang="en-DE"/>
                        <a:t>möglich</a:t>
                      </a:r>
                    </a:p>
                  </a:txBody>
                  <a:tcPr>
                    <a:solidFill>
                      <a:srgbClr val="00B0F0"/>
                    </a:solidFill>
                  </a:tcPr>
                </a:tc>
                <a:extLst>
                  <a:ext uri="{0D108BD9-81ED-4DB2-BD59-A6C34878D82A}">
                    <a16:rowId xmlns:a16="http://schemas.microsoft.com/office/drawing/2014/main" val="2632571561"/>
                  </a:ext>
                </a:extLst>
              </a:tr>
              <a:tr h="370840">
                <a:tc>
                  <a:txBody>
                    <a:bodyPr/>
                    <a:lstStyle/>
                    <a:p>
                      <a:pPr algn="ctr"/>
                      <a:r>
                        <a:rPr lang="en-DE"/>
                        <a:t>0</a:t>
                      </a:r>
                    </a:p>
                  </a:txBody>
                  <a:tcPr anchor="ctr"/>
                </a:tc>
                <a:tc>
                  <a:txBody>
                    <a:bodyPr/>
                    <a:lstStyle/>
                    <a:p>
                      <a:pPr algn="ctr"/>
                      <a:r>
                        <a:rPr lang="en-DE"/>
                        <a:t>0</a:t>
                      </a:r>
                    </a:p>
                  </a:txBody>
                  <a:tcPr anchor="ctr"/>
                </a:tc>
                <a:tc>
                  <a:txBody>
                    <a:bodyPr/>
                    <a:lstStyle/>
                    <a:p>
                      <a:endParaRPr lang="en-DE"/>
                    </a:p>
                  </a:txBody>
                  <a:tcPr>
                    <a:noFill/>
                  </a:tcPr>
                </a:tc>
                <a:extLst>
                  <a:ext uri="{0D108BD9-81ED-4DB2-BD59-A6C34878D82A}">
                    <a16:rowId xmlns:a16="http://schemas.microsoft.com/office/drawing/2014/main" val="1855023534"/>
                  </a:ext>
                </a:extLst>
              </a:tr>
            </a:tbl>
          </a:graphicData>
        </a:graphic>
      </p:graphicFrame>
      <p:graphicFrame>
        <p:nvGraphicFramePr>
          <p:cNvPr id="12" name="Table 7">
            <a:extLst>
              <a:ext uri="{FF2B5EF4-FFF2-40B4-BE49-F238E27FC236}">
                <a16:creationId xmlns:a16="http://schemas.microsoft.com/office/drawing/2014/main" id="{01D32315-7A9E-0E4E-9EBF-3F29B6CE682E}"/>
              </a:ext>
            </a:extLst>
          </p:cNvPr>
          <p:cNvGraphicFramePr>
            <a:graphicFrameLocks noGrp="1"/>
          </p:cNvGraphicFramePr>
          <p:nvPr>
            <p:extLst>
              <p:ext uri="{D42A27DB-BD31-4B8C-83A1-F6EECF244321}">
                <p14:modId xmlns:p14="http://schemas.microsoft.com/office/powerpoint/2010/main" val="2404236737"/>
              </p:ext>
            </p:extLst>
          </p:nvPr>
        </p:nvGraphicFramePr>
        <p:xfrm>
          <a:off x="6300192" y="1501248"/>
          <a:ext cx="2610403" cy="2657088"/>
        </p:xfrm>
        <a:graphic>
          <a:graphicData uri="http://schemas.openxmlformats.org/drawingml/2006/table">
            <a:tbl>
              <a:tblPr firstRow="1" bandRow="1">
                <a:tableStyleId>{5C22544A-7EE6-4342-B048-85BDC9FD1C3A}</a:tableStyleId>
              </a:tblPr>
              <a:tblGrid>
                <a:gridCol w="373898">
                  <a:extLst>
                    <a:ext uri="{9D8B030D-6E8A-4147-A177-3AD203B41FA5}">
                      <a16:colId xmlns:a16="http://schemas.microsoft.com/office/drawing/2014/main" val="3145516865"/>
                    </a:ext>
                  </a:extLst>
                </a:gridCol>
                <a:gridCol w="373898">
                  <a:extLst>
                    <a:ext uri="{9D8B030D-6E8A-4147-A177-3AD203B41FA5}">
                      <a16:colId xmlns:a16="http://schemas.microsoft.com/office/drawing/2014/main" val="2117346862"/>
                    </a:ext>
                  </a:extLst>
                </a:gridCol>
                <a:gridCol w="1862607">
                  <a:extLst>
                    <a:ext uri="{9D8B030D-6E8A-4147-A177-3AD203B41FA5}">
                      <a16:colId xmlns:a16="http://schemas.microsoft.com/office/drawing/2014/main" val="1079191590"/>
                    </a:ext>
                  </a:extLst>
                </a:gridCol>
              </a:tblGrid>
              <a:tr h="586864">
                <a:tc gridSpan="3">
                  <a:txBody>
                    <a:bodyPr/>
                    <a:lstStyle/>
                    <a:p>
                      <a:pPr algn="ctr"/>
                      <a:r>
                        <a:rPr lang="en-DE"/>
                        <a:t>wechselseitige Impl.</a:t>
                      </a:r>
                    </a:p>
                  </a:txBody>
                  <a:tcPr anchor="ctr"/>
                </a:tc>
                <a:tc hMerge="1">
                  <a:txBody>
                    <a:bodyPr/>
                    <a:lstStyle/>
                    <a:p>
                      <a:pPr algn="ctr"/>
                      <a:endParaRPr lang="en-DE"/>
                    </a:p>
                  </a:txBody>
                  <a:tcPr anchor="ctr"/>
                </a:tc>
                <a:tc hMerge="1">
                  <a:txBody>
                    <a:bodyPr/>
                    <a:lstStyle/>
                    <a:p>
                      <a:endParaRPr lang="en-DE"/>
                    </a:p>
                  </a:txBody>
                  <a:tcPr>
                    <a:noFill/>
                  </a:tcPr>
                </a:tc>
                <a:extLst>
                  <a:ext uri="{0D108BD9-81ED-4DB2-BD59-A6C34878D82A}">
                    <a16:rowId xmlns:a16="http://schemas.microsoft.com/office/drawing/2014/main" val="3766123898"/>
                  </a:ext>
                </a:extLst>
              </a:tr>
              <a:tr h="586864">
                <a:tc>
                  <a:txBody>
                    <a:bodyPr/>
                    <a:lstStyle/>
                    <a:p>
                      <a:pPr algn="ctr"/>
                      <a:r>
                        <a:rPr lang="en-DE"/>
                        <a:t>A</a:t>
                      </a:r>
                    </a:p>
                  </a:txBody>
                  <a:tcPr anchor="ctr"/>
                </a:tc>
                <a:tc>
                  <a:txBody>
                    <a:bodyPr/>
                    <a:lstStyle/>
                    <a:p>
                      <a:pPr algn="ctr"/>
                      <a:r>
                        <a:rPr lang="en-DE"/>
                        <a:t>B</a:t>
                      </a:r>
                    </a:p>
                  </a:txBody>
                  <a:tcPr anchor="ctr"/>
                </a:tc>
                <a:tc>
                  <a:txBody>
                    <a:bodyPr/>
                    <a:lstStyle/>
                    <a:p>
                      <a:endParaRPr lang="en-DE"/>
                    </a:p>
                  </a:txBody>
                  <a:tcPr>
                    <a:noFill/>
                  </a:tcPr>
                </a:tc>
                <a:extLst>
                  <a:ext uri="{0D108BD9-81ED-4DB2-BD59-A6C34878D82A}">
                    <a16:rowId xmlns:a16="http://schemas.microsoft.com/office/drawing/2014/main" val="1934101442"/>
                  </a:ext>
                </a:extLst>
              </a:tr>
              <a:tr h="370840">
                <a:tc>
                  <a:txBody>
                    <a:bodyPr/>
                    <a:lstStyle/>
                    <a:p>
                      <a:pPr algn="ctr"/>
                      <a:r>
                        <a:rPr lang="en-DE"/>
                        <a:t>1</a:t>
                      </a:r>
                    </a:p>
                  </a:txBody>
                  <a:tcPr anchor="ctr"/>
                </a:tc>
                <a:tc>
                  <a:txBody>
                    <a:bodyPr/>
                    <a:lstStyle/>
                    <a:p>
                      <a:pPr algn="ctr"/>
                      <a:r>
                        <a:rPr lang="en-DE"/>
                        <a:t>1</a:t>
                      </a:r>
                    </a:p>
                  </a:txBody>
                  <a:tcPr anchor="ctr"/>
                </a:tc>
                <a:tc>
                  <a:txBody>
                    <a:bodyPr/>
                    <a:lstStyle/>
                    <a:p>
                      <a:endParaRPr lang="en-DE"/>
                    </a:p>
                  </a:txBody>
                  <a:tcPr>
                    <a:noFill/>
                  </a:tcPr>
                </a:tc>
                <a:extLst>
                  <a:ext uri="{0D108BD9-81ED-4DB2-BD59-A6C34878D82A}">
                    <a16:rowId xmlns:a16="http://schemas.microsoft.com/office/drawing/2014/main" val="1324154329"/>
                  </a:ext>
                </a:extLst>
              </a:tr>
              <a:tr h="370840">
                <a:tc>
                  <a:txBody>
                    <a:bodyPr/>
                    <a:lstStyle/>
                    <a:p>
                      <a:pPr algn="ctr"/>
                      <a:r>
                        <a:rPr lang="en-DE"/>
                        <a:t>1</a:t>
                      </a:r>
                    </a:p>
                  </a:txBody>
                  <a:tcPr anchor="ctr">
                    <a:solidFill>
                      <a:srgbClr val="FF0000"/>
                    </a:solidFill>
                  </a:tcPr>
                </a:tc>
                <a:tc>
                  <a:txBody>
                    <a:bodyPr/>
                    <a:lstStyle/>
                    <a:p>
                      <a:pPr algn="ctr"/>
                      <a:r>
                        <a:rPr lang="en-DE"/>
                        <a:t>0</a:t>
                      </a:r>
                    </a:p>
                  </a:txBody>
                  <a:tcPr anchor="ctr">
                    <a:solidFill>
                      <a:srgbClr val="FF0000"/>
                    </a:solidFill>
                  </a:tcPr>
                </a:tc>
                <a:tc>
                  <a:txBody>
                    <a:bodyPr/>
                    <a:lstStyle/>
                    <a:p>
                      <a:r>
                        <a:rPr lang="en-DE" b="1"/>
                        <a:t>unmöglich</a:t>
                      </a:r>
                    </a:p>
                  </a:txBody>
                  <a:tcPr>
                    <a:solidFill>
                      <a:srgbClr val="FF0000"/>
                    </a:solidFill>
                  </a:tcPr>
                </a:tc>
                <a:extLst>
                  <a:ext uri="{0D108BD9-81ED-4DB2-BD59-A6C34878D82A}">
                    <a16:rowId xmlns:a16="http://schemas.microsoft.com/office/drawing/2014/main" val="1058264122"/>
                  </a:ext>
                </a:extLst>
              </a:tr>
              <a:tr h="370840">
                <a:tc>
                  <a:txBody>
                    <a:bodyPr/>
                    <a:lstStyle/>
                    <a:p>
                      <a:pPr algn="ctr"/>
                      <a:r>
                        <a:rPr lang="en-DE"/>
                        <a:t>0</a:t>
                      </a:r>
                    </a:p>
                  </a:txBody>
                  <a:tcPr anchor="ctr">
                    <a:solidFill>
                      <a:srgbClr val="FF0000"/>
                    </a:solidFill>
                  </a:tcPr>
                </a:tc>
                <a:tc>
                  <a:txBody>
                    <a:bodyPr/>
                    <a:lstStyle/>
                    <a:p>
                      <a:pPr algn="ctr"/>
                      <a:r>
                        <a:rPr lang="en-DE"/>
                        <a:t>1</a:t>
                      </a:r>
                    </a:p>
                  </a:txBody>
                  <a:tcPr anchor="ctr">
                    <a:solidFill>
                      <a:srgbClr val="FF0000"/>
                    </a:solidFill>
                  </a:tcPr>
                </a:tc>
                <a:tc>
                  <a:txBody>
                    <a:bodyPr/>
                    <a:lstStyle/>
                    <a:p>
                      <a:r>
                        <a:rPr lang="en-DE" b="1"/>
                        <a:t>unmöglich</a:t>
                      </a:r>
                    </a:p>
                  </a:txBody>
                  <a:tcPr>
                    <a:solidFill>
                      <a:srgbClr val="FF0000"/>
                    </a:solidFill>
                  </a:tcPr>
                </a:tc>
                <a:extLst>
                  <a:ext uri="{0D108BD9-81ED-4DB2-BD59-A6C34878D82A}">
                    <a16:rowId xmlns:a16="http://schemas.microsoft.com/office/drawing/2014/main" val="2632571561"/>
                  </a:ext>
                </a:extLst>
              </a:tr>
              <a:tr h="370840">
                <a:tc>
                  <a:txBody>
                    <a:bodyPr/>
                    <a:lstStyle/>
                    <a:p>
                      <a:pPr algn="ctr"/>
                      <a:r>
                        <a:rPr lang="en-DE"/>
                        <a:t>0</a:t>
                      </a:r>
                    </a:p>
                  </a:txBody>
                  <a:tcPr anchor="ctr"/>
                </a:tc>
                <a:tc>
                  <a:txBody>
                    <a:bodyPr/>
                    <a:lstStyle/>
                    <a:p>
                      <a:pPr algn="ctr"/>
                      <a:r>
                        <a:rPr lang="en-DE"/>
                        <a:t>0</a:t>
                      </a:r>
                    </a:p>
                  </a:txBody>
                  <a:tcPr anchor="ctr"/>
                </a:tc>
                <a:tc>
                  <a:txBody>
                    <a:bodyPr/>
                    <a:lstStyle/>
                    <a:p>
                      <a:endParaRPr lang="en-DE"/>
                    </a:p>
                  </a:txBody>
                  <a:tcPr>
                    <a:noFill/>
                  </a:tcPr>
                </a:tc>
                <a:extLst>
                  <a:ext uri="{0D108BD9-81ED-4DB2-BD59-A6C34878D82A}">
                    <a16:rowId xmlns:a16="http://schemas.microsoft.com/office/drawing/2014/main" val="1855023534"/>
                  </a:ext>
                </a:extLst>
              </a:tr>
            </a:tbl>
          </a:graphicData>
        </a:graphic>
      </p:graphicFrame>
      <p:sp>
        <p:nvSpPr>
          <p:cNvPr id="13" name="TextBox 12">
            <a:extLst>
              <a:ext uri="{FF2B5EF4-FFF2-40B4-BE49-F238E27FC236}">
                <a16:creationId xmlns:a16="http://schemas.microsoft.com/office/drawing/2014/main" id="{BAF99DA1-ED83-BE40-B3D6-6C1BD9DE50CE}"/>
              </a:ext>
            </a:extLst>
          </p:cNvPr>
          <p:cNvSpPr txBox="1"/>
          <p:nvPr/>
        </p:nvSpPr>
        <p:spPr>
          <a:xfrm>
            <a:off x="3371736" y="4159101"/>
            <a:ext cx="2640425" cy="715965"/>
          </a:xfrm>
          <a:prstGeom prst="rect">
            <a:avLst/>
          </a:prstGeom>
          <a:noFill/>
        </p:spPr>
        <p:txBody>
          <a:bodyPr wrap="square" rtlCol="0">
            <a:spAutoFit/>
          </a:bodyPr>
          <a:lstStyle/>
          <a:p>
            <a:pPr algn="ctr"/>
            <a:r>
              <a:rPr lang="en-DE" dirty="0" err="1"/>
              <a:t>Sie ist die Schwester meiner Mutter</a:t>
            </a:r>
          </a:p>
          <a:p>
            <a:pPr algn="ctr"/>
            <a:r>
              <a:rPr lang="en-DE"/>
              <a:t>⇒ Sie ist meine Tante.</a:t>
            </a:r>
            <a:endParaRPr lang="en-DE" dirty="0" err="1"/>
          </a:p>
        </p:txBody>
      </p:sp>
      <p:sp>
        <p:nvSpPr>
          <p:cNvPr id="14" name="TextBox 13">
            <a:extLst>
              <a:ext uri="{FF2B5EF4-FFF2-40B4-BE49-F238E27FC236}">
                <a16:creationId xmlns:a16="http://schemas.microsoft.com/office/drawing/2014/main" id="{11D7AD34-FDFC-944A-9996-95649BC6F9BE}"/>
              </a:ext>
            </a:extLst>
          </p:cNvPr>
          <p:cNvSpPr txBox="1"/>
          <p:nvPr/>
        </p:nvSpPr>
        <p:spPr>
          <a:xfrm>
            <a:off x="6126152" y="4211207"/>
            <a:ext cx="2640425" cy="508088"/>
          </a:xfrm>
          <a:prstGeom prst="rect">
            <a:avLst/>
          </a:prstGeom>
          <a:noFill/>
        </p:spPr>
        <p:txBody>
          <a:bodyPr wrap="square" rtlCol="0">
            <a:spAutoFit/>
          </a:bodyPr>
          <a:lstStyle/>
          <a:p>
            <a:pPr algn="ctr"/>
            <a:r>
              <a:rPr lang="en-DE" dirty="0" err="1"/>
              <a:t>Heute ist Donnerstag.</a:t>
            </a:r>
          </a:p>
          <a:p>
            <a:pPr algn="ctr"/>
            <a:r>
              <a:rPr lang="en-DE"/>
              <a:t>⇒/⇐ Morgen ist Freitag.</a:t>
            </a:r>
            <a:endParaRPr lang="en-DE" dirty="0" err="1"/>
          </a:p>
        </p:txBody>
      </p:sp>
      <p:sp>
        <p:nvSpPr>
          <p:cNvPr id="15" name="TextBox 14">
            <a:extLst>
              <a:ext uri="{FF2B5EF4-FFF2-40B4-BE49-F238E27FC236}">
                <a16:creationId xmlns:a16="http://schemas.microsoft.com/office/drawing/2014/main" id="{0CF944DA-7D7C-1E45-9651-7F5E924D2FE7}"/>
              </a:ext>
            </a:extLst>
          </p:cNvPr>
          <p:cNvSpPr txBox="1"/>
          <p:nvPr/>
        </p:nvSpPr>
        <p:spPr>
          <a:xfrm>
            <a:off x="6300192" y="4663157"/>
            <a:ext cx="2610403" cy="338554"/>
          </a:xfrm>
          <a:prstGeom prst="rect">
            <a:avLst/>
          </a:prstGeom>
          <a:noFill/>
        </p:spPr>
        <p:txBody>
          <a:bodyPr wrap="square" rtlCol="0">
            <a:spAutoFit/>
          </a:bodyPr>
          <a:lstStyle/>
          <a:p>
            <a:pPr algn="ctr"/>
            <a:r>
              <a:rPr lang="en-DE" sz="1600" dirty="0" err="1">
                <a:solidFill>
                  <a:srgbClr val="FF0000"/>
                </a:solidFill>
                <a:latin typeface="Ink Free" panose="03080402000500000000" pitchFamily="66" charset="0"/>
              </a:rPr>
              <a:t>= logische Äquivalenz</a:t>
            </a:r>
          </a:p>
        </p:txBody>
      </p:sp>
    </p:spTree>
    <p:extLst>
      <p:ext uri="{BB962C8B-B14F-4D97-AF65-F5344CB8AC3E}">
        <p14:creationId xmlns:p14="http://schemas.microsoft.com/office/powerpoint/2010/main" val="143732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7A1AF-251B-2D4C-AB51-844F7FEC7201}"/>
              </a:ext>
            </a:extLst>
          </p:cNvPr>
          <p:cNvSpPr>
            <a:spLocks noGrp="1"/>
          </p:cNvSpPr>
          <p:nvPr>
            <p:ph type="title"/>
          </p:nvPr>
        </p:nvSpPr>
        <p:spPr/>
        <p:txBody>
          <a:bodyPr/>
          <a:lstStyle/>
          <a:p>
            <a:r>
              <a:rPr lang="en-DE"/>
              <a:t>Logische Beziehungen</a:t>
            </a:r>
          </a:p>
        </p:txBody>
      </p:sp>
      <p:sp>
        <p:nvSpPr>
          <p:cNvPr id="3" name="Footer Placeholder 2">
            <a:extLst>
              <a:ext uri="{FF2B5EF4-FFF2-40B4-BE49-F238E27FC236}">
                <a16:creationId xmlns:a16="http://schemas.microsoft.com/office/drawing/2014/main" id="{FC537CB1-1387-0448-8297-47C3434E6586}"/>
              </a:ext>
            </a:extLst>
          </p:cNvPr>
          <p:cNvSpPr>
            <a:spLocks noGrp="1"/>
          </p:cNvSpPr>
          <p:nvPr>
            <p:ph type="ftr" sz="quarter" idx="11"/>
          </p:nvPr>
        </p:nvSpPr>
        <p:spPr/>
        <p:txBody>
          <a:bodyPr/>
          <a:lstStyle/>
          <a:p>
            <a:r>
              <a:rPr lang="de-DE"/>
              <a:t>(Löbner 2015: 203)</a:t>
            </a:r>
          </a:p>
        </p:txBody>
      </p:sp>
      <p:sp>
        <p:nvSpPr>
          <p:cNvPr id="4" name="Slide Number Placeholder 3">
            <a:extLst>
              <a:ext uri="{FF2B5EF4-FFF2-40B4-BE49-F238E27FC236}">
                <a16:creationId xmlns:a16="http://schemas.microsoft.com/office/drawing/2014/main" id="{B409E4DA-3EEC-B944-9F3D-9C45726E1AEC}"/>
              </a:ext>
            </a:extLst>
          </p:cNvPr>
          <p:cNvSpPr>
            <a:spLocks noGrp="1"/>
          </p:cNvSpPr>
          <p:nvPr>
            <p:ph type="sldNum" sz="quarter" idx="12"/>
          </p:nvPr>
        </p:nvSpPr>
        <p:spPr/>
        <p:txBody>
          <a:bodyPr/>
          <a:lstStyle/>
          <a:p>
            <a:fld id="{9D195BCC-3514-4B1B-9C18-24F3D67EC549}" type="slidenum">
              <a:rPr lang="de-DE" smtClean="0"/>
              <a:t>45</a:t>
            </a:fld>
            <a:endParaRPr lang="de-DE"/>
          </a:p>
        </p:txBody>
      </p:sp>
      <p:sp>
        <p:nvSpPr>
          <p:cNvPr id="5" name="Text Placeholder 4">
            <a:extLst>
              <a:ext uri="{FF2B5EF4-FFF2-40B4-BE49-F238E27FC236}">
                <a16:creationId xmlns:a16="http://schemas.microsoft.com/office/drawing/2014/main" id="{7E45A062-6C2B-AD47-A5F9-65C81465F0C3}"/>
              </a:ext>
            </a:extLst>
          </p:cNvPr>
          <p:cNvSpPr>
            <a:spLocks noGrp="1"/>
          </p:cNvSpPr>
          <p:nvPr>
            <p:ph type="body" sz="quarter" idx="14"/>
          </p:nvPr>
        </p:nvSpPr>
        <p:spPr/>
        <p:txBody>
          <a:bodyPr/>
          <a:lstStyle/>
          <a:p>
            <a:r>
              <a:rPr lang="en-DE"/>
              <a:t>i.d.R. versteht man Implikation als einseitige Implikation, aber die allgemeine Definition schließt die wechselseitige Definition (logische Äquivalenz, dazu gleich mehr) mit ein.</a:t>
            </a:r>
          </a:p>
          <a:p>
            <a:r>
              <a:rPr lang="en-DE"/>
              <a:t>zentrale Eigenschaft der Implikation ist ihre </a:t>
            </a:r>
            <a:r>
              <a:rPr lang="en-DE" b="1"/>
              <a:t>Transitivität</a:t>
            </a:r>
            <a:r>
              <a:rPr lang="en-DE"/>
              <a:t>:</a:t>
            </a:r>
          </a:p>
          <a:p>
            <a:pPr marL="0" indent="0" algn="ctr">
              <a:buNone/>
            </a:pPr>
            <a:r>
              <a:rPr lang="en-DE"/>
              <a:t>wenn </a:t>
            </a:r>
            <a:r>
              <a:rPr lang="en-DE">
                <a:solidFill>
                  <a:srgbClr val="FF0000"/>
                </a:solidFill>
              </a:rPr>
              <a:t>A</a:t>
            </a:r>
            <a:r>
              <a:rPr lang="en-DE"/>
              <a:t> ⇒ </a:t>
            </a:r>
            <a:r>
              <a:rPr lang="en-DE">
                <a:solidFill>
                  <a:srgbClr val="0070C0"/>
                </a:solidFill>
              </a:rPr>
              <a:t>B</a:t>
            </a:r>
            <a:r>
              <a:rPr lang="en-DE"/>
              <a:t> und </a:t>
            </a:r>
            <a:r>
              <a:rPr lang="en-DE">
                <a:solidFill>
                  <a:srgbClr val="0070C0"/>
                </a:solidFill>
              </a:rPr>
              <a:t>B</a:t>
            </a:r>
            <a:r>
              <a:rPr lang="en-DE"/>
              <a:t> ⇒ </a:t>
            </a:r>
            <a:r>
              <a:rPr lang="en-DE">
                <a:solidFill>
                  <a:srgbClr val="00B050"/>
                </a:solidFill>
              </a:rPr>
              <a:t>C</a:t>
            </a:r>
            <a:r>
              <a:rPr lang="en-DE"/>
              <a:t>, dann </a:t>
            </a:r>
            <a:r>
              <a:rPr lang="en-DE">
                <a:solidFill>
                  <a:srgbClr val="FF0000"/>
                </a:solidFill>
              </a:rPr>
              <a:t>A</a:t>
            </a:r>
            <a:r>
              <a:rPr lang="en-DE"/>
              <a:t> ⇒ </a:t>
            </a:r>
            <a:r>
              <a:rPr lang="en-DE">
                <a:solidFill>
                  <a:srgbClr val="00B050"/>
                </a:solidFill>
              </a:rPr>
              <a:t>C</a:t>
            </a:r>
          </a:p>
          <a:p>
            <a:r>
              <a:rPr lang="en-DE"/>
              <a:t>z.B. </a:t>
            </a:r>
          </a:p>
          <a:p>
            <a:pPr lvl="1"/>
            <a:r>
              <a:rPr lang="en-DE">
                <a:solidFill>
                  <a:srgbClr val="FF0000"/>
                </a:solidFill>
              </a:rPr>
              <a:t>Donald ist eine Ente</a:t>
            </a:r>
            <a:r>
              <a:rPr lang="en-DE"/>
              <a:t> ⇒ </a:t>
            </a:r>
            <a:r>
              <a:rPr lang="en-DE">
                <a:solidFill>
                  <a:srgbClr val="0070C0"/>
                </a:solidFill>
              </a:rPr>
              <a:t>Donald ist ein Vogel</a:t>
            </a:r>
          </a:p>
          <a:p>
            <a:pPr lvl="1"/>
            <a:r>
              <a:rPr lang="en-DE">
                <a:solidFill>
                  <a:srgbClr val="0070C0"/>
                </a:solidFill>
              </a:rPr>
              <a:t>Donald ist ein Vogel</a:t>
            </a:r>
            <a:r>
              <a:rPr lang="en-DE"/>
              <a:t> ⇒ </a:t>
            </a:r>
            <a:r>
              <a:rPr lang="en-DE">
                <a:solidFill>
                  <a:srgbClr val="00B050"/>
                </a:solidFill>
              </a:rPr>
              <a:t>Donald ist ein Lebewesen</a:t>
            </a:r>
          </a:p>
          <a:p>
            <a:pPr lvl="1"/>
            <a:r>
              <a:rPr lang="en-DE">
                <a:solidFill>
                  <a:srgbClr val="FF0000"/>
                </a:solidFill>
              </a:rPr>
              <a:t>Donald ist eine Ente</a:t>
            </a:r>
            <a:r>
              <a:rPr lang="en-DE"/>
              <a:t> ⇒ </a:t>
            </a:r>
            <a:r>
              <a:rPr lang="en-DE">
                <a:solidFill>
                  <a:srgbClr val="00B050"/>
                </a:solidFill>
              </a:rPr>
              <a:t>Donald ist ein Lebewesen.</a:t>
            </a:r>
          </a:p>
        </p:txBody>
      </p:sp>
      <p:sp>
        <p:nvSpPr>
          <p:cNvPr id="6" name="Text Placeholder 5">
            <a:extLst>
              <a:ext uri="{FF2B5EF4-FFF2-40B4-BE49-F238E27FC236}">
                <a16:creationId xmlns:a16="http://schemas.microsoft.com/office/drawing/2014/main" id="{40BC004F-B55D-AF4E-953C-64789D4268CC}"/>
              </a:ext>
            </a:extLst>
          </p:cNvPr>
          <p:cNvSpPr>
            <a:spLocks noGrp="1"/>
          </p:cNvSpPr>
          <p:nvPr>
            <p:ph type="body" sz="quarter" idx="15"/>
          </p:nvPr>
        </p:nvSpPr>
        <p:spPr/>
        <p:txBody>
          <a:bodyPr/>
          <a:lstStyle/>
          <a:p>
            <a:r>
              <a:rPr lang="en-DE"/>
              <a:t>Implikation</a:t>
            </a:r>
          </a:p>
        </p:txBody>
      </p:sp>
    </p:spTree>
    <p:extLst>
      <p:ext uri="{BB962C8B-B14F-4D97-AF65-F5344CB8AC3E}">
        <p14:creationId xmlns:p14="http://schemas.microsoft.com/office/powerpoint/2010/main" val="40190285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12B6-687F-A44E-8BC0-B4D258DBF8BD}"/>
              </a:ext>
            </a:extLst>
          </p:cNvPr>
          <p:cNvSpPr>
            <a:spLocks noGrp="1"/>
          </p:cNvSpPr>
          <p:nvPr>
            <p:ph type="title"/>
          </p:nvPr>
        </p:nvSpPr>
        <p:spPr/>
        <p:txBody>
          <a:bodyPr/>
          <a:lstStyle/>
          <a:p>
            <a:r>
              <a:rPr lang="en-DE"/>
              <a:t>Logische Beziehungen</a:t>
            </a:r>
          </a:p>
        </p:txBody>
      </p:sp>
      <p:sp>
        <p:nvSpPr>
          <p:cNvPr id="3" name="Footer Placeholder 2">
            <a:extLst>
              <a:ext uri="{FF2B5EF4-FFF2-40B4-BE49-F238E27FC236}">
                <a16:creationId xmlns:a16="http://schemas.microsoft.com/office/drawing/2014/main" id="{D5E82608-D399-AB4E-8BCC-BC9CAD5B444D}"/>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226C0495-EB9D-9D47-8144-55399B2147A0}"/>
              </a:ext>
            </a:extLst>
          </p:cNvPr>
          <p:cNvSpPr>
            <a:spLocks noGrp="1"/>
          </p:cNvSpPr>
          <p:nvPr>
            <p:ph type="sldNum" sz="quarter" idx="12"/>
          </p:nvPr>
        </p:nvSpPr>
        <p:spPr/>
        <p:txBody>
          <a:bodyPr/>
          <a:lstStyle/>
          <a:p>
            <a:fld id="{9D195BCC-3514-4B1B-9C18-24F3D67EC549}" type="slidenum">
              <a:rPr lang="de-DE" smtClean="0"/>
              <a:t>46</a:t>
            </a:fld>
            <a:endParaRPr lang="de-DE"/>
          </a:p>
        </p:txBody>
      </p:sp>
      <p:sp>
        <p:nvSpPr>
          <p:cNvPr id="5" name="Text Placeholder 4">
            <a:extLst>
              <a:ext uri="{FF2B5EF4-FFF2-40B4-BE49-F238E27FC236}">
                <a16:creationId xmlns:a16="http://schemas.microsoft.com/office/drawing/2014/main" id="{0D813CF8-332F-1E4F-AA1E-C5EC2C6C6827}"/>
              </a:ext>
            </a:extLst>
          </p:cNvPr>
          <p:cNvSpPr>
            <a:spLocks noGrp="1"/>
          </p:cNvSpPr>
          <p:nvPr>
            <p:ph type="body" sz="quarter" idx="14"/>
          </p:nvPr>
        </p:nvSpPr>
        <p:spPr>
          <a:xfrm>
            <a:off x="490718" y="1507415"/>
            <a:ext cx="5593450" cy="3311525"/>
          </a:xfrm>
        </p:spPr>
        <p:txBody>
          <a:bodyPr/>
          <a:lstStyle/>
          <a:p>
            <a:r>
              <a:rPr lang="en-DE" b="1"/>
              <a:t>Achtung: </a:t>
            </a:r>
            <a:r>
              <a:rPr lang="en-DE"/>
              <a:t>Implikation und Implikatur sind sehr verschiedene Dinge!</a:t>
            </a:r>
          </a:p>
          <a:p>
            <a:r>
              <a:rPr lang="en-DE"/>
              <a:t>Zur Implikatur werden wir im Pragmatik-Teil mehr erfahren.</a:t>
            </a:r>
          </a:p>
          <a:p>
            <a:endParaRPr lang="en-DE"/>
          </a:p>
          <a:p>
            <a:pPr marL="0" indent="0">
              <a:buNone/>
            </a:pPr>
            <a:r>
              <a:rPr lang="en-DE" i="1"/>
              <a:t>Donald ist eine Ente </a:t>
            </a:r>
            <a:r>
              <a:rPr lang="en-DE">
                <a:solidFill>
                  <a:srgbClr val="0070C0"/>
                </a:solidFill>
              </a:rPr>
              <a:t>⇒</a:t>
            </a:r>
            <a:r>
              <a:rPr lang="en-DE"/>
              <a:t> </a:t>
            </a:r>
            <a:r>
              <a:rPr lang="en-DE" i="1"/>
              <a:t>Donald ist ein Vogel.</a:t>
            </a:r>
          </a:p>
          <a:p>
            <a:pPr marL="0" indent="0">
              <a:buNone/>
            </a:pPr>
            <a:endParaRPr lang="en-DE" i="1"/>
          </a:p>
          <a:p>
            <a:pPr marL="0" indent="0">
              <a:buNone/>
            </a:pPr>
            <a:r>
              <a:rPr lang="en-DE" i="1"/>
              <a:t>Sie hat einige von den Keksen gegessen. </a:t>
            </a:r>
            <a:r>
              <a:rPr lang="en-DE" i="1">
                <a:solidFill>
                  <a:srgbClr val="00B050"/>
                </a:solidFill>
              </a:rPr>
              <a:t>+&gt;</a:t>
            </a:r>
            <a:r>
              <a:rPr lang="en-DE" i="1"/>
              <a:t> Sie hat nicht alle Kekse gegessen.</a:t>
            </a:r>
          </a:p>
          <a:p>
            <a:pPr marL="0" indent="0">
              <a:buNone/>
            </a:pPr>
            <a:endParaRPr lang="en-DE" i="1"/>
          </a:p>
        </p:txBody>
      </p:sp>
      <p:sp>
        <p:nvSpPr>
          <p:cNvPr id="6" name="Text Placeholder 5">
            <a:extLst>
              <a:ext uri="{FF2B5EF4-FFF2-40B4-BE49-F238E27FC236}">
                <a16:creationId xmlns:a16="http://schemas.microsoft.com/office/drawing/2014/main" id="{241E71A4-E5A8-0D44-BC4F-32BAEBB410C4}"/>
              </a:ext>
            </a:extLst>
          </p:cNvPr>
          <p:cNvSpPr>
            <a:spLocks noGrp="1"/>
          </p:cNvSpPr>
          <p:nvPr>
            <p:ph type="body" sz="quarter" idx="15"/>
          </p:nvPr>
        </p:nvSpPr>
        <p:spPr/>
        <p:txBody>
          <a:bodyPr/>
          <a:lstStyle/>
          <a:p>
            <a:r>
              <a:rPr lang="en-DE"/>
              <a:t>Implikation</a:t>
            </a:r>
          </a:p>
        </p:txBody>
      </p:sp>
      <p:pic>
        <p:nvPicPr>
          <p:cNvPr id="1026" name="Picture 2" descr="Sign, Caution, Warning, Danger, Safety, Hazard, Risk">
            <a:extLst>
              <a:ext uri="{FF2B5EF4-FFF2-40B4-BE49-F238E27FC236}">
                <a16:creationId xmlns:a16="http://schemas.microsoft.com/office/drawing/2014/main" id="{05453DA9-A619-474E-A9E9-B0D23B450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1868484"/>
            <a:ext cx="2485695" cy="21929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03E4DEF-EA24-C346-8266-D41771290269}"/>
              </a:ext>
            </a:extLst>
          </p:cNvPr>
          <p:cNvSpPr txBox="1"/>
          <p:nvPr/>
        </p:nvSpPr>
        <p:spPr>
          <a:xfrm>
            <a:off x="1331640" y="3439021"/>
            <a:ext cx="3096344" cy="400110"/>
          </a:xfrm>
          <a:prstGeom prst="rect">
            <a:avLst/>
          </a:prstGeom>
          <a:noFill/>
        </p:spPr>
        <p:txBody>
          <a:bodyPr wrap="square" rtlCol="0">
            <a:spAutoFit/>
          </a:bodyPr>
          <a:lstStyle/>
          <a:p>
            <a:pPr algn="ctr"/>
            <a:r>
              <a:rPr lang="en-DE" sz="2000" b="1" dirty="0" err="1">
                <a:solidFill>
                  <a:srgbClr val="0070C0"/>
                </a:solidFill>
                <a:latin typeface="Ink Free" panose="03080402000500000000" pitchFamily="66" charset="0"/>
              </a:rPr>
              <a:t>impliziert</a:t>
            </a:r>
          </a:p>
        </p:txBody>
      </p:sp>
      <p:sp>
        <p:nvSpPr>
          <p:cNvPr id="9" name="TextBox 8">
            <a:extLst>
              <a:ext uri="{FF2B5EF4-FFF2-40B4-BE49-F238E27FC236}">
                <a16:creationId xmlns:a16="http://schemas.microsoft.com/office/drawing/2014/main" id="{9B6F20B3-0FE0-3C44-AE17-8FA4B598EDA3}"/>
              </a:ext>
            </a:extLst>
          </p:cNvPr>
          <p:cNvSpPr txBox="1"/>
          <p:nvPr/>
        </p:nvSpPr>
        <p:spPr>
          <a:xfrm>
            <a:off x="3779912" y="4146122"/>
            <a:ext cx="3096344" cy="400110"/>
          </a:xfrm>
          <a:prstGeom prst="rect">
            <a:avLst/>
          </a:prstGeom>
          <a:noFill/>
        </p:spPr>
        <p:txBody>
          <a:bodyPr wrap="square" rtlCol="0">
            <a:spAutoFit/>
          </a:bodyPr>
          <a:lstStyle/>
          <a:p>
            <a:pPr algn="ctr"/>
            <a:r>
              <a:rPr lang="en-DE" sz="2000" b="1" dirty="0" err="1">
                <a:solidFill>
                  <a:srgbClr val="00B050"/>
                </a:solidFill>
                <a:latin typeface="Ink Free" panose="03080402000500000000" pitchFamily="66" charset="0"/>
              </a:rPr>
              <a:t>implikatiert</a:t>
            </a:r>
          </a:p>
        </p:txBody>
      </p:sp>
    </p:spTree>
    <p:extLst>
      <p:ext uri="{BB962C8B-B14F-4D97-AF65-F5344CB8AC3E}">
        <p14:creationId xmlns:p14="http://schemas.microsoft.com/office/powerpoint/2010/main" val="314917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12B6-687F-A44E-8BC0-B4D258DBF8BD}"/>
              </a:ext>
            </a:extLst>
          </p:cNvPr>
          <p:cNvSpPr>
            <a:spLocks noGrp="1"/>
          </p:cNvSpPr>
          <p:nvPr>
            <p:ph type="title"/>
          </p:nvPr>
        </p:nvSpPr>
        <p:spPr/>
        <p:txBody>
          <a:bodyPr/>
          <a:lstStyle/>
          <a:p>
            <a:r>
              <a:rPr lang="en-DE"/>
              <a:t>Logische Beziehungen</a:t>
            </a:r>
          </a:p>
        </p:txBody>
      </p:sp>
      <p:sp>
        <p:nvSpPr>
          <p:cNvPr id="3" name="Footer Placeholder 2">
            <a:extLst>
              <a:ext uri="{FF2B5EF4-FFF2-40B4-BE49-F238E27FC236}">
                <a16:creationId xmlns:a16="http://schemas.microsoft.com/office/drawing/2014/main" id="{D5E82608-D399-AB4E-8BCC-BC9CAD5B444D}"/>
              </a:ext>
            </a:extLst>
          </p:cNvPr>
          <p:cNvSpPr>
            <a:spLocks noGrp="1"/>
          </p:cNvSpPr>
          <p:nvPr>
            <p:ph type="ftr" sz="quarter" idx="11"/>
          </p:nvPr>
        </p:nvSpPr>
        <p:spPr/>
        <p:txBody>
          <a:bodyPr/>
          <a:lstStyle/>
          <a:p>
            <a:r>
              <a:rPr lang="de-DE"/>
              <a:t>(Löbner 2015: 202)</a:t>
            </a:r>
          </a:p>
        </p:txBody>
      </p:sp>
      <p:sp>
        <p:nvSpPr>
          <p:cNvPr id="4" name="Slide Number Placeholder 3">
            <a:extLst>
              <a:ext uri="{FF2B5EF4-FFF2-40B4-BE49-F238E27FC236}">
                <a16:creationId xmlns:a16="http://schemas.microsoft.com/office/drawing/2014/main" id="{226C0495-EB9D-9D47-8144-55399B2147A0}"/>
              </a:ext>
            </a:extLst>
          </p:cNvPr>
          <p:cNvSpPr>
            <a:spLocks noGrp="1"/>
          </p:cNvSpPr>
          <p:nvPr>
            <p:ph type="sldNum" sz="quarter" idx="12"/>
          </p:nvPr>
        </p:nvSpPr>
        <p:spPr/>
        <p:txBody>
          <a:bodyPr/>
          <a:lstStyle/>
          <a:p>
            <a:fld id="{9D195BCC-3514-4B1B-9C18-24F3D67EC549}" type="slidenum">
              <a:rPr lang="de-DE" smtClean="0"/>
              <a:t>47</a:t>
            </a:fld>
            <a:endParaRPr lang="de-DE"/>
          </a:p>
        </p:txBody>
      </p:sp>
      <p:sp>
        <p:nvSpPr>
          <p:cNvPr id="5" name="Text Placeholder 4">
            <a:extLst>
              <a:ext uri="{FF2B5EF4-FFF2-40B4-BE49-F238E27FC236}">
                <a16:creationId xmlns:a16="http://schemas.microsoft.com/office/drawing/2014/main" id="{0D813CF8-332F-1E4F-AA1E-C5EC2C6C6827}"/>
              </a:ext>
            </a:extLst>
          </p:cNvPr>
          <p:cNvSpPr>
            <a:spLocks noGrp="1"/>
          </p:cNvSpPr>
          <p:nvPr>
            <p:ph type="body" sz="quarter" idx="14"/>
          </p:nvPr>
        </p:nvSpPr>
        <p:spPr>
          <a:xfrm>
            <a:off x="490718" y="1507415"/>
            <a:ext cx="5593450" cy="3311525"/>
          </a:xfrm>
        </p:spPr>
        <p:txBody>
          <a:bodyPr/>
          <a:lstStyle/>
          <a:p>
            <a:r>
              <a:rPr lang="en-DE" b="1"/>
              <a:t>Achtung: </a:t>
            </a:r>
            <a:r>
              <a:rPr lang="en-DE"/>
              <a:t>Implikation liegt nur vor, wenn eine streng logische Entailment-Relation zwischen A und B vorliegt.</a:t>
            </a:r>
          </a:p>
          <a:p>
            <a:endParaRPr lang="en-DE" i="1"/>
          </a:p>
          <a:p>
            <a:r>
              <a:rPr lang="en-DE"/>
              <a:t>Beispiele, in denen </a:t>
            </a:r>
            <a:r>
              <a:rPr lang="en-DE" b="1"/>
              <a:t>keine </a:t>
            </a:r>
            <a:r>
              <a:rPr lang="en-DE"/>
              <a:t>Implikation vorliegt:</a:t>
            </a:r>
          </a:p>
          <a:p>
            <a:endParaRPr lang="en-DE"/>
          </a:p>
          <a:p>
            <a:pPr marL="0" indent="0">
              <a:buNone/>
            </a:pPr>
            <a:r>
              <a:rPr lang="en-DE" i="1"/>
              <a:t>Das Bier ist im Kühlschrank. </a:t>
            </a:r>
            <a:r>
              <a:rPr lang="en-DE"/>
              <a:t>⇏</a:t>
            </a:r>
            <a:r>
              <a:rPr lang="en-DE" i="1"/>
              <a:t> Das Bier ist kühl.</a:t>
            </a:r>
          </a:p>
          <a:p>
            <a:pPr marL="0" indent="0">
              <a:buNone/>
            </a:pPr>
            <a:r>
              <a:rPr lang="en-DE" i="1"/>
              <a:t>Gabi sagt, sie sei müde. </a:t>
            </a:r>
            <a:r>
              <a:rPr lang="en-DE"/>
              <a:t>⇏ </a:t>
            </a:r>
            <a:r>
              <a:rPr lang="en-DE" i="1"/>
              <a:t>Gabi ist müde.</a:t>
            </a:r>
          </a:p>
        </p:txBody>
      </p:sp>
      <p:sp>
        <p:nvSpPr>
          <p:cNvPr id="6" name="Text Placeholder 5">
            <a:extLst>
              <a:ext uri="{FF2B5EF4-FFF2-40B4-BE49-F238E27FC236}">
                <a16:creationId xmlns:a16="http://schemas.microsoft.com/office/drawing/2014/main" id="{241E71A4-E5A8-0D44-BC4F-32BAEBB410C4}"/>
              </a:ext>
            </a:extLst>
          </p:cNvPr>
          <p:cNvSpPr>
            <a:spLocks noGrp="1"/>
          </p:cNvSpPr>
          <p:nvPr>
            <p:ph type="body" sz="quarter" idx="15"/>
          </p:nvPr>
        </p:nvSpPr>
        <p:spPr/>
        <p:txBody>
          <a:bodyPr/>
          <a:lstStyle/>
          <a:p>
            <a:r>
              <a:rPr lang="en-DE"/>
              <a:t>Implikation</a:t>
            </a:r>
          </a:p>
        </p:txBody>
      </p:sp>
      <p:pic>
        <p:nvPicPr>
          <p:cNvPr id="1026" name="Picture 2" descr="Sign, Caution, Warning, Danger, Safety, Hazard, Risk">
            <a:extLst>
              <a:ext uri="{FF2B5EF4-FFF2-40B4-BE49-F238E27FC236}">
                <a16:creationId xmlns:a16="http://schemas.microsoft.com/office/drawing/2014/main" id="{05453DA9-A619-474E-A9E9-B0D23B450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1868484"/>
            <a:ext cx="2485695" cy="2192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992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7A97-F1F8-784A-8136-1A6C503E76CF}"/>
              </a:ext>
            </a:extLst>
          </p:cNvPr>
          <p:cNvSpPr>
            <a:spLocks noGrp="1"/>
          </p:cNvSpPr>
          <p:nvPr>
            <p:ph type="title"/>
          </p:nvPr>
        </p:nvSpPr>
        <p:spPr/>
        <p:txBody>
          <a:bodyPr/>
          <a:lstStyle/>
          <a:p>
            <a:r>
              <a:rPr lang="en-DE"/>
              <a:t>Logische Beziehungen</a:t>
            </a:r>
          </a:p>
        </p:txBody>
      </p:sp>
      <p:sp>
        <p:nvSpPr>
          <p:cNvPr id="3" name="Footer Placeholder 2">
            <a:extLst>
              <a:ext uri="{FF2B5EF4-FFF2-40B4-BE49-F238E27FC236}">
                <a16:creationId xmlns:a16="http://schemas.microsoft.com/office/drawing/2014/main" id="{ED99BB96-8FA0-5D48-A845-4EE3FDAE9101}"/>
              </a:ext>
            </a:extLst>
          </p:cNvPr>
          <p:cNvSpPr>
            <a:spLocks noGrp="1"/>
          </p:cNvSpPr>
          <p:nvPr>
            <p:ph type="ftr" sz="quarter" idx="11"/>
          </p:nvPr>
        </p:nvSpPr>
        <p:spPr/>
        <p:txBody>
          <a:bodyPr/>
          <a:lstStyle/>
          <a:p>
            <a:r>
              <a:rPr lang="de-DE"/>
              <a:t>(Löbner 2015: 203-205)</a:t>
            </a:r>
          </a:p>
        </p:txBody>
      </p:sp>
      <p:sp>
        <p:nvSpPr>
          <p:cNvPr id="4" name="Slide Number Placeholder 3">
            <a:extLst>
              <a:ext uri="{FF2B5EF4-FFF2-40B4-BE49-F238E27FC236}">
                <a16:creationId xmlns:a16="http://schemas.microsoft.com/office/drawing/2014/main" id="{BA786DB3-C9C5-3D4C-808B-F07BF3911DEB}"/>
              </a:ext>
            </a:extLst>
          </p:cNvPr>
          <p:cNvSpPr>
            <a:spLocks noGrp="1"/>
          </p:cNvSpPr>
          <p:nvPr>
            <p:ph type="sldNum" sz="quarter" idx="12"/>
          </p:nvPr>
        </p:nvSpPr>
        <p:spPr/>
        <p:txBody>
          <a:bodyPr/>
          <a:lstStyle/>
          <a:p>
            <a:fld id="{9D195BCC-3514-4B1B-9C18-24F3D67EC549}" type="slidenum">
              <a:rPr lang="de-DE" smtClean="0"/>
              <a:t>48</a:t>
            </a:fld>
            <a:endParaRPr lang="de-DE"/>
          </a:p>
        </p:txBody>
      </p:sp>
      <p:sp>
        <p:nvSpPr>
          <p:cNvPr id="5" name="Text Placeholder 4">
            <a:extLst>
              <a:ext uri="{FF2B5EF4-FFF2-40B4-BE49-F238E27FC236}">
                <a16:creationId xmlns:a16="http://schemas.microsoft.com/office/drawing/2014/main" id="{EB1AE881-C3FB-9C4B-B8CF-678F0B5D20A4}"/>
              </a:ext>
            </a:extLst>
          </p:cNvPr>
          <p:cNvSpPr>
            <a:spLocks noGrp="1"/>
          </p:cNvSpPr>
          <p:nvPr>
            <p:ph type="body" sz="quarter" idx="14"/>
          </p:nvPr>
        </p:nvSpPr>
        <p:spPr>
          <a:xfrm>
            <a:off x="3275856" y="1545752"/>
            <a:ext cx="5346706" cy="3311525"/>
          </a:xfrm>
        </p:spPr>
        <p:txBody>
          <a:bodyPr/>
          <a:lstStyle/>
          <a:p>
            <a:r>
              <a:rPr lang="en-DE"/>
              <a:t>= wechselseitige Implikation</a:t>
            </a:r>
          </a:p>
          <a:p>
            <a:r>
              <a:rPr lang="en-DE"/>
              <a:t>wenn A wahr ist, dann ist auch B wahr – und umgekehrt</a:t>
            </a:r>
          </a:p>
          <a:p>
            <a:r>
              <a:rPr lang="en-DE"/>
              <a:t>wenn A falsch ist, dann ist auch B falsch – und umgekehrt.</a:t>
            </a:r>
          </a:p>
          <a:p>
            <a:endParaRPr lang="en-DE"/>
          </a:p>
          <a:p>
            <a:pPr marL="0" indent="0">
              <a:buNone/>
            </a:pPr>
            <a:r>
              <a:rPr lang="en-DE" i="1"/>
              <a:t>Jedes Los gewinnt. </a:t>
            </a:r>
            <a:r>
              <a:rPr lang="en-DE"/>
              <a:t>⇔</a:t>
            </a:r>
            <a:r>
              <a:rPr lang="en-DE" i="1"/>
              <a:t> Kein Los verliert. </a:t>
            </a:r>
          </a:p>
        </p:txBody>
      </p:sp>
      <p:sp>
        <p:nvSpPr>
          <p:cNvPr id="6" name="Text Placeholder 5">
            <a:extLst>
              <a:ext uri="{FF2B5EF4-FFF2-40B4-BE49-F238E27FC236}">
                <a16:creationId xmlns:a16="http://schemas.microsoft.com/office/drawing/2014/main" id="{9DFF6108-A917-6646-BC19-7887A5670001}"/>
              </a:ext>
            </a:extLst>
          </p:cNvPr>
          <p:cNvSpPr>
            <a:spLocks noGrp="1"/>
          </p:cNvSpPr>
          <p:nvPr>
            <p:ph type="body" sz="quarter" idx="15"/>
          </p:nvPr>
        </p:nvSpPr>
        <p:spPr/>
        <p:txBody>
          <a:bodyPr/>
          <a:lstStyle/>
          <a:p>
            <a:r>
              <a:rPr lang="en-DE"/>
              <a:t>Logische Äquivalenz</a:t>
            </a:r>
          </a:p>
        </p:txBody>
      </p:sp>
      <p:graphicFrame>
        <p:nvGraphicFramePr>
          <p:cNvPr id="7" name="Table 7">
            <a:extLst>
              <a:ext uri="{FF2B5EF4-FFF2-40B4-BE49-F238E27FC236}">
                <a16:creationId xmlns:a16="http://schemas.microsoft.com/office/drawing/2014/main" id="{6C51C3BB-A442-B045-88A5-7ABBEE98F733}"/>
              </a:ext>
            </a:extLst>
          </p:cNvPr>
          <p:cNvGraphicFramePr>
            <a:graphicFrameLocks noGrp="1"/>
          </p:cNvGraphicFramePr>
          <p:nvPr>
            <p:extLst>
              <p:ext uri="{D42A27DB-BD31-4B8C-83A1-F6EECF244321}">
                <p14:modId xmlns:p14="http://schemas.microsoft.com/office/powerpoint/2010/main" val="2478884694"/>
              </p:ext>
            </p:extLst>
          </p:nvPr>
        </p:nvGraphicFramePr>
        <p:xfrm>
          <a:off x="499261" y="1717786"/>
          <a:ext cx="2610403" cy="2657088"/>
        </p:xfrm>
        <a:graphic>
          <a:graphicData uri="http://schemas.openxmlformats.org/drawingml/2006/table">
            <a:tbl>
              <a:tblPr firstRow="1" bandRow="1">
                <a:tableStyleId>{5C22544A-7EE6-4342-B048-85BDC9FD1C3A}</a:tableStyleId>
              </a:tblPr>
              <a:tblGrid>
                <a:gridCol w="373898">
                  <a:extLst>
                    <a:ext uri="{9D8B030D-6E8A-4147-A177-3AD203B41FA5}">
                      <a16:colId xmlns:a16="http://schemas.microsoft.com/office/drawing/2014/main" val="3145516865"/>
                    </a:ext>
                  </a:extLst>
                </a:gridCol>
                <a:gridCol w="373898">
                  <a:extLst>
                    <a:ext uri="{9D8B030D-6E8A-4147-A177-3AD203B41FA5}">
                      <a16:colId xmlns:a16="http://schemas.microsoft.com/office/drawing/2014/main" val="2117346862"/>
                    </a:ext>
                  </a:extLst>
                </a:gridCol>
                <a:gridCol w="1862607">
                  <a:extLst>
                    <a:ext uri="{9D8B030D-6E8A-4147-A177-3AD203B41FA5}">
                      <a16:colId xmlns:a16="http://schemas.microsoft.com/office/drawing/2014/main" val="1079191590"/>
                    </a:ext>
                  </a:extLst>
                </a:gridCol>
              </a:tblGrid>
              <a:tr h="586864">
                <a:tc gridSpan="3">
                  <a:txBody>
                    <a:bodyPr/>
                    <a:lstStyle/>
                    <a:p>
                      <a:pPr algn="ctr"/>
                      <a:r>
                        <a:rPr lang="en-DE"/>
                        <a:t>Log. Äquivalenz</a:t>
                      </a:r>
                    </a:p>
                  </a:txBody>
                  <a:tcPr anchor="ctr"/>
                </a:tc>
                <a:tc hMerge="1">
                  <a:txBody>
                    <a:bodyPr/>
                    <a:lstStyle/>
                    <a:p>
                      <a:pPr algn="ctr"/>
                      <a:endParaRPr lang="en-DE"/>
                    </a:p>
                  </a:txBody>
                  <a:tcPr anchor="ctr"/>
                </a:tc>
                <a:tc hMerge="1">
                  <a:txBody>
                    <a:bodyPr/>
                    <a:lstStyle/>
                    <a:p>
                      <a:endParaRPr lang="en-DE"/>
                    </a:p>
                  </a:txBody>
                  <a:tcPr>
                    <a:noFill/>
                  </a:tcPr>
                </a:tc>
                <a:extLst>
                  <a:ext uri="{0D108BD9-81ED-4DB2-BD59-A6C34878D82A}">
                    <a16:rowId xmlns:a16="http://schemas.microsoft.com/office/drawing/2014/main" val="3766123898"/>
                  </a:ext>
                </a:extLst>
              </a:tr>
              <a:tr h="586864">
                <a:tc>
                  <a:txBody>
                    <a:bodyPr/>
                    <a:lstStyle/>
                    <a:p>
                      <a:pPr algn="ctr"/>
                      <a:r>
                        <a:rPr lang="en-DE" b="1"/>
                        <a:t>A</a:t>
                      </a:r>
                    </a:p>
                  </a:txBody>
                  <a:tcPr anchor="ctr"/>
                </a:tc>
                <a:tc>
                  <a:txBody>
                    <a:bodyPr/>
                    <a:lstStyle/>
                    <a:p>
                      <a:pPr algn="ctr"/>
                      <a:r>
                        <a:rPr lang="en-DE" b="1"/>
                        <a:t>B</a:t>
                      </a:r>
                    </a:p>
                  </a:txBody>
                  <a:tcPr anchor="ctr"/>
                </a:tc>
                <a:tc>
                  <a:txBody>
                    <a:bodyPr/>
                    <a:lstStyle/>
                    <a:p>
                      <a:endParaRPr lang="en-DE"/>
                    </a:p>
                  </a:txBody>
                  <a:tcPr>
                    <a:noFill/>
                  </a:tcPr>
                </a:tc>
                <a:extLst>
                  <a:ext uri="{0D108BD9-81ED-4DB2-BD59-A6C34878D82A}">
                    <a16:rowId xmlns:a16="http://schemas.microsoft.com/office/drawing/2014/main" val="1934101442"/>
                  </a:ext>
                </a:extLst>
              </a:tr>
              <a:tr h="370840">
                <a:tc>
                  <a:txBody>
                    <a:bodyPr/>
                    <a:lstStyle/>
                    <a:p>
                      <a:pPr algn="ctr"/>
                      <a:r>
                        <a:rPr lang="en-DE"/>
                        <a:t>1</a:t>
                      </a:r>
                    </a:p>
                  </a:txBody>
                  <a:tcPr anchor="ctr"/>
                </a:tc>
                <a:tc>
                  <a:txBody>
                    <a:bodyPr/>
                    <a:lstStyle/>
                    <a:p>
                      <a:pPr algn="ctr"/>
                      <a:r>
                        <a:rPr lang="en-DE"/>
                        <a:t>1</a:t>
                      </a:r>
                    </a:p>
                  </a:txBody>
                  <a:tcPr anchor="ctr"/>
                </a:tc>
                <a:tc>
                  <a:txBody>
                    <a:bodyPr/>
                    <a:lstStyle/>
                    <a:p>
                      <a:endParaRPr lang="en-DE"/>
                    </a:p>
                  </a:txBody>
                  <a:tcPr>
                    <a:noFill/>
                  </a:tcPr>
                </a:tc>
                <a:extLst>
                  <a:ext uri="{0D108BD9-81ED-4DB2-BD59-A6C34878D82A}">
                    <a16:rowId xmlns:a16="http://schemas.microsoft.com/office/drawing/2014/main" val="1324154329"/>
                  </a:ext>
                </a:extLst>
              </a:tr>
              <a:tr h="370840">
                <a:tc>
                  <a:txBody>
                    <a:bodyPr/>
                    <a:lstStyle/>
                    <a:p>
                      <a:pPr algn="ctr"/>
                      <a:r>
                        <a:rPr lang="en-DE"/>
                        <a:t>1</a:t>
                      </a:r>
                    </a:p>
                  </a:txBody>
                  <a:tcPr anchor="ctr">
                    <a:solidFill>
                      <a:srgbClr val="FF0000"/>
                    </a:solidFill>
                  </a:tcPr>
                </a:tc>
                <a:tc>
                  <a:txBody>
                    <a:bodyPr/>
                    <a:lstStyle/>
                    <a:p>
                      <a:pPr algn="ctr"/>
                      <a:r>
                        <a:rPr lang="en-DE"/>
                        <a:t>0</a:t>
                      </a:r>
                    </a:p>
                  </a:txBody>
                  <a:tcPr anchor="ctr">
                    <a:solidFill>
                      <a:srgbClr val="FF0000"/>
                    </a:solidFill>
                  </a:tcPr>
                </a:tc>
                <a:tc>
                  <a:txBody>
                    <a:bodyPr/>
                    <a:lstStyle/>
                    <a:p>
                      <a:r>
                        <a:rPr lang="en-DE" b="1"/>
                        <a:t>unmöglich</a:t>
                      </a:r>
                    </a:p>
                  </a:txBody>
                  <a:tcPr>
                    <a:solidFill>
                      <a:srgbClr val="FF0000"/>
                    </a:solidFill>
                  </a:tcPr>
                </a:tc>
                <a:extLst>
                  <a:ext uri="{0D108BD9-81ED-4DB2-BD59-A6C34878D82A}">
                    <a16:rowId xmlns:a16="http://schemas.microsoft.com/office/drawing/2014/main" val="1058264122"/>
                  </a:ext>
                </a:extLst>
              </a:tr>
              <a:tr h="370840">
                <a:tc>
                  <a:txBody>
                    <a:bodyPr/>
                    <a:lstStyle/>
                    <a:p>
                      <a:pPr algn="ctr"/>
                      <a:r>
                        <a:rPr lang="en-DE"/>
                        <a:t>0</a:t>
                      </a:r>
                    </a:p>
                  </a:txBody>
                  <a:tcPr anchor="ctr">
                    <a:solidFill>
                      <a:srgbClr val="FF0000"/>
                    </a:solidFill>
                  </a:tcPr>
                </a:tc>
                <a:tc>
                  <a:txBody>
                    <a:bodyPr/>
                    <a:lstStyle/>
                    <a:p>
                      <a:pPr algn="ctr"/>
                      <a:r>
                        <a:rPr lang="en-DE"/>
                        <a:t>1</a:t>
                      </a:r>
                    </a:p>
                  </a:txBody>
                  <a:tcPr anchor="ctr">
                    <a:solidFill>
                      <a:srgbClr val="FF0000"/>
                    </a:solidFill>
                  </a:tcPr>
                </a:tc>
                <a:tc>
                  <a:txBody>
                    <a:bodyPr/>
                    <a:lstStyle/>
                    <a:p>
                      <a:r>
                        <a:rPr lang="en-DE" b="1"/>
                        <a:t>unmöglich</a:t>
                      </a:r>
                    </a:p>
                  </a:txBody>
                  <a:tcPr>
                    <a:solidFill>
                      <a:srgbClr val="FF0000"/>
                    </a:solidFill>
                  </a:tcPr>
                </a:tc>
                <a:extLst>
                  <a:ext uri="{0D108BD9-81ED-4DB2-BD59-A6C34878D82A}">
                    <a16:rowId xmlns:a16="http://schemas.microsoft.com/office/drawing/2014/main" val="2632571561"/>
                  </a:ext>
                </a:extLst>
              </a:tr>
              <a:tr h="370840">
                <a:tc>
                  <a:txBody>
                    <a:bodyPr/>
                    <a:lstStyle/>
                    <a:p>
                      <a:pPr algn="ctr"/>
                      <a:r>
                        <a:rPr lang="en-DE"/>
                        <a:t>0</a:t>
                      </a:r>
                    </a:p>
                  </a:txBody>
                  <a:tcPr anchor="ctr"/>
                </a:tc>
                <a:tc>
                  <a:txBody>
                    <a:bodyPr/>
                    <a:lstStyle/>
                    <a:p>
                      <a:pPr algn="ctr"/>
                      <a:r>
                        <a:rPr lang="en-DE"/>
                        <a:t>0</a:t>
                      </a:r>
                    </a:p>
                  </a:txBody>
                  <a:tcPr anchor="ctr"/>
                </a:tc>
                <a:tc>
                  <a:txBody>
                    <a:bodyPr/>
                    <a:lstStyle/>
                    <a:p>
                      <a:endParaRPr lang="en-DE"/>
                    </a:p>
                  </a:txBody>
                  <a:tcPr>
                    <a:noFill/>
                  </a:tcPr>
                </a:tc>
                <a:extLst>
                  <a:ext uri="{0D108BD9-81ED-4DB2-BD59-A6C34878D82A}">
                    <a16:rowId xmlns:a16="http://schemas.microsoft.com/office/drawing/2014/main" val="1855023534"/>
                  </a:ext>
                </a:extLst>
              </a:tr>
            </a:tbl>
          </a:graphicData>
        </a:graphic>
      </p:graphicFrame>
    </p:spTree>
    <p:extLst>
      <p:ext uri="{BB962C8B-B14F-4D97-AF65-F5344CB8AC3E}">
        <p14:creationId xmlns:p14="http://schemas.microsoft.com/office/powerpoint/2010/main" val="2917933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25463-71E0-0B44-94D3-35125DA45B2C}"/>
              </a:ext>
            </a:extLst>
          </p:cNvPr>
          <p:cNvSpPr>
            <a:spLocks noGrp="1"/>
          </p:cNvSpPr>
          <p:nvPr>
            <p:ph type="title"/>
          </p:nvPr>
        </p:nvSpPr>
        <p:spPr/>
        <p:txBody>
          <a:bodyPr/>
          <a:lstStyle/>
          <a:p>
            <a:r>
              <a:rPr lang="en-DE"/>
              <a:t>Logische Beziehungen</a:t>
            </a:r>
          </a:p>
        </p:txBody>
      </p:sp>
      <p:sp>
        <p:nvSpPr>
          <p:cNvPr id="3" name="Footer Placeholder 2">
            <a:extLst>
              <a:ext uri="{FF2B5EF4-FFF2-40B4-BE49-F238E27FC236}">
                <a16:creationId xmlns:a16="http://schemas.microsoft.com/office/drawing/2014/main" id="{0C8BA4AB-41EA-6E4E-AF67-72860282ED57}"/>
              </a:ext>
            </a:extLst>
          </p:cNvPr>
          <p:cNvSpPr>
            <a:spLocks noGrp="1"/>
          </p:cNvSpPr>
          <p:nvPr>
            <p:ph type="ftr" sz="quarter" idx="11"/>
          </p:nvPr>
        </p:nvSpPr>
        <p:spPr/>
        <p:txBody>
          <a:bodyPr/>
          <a:lstStyle/>
          <a:p>
            <a:r>
              <a:rPr lang="de-DE"/>
              <a:t>(Löbner 2015: 203-205)</a:t>
            </a:r>
          </a:p>
        </p:txBody>
      </p:sp>
      <p:sp>
        <p:nvSpPr>
          <p:cNvPr id="4" name="Slide Number Placeholder 3">
            <a:extLst>
              <a:ext uri="{FF2B5EF4-FFF2-40B4-BE49-F238E27FC236}">
                <a16:creationId xmlns:a16="http://schemas.microsoft.com/office/drawing/2014/main" id="{25FECB8C-3999-9F47-A104-505849C8FDB9}"/>
              </a:ext>
            </a:extLst>
          </p:cNvPr>
          <p:cNvSpPr>
            <a:spLocks noGrp="1"/>
          </p:cNvSpPr>
          <p:nvPr>
            <p:ph type="sldNum" sz="quarter" idx="12"/>
          </p:nvPr>
        </p:nvSpPr>
        <p:spPr/>
        <p:txBody>
          <a:bodyPr/>
          <a:lstStyle/>
          <a:p>
            <a:fld id="{9D195BCC-3514-4B1B-9C18-24F3D67EC549}" type="slidenum">
              <a:rPr lang="de-DE" smtClean="0"/>
              <a:t>49</a:t>
            </a:fld>
            <a:endParaRPr lang="de-DE"/>
          </a:p>
        </p:txBody>
      </p:sp>
      <p:sp>
        <p:nvSpPr>
          <p:cNvPr id="5" name="Text Placeholder 4">
            <a:extLst>
              <a:ext uri="{FF2B5EF4-FFF2-40B4-BE49-F238E27FC236}">
                <a16:creationId xmlns:a16="http://schemas.microsoft.com/office/drawing/2014/main" id="{23C4BCC2-C26C-8E47-A691-0802928AC5E8}"/>
              </a:ext>
            </a:extLst>
          </p:cNvPr>
          <p:cNvSpPr>
            <a:spLocks noGrp="1"/>
          </p:cNvSpPr>
          <p:nvPr>
            <p:ph type="body" sz="quarter" idx="14"/>
          </p:nvPr>
        </p:nvSpPr>
        <p:spPr>
          <a:xfrm>
            <a:off x="3275856" y="1545752"/>
            <a:ext cx="5346706" cy="3311525"/>
          </a:xfrm>
        </p:spPr>
        <p:txBody>
          <a:bodyPr/>
          <a:lstStyle/>
          <a:p>
            <a:r>
              <a:rPr lang="en-DE"/>
              <a:t>Im Falle der Kontrarietät schließen sich A und B gegenseitig aus, sind also </a:t>
            </a:r>
            <a:r>
              <a:rPr lang="en-DE" b="1"/>
              <a:t>inkompatibel</a:t>
            </a:r>
          </a:p>
          <a:p>
            <a:pPr marL="0" indent="0" algn="ctr">
              <a:buNone/>
            </a:pPr>
            <a:endParaRPr lang="en-DE" sz="900"/>
          </a:p>
          <a:p>
            <a:pPr marL="0" indent="0" algn="ctr">
              <a:buNone/>
            </a:pPr>
            <a:r>
              <a:rPr lang="en-DE" i="1"/>
              <a:t>Köln ist kleiner als Düsseldorf. / Düsseldorf ist kleiner als Köln.</a:t>
            </a:r>
          </a:p>
          <a:p>
            <a:endParaRPr lang="en-DE" sz="900" b="1"/>
          </a:p>
          <a:p>
            <a:r>
              <a:rPr lang="en-DE"/>
              <a:t>zwei konträre Sätze können nicht beide wahr sein, aber die Definition lässt zu, dass beide falsch sind.</a:t>
            </a:r>
          </a:p>
          <a:p>
            <a:pPr marL="0" indent="0" algn="ctr">
              <a:buNone/>
            </a:pPr>
            <a:r>
              <a:rPr lang="en-DE" i="1"/>
              <a:t>es ist heiß. / es ist kalt.</a:t>
            </a:r>
          </a:p>
          <a:p>
            <a:endParaRPr lang="en-DE"/>
          </a:p>
        </p:txBody>
      </p:sp>
      <p:sp>
        <p:nvSpPr>
          <p:cNvPr id="6" name="Text Placeholder 5">
            <a:extLst>
              <a:ext uri="{FF2B5EF4-FFF2-40B4-BE49-F238E27FC236}">
                <a16:creationId xmlns:a16="http://schemas.microsoft.com/office/drawing/2014/main" id="{1A931F29-86B5-364A-8864-473C17A51625}"/>
              </a:ext>
            </a:extLst>
          </p:cNvPr>
          <p:cNvSpPr>
            <a:spLocks noGrp="1"/>
          </p:cNvSpPr>
          <p:nvPr>
            <p:ph type="body" sz="quarter" idx="15"/>
          </p:nvPr>
        </p:nvSpPr>
        <p:spPr/>
        <p:txBody>
          <a:bodyPr/>
          <a:lstStyle/>
          <a:p>
            <a:r>
              <a:rPr lang="en-DE"/>
              <a:t>Kontrarietät</a:t>
            </a:r>
          </a:p>
        </p:txBody>
      </p:sp>
      <p:graphicFrame>
        <p:nvGraphicFramePr>
          <p:cNvPr id="7" name="Table 7">
            <a:extLst>
              <a:ext uri="{FF2B5EF4-FFF2-40B4-BE49-F238E27FC236}">
                <a16:creationId xmlns:a16="http://schemas.microsoft.com/office/drawing/2014/main" id="{107A057F-3652-B54E-BE9B-828DE3CCD9A7}"/>
              </a:ext>
            </a:extLst>
          </p:cNvPr>
          <p:cNvGraphicFramePr>
            <a:graphicFrameLocks noGrp="1"/>
          </p:cNvGraphicFramePr>
          <p:nvPr>
            <p:extLst>
              <p:ext uri="{D42A27DB-BD31-4B8C-83A1-F6EECF244321}">
                <p14:modId xmlns:p14="http://schemas.microsoft.com/office/powerpoint/2010/main" val="3139803673"/>
              </p:ext>
            </p:extLst>
          </p:nvPr>
        </p:nvGraphicFramePr>
        <p:xfrm>
          <a:off x="499261" y="1717786"/>
          <a:ext cx="2610403" cy="2657088"/>
        </p:xfrm>
        <a:graphic>
          <a:graphicData uri="http://schemas.openxmlformats.org/drawingml/2006/table">
            <a:tbl>
              <a:tblPr firstRow="1" bandRow="1">
                <a:tableStyleId>{5C22544A-7EE6-4342-B048-85BDC9FD1C3A}</a:tableStyleId>
              </a:tblPr>
              <a:tblGrid>
                <a:gridCol w="373898">
                  <a:extLst>
                    <a:ext uri="{9D8B030D-6E8A-4147-A177-3AD203B41FA5}">
                      <a16:colId xmlns:a16="http://schemas.microsoft.com/office/drawing/2014/main" val="3145516865"/>
                    </a:ext>
                  </a:extLst>
                </a:gridCol>
                <a:gridCol w="373898">
                  <a:extLst>
                    <a:ext uri="{9D8B030D-6E8A-4147-A177-3AD203B41FA5}">
                      <a16:colId xmlns:a16="http://schemas.microsoft.com/office/drawing/2014/main" val="2117346862"/>
                    </a:ext>
                  </a:extLst>
                </a:gridCol>
                <a:gridCol w="1862607">
                  <a:extLst>
                    <a:ext uri="{9D8B030D-6E8A-4147-A177-3AD203B41FA5}">
                      <a16:colId xmlns:a16="http://schemas.microsoft.com/office/drawing/2014/main" val="1079191590"/>
                    </a:ext>
                  </a:extLst>
                </a:gridCol>
              </a:tblGrid>
              <a:tr h="586864">
                <a:tc gridSpan="3">
                  <a:txBody>
                    <a:bodyPr/>
                    <a:lstStyle/>
                    <a:p>
                      <a:pPr algn="ctr"/>
                      <a:r>
                        <a:rPr lang="en-DE"/>
                        <a:t>Kontrarietät</a:t>
                      </a:r>
                    </a:p>
                  </a:txBody>
                  <a:tcPr anchor="ctr"/>
                </a:tc>
                <a:tc hMerge="1">
                  <a:txBody>
                    <a:bodyPr/>
                    <a:lstStyle/>
                    <a:p>
                      <a:pPr algn="ctr"/>
                      <a:endParaRPr lang="en-DE"/>
                    </a:p>
                  </a:txBody>
                  <a:tcPr anchor="ctr"/>
                </a:tc>
                <a:tc hMerge="1">
                  <a:txBody>
                    <a:bodyPr/>
                    <a:lstStyle/>
                    <a:p>
                      <a:endParaRPr lang="en-DE"/>
                    </a:p>
                  </a:txBody>
                  <a:tcPr>
                    <a:noFill/>
                  </a:tcPr>
                </a:tc>
                <a:extLst>
                  <a:ext uri="{0D108BD9-81ED-4DB2-BD59-A6C34878D82A}">
                    <a16:rowId xmlns:a16="http://schemas.microsoft.com/office/drawing/2014/main" val="3766123898"/>
                  </a:ext>
                </a:extLst>
              </a:tr>
              <a:tr h="586864">
                <a:tc>
                  <a:txBody>
                    <a:bodyPr/>
                    <a:lstStyle/>
                    <a:p>
                      <a:pPr algn="ctr"/>
                      <a:r>
                        <a:rPr lang="en-DE" b="1"/>
                        <a:t>A</a:t>
                      </a:r>
                    </a:p>
                  </a:txBody>
                  <a:tcPr anchor="ctr"/>
                </a:tc>
                <a:tc>
                  <a:txBody>
                    <a:bodyPr/>
                    <a:lstStyle/>
                    <a:p>
                      <a:pPr algn="ctr"/>
                      <a:r>
                        <a:rPr lang="en-DE" b="1"/>
                        <a:t>B</a:t>
                      </a:r>
                    </a:p>
                  </a:txBody>
                  <a:tcPr anchor="ctr"/>
                </a:tc>
                <a:tc>
                  <a:txBody>
                    <a:bodyPr/>
                    <a:lstStyle/>
                    <a:p>
                      <a:endParaRPr lang="en-DE"/>
                    </a:p>
                  </a:txBody>
                  <a:tcPr>
                    <a:noFill/>
                  </a:tcPr>
                </a:tc>
                <a:extLst>
                  <a:ext uri="{0D108BD9-81ED-4DB2-BD59-A6C34878D82A}">
                    <a16:rowId xmlns:a16="http://schemas.microsoft.com/office/drawing/2014/main" val="1934101442"/>
                  </a:ext>
                </a:extLst>
              </a:tr>
              <a:tr h="370840">
                <a:tc>
                  <a:txBody>
                    <a:bodyPr/>
                    <a:lstStyle/>
                    <a:p>
                      <a:pPr algn="ctr"/>
                      <a:r>
                        <a:rPr lang="en-DE"/>
                        <a:t>1</a:t>
                      </a:r>
                    </a:p>
                  </a:txBody>
                  <a:tcPr anchor="ctr">
                    <a:solidFill>
                      <a:srgbClr val="FF0000"/>
                    </a:solidFill>
                  </a:tcPr>
                </a:tc>
                <a:tc>
                  <a:txBody>
                    <a:bodyPr/>
                    <a:lstStyle/>
                    <a:p>
                      <a:pPr algn="ctr"/>
                      <a:r>
                        <a:rPr lang="en-DE"/>
                        <a:t>1</a:t>
                      </a:r>
                    </a:p>
                  </a:txBody>
                  <a:tcPr anchor="ctr">
                    <a:solidFill>
                      <a:srgbClr val="FF0000"/>
                    </a:solidFill>
                  </a:tcPr>
                </a:tc>
                <a:tc>
                  <a:txBody>
                    <a:bodyPr/>
                    <a:lstStyle/>
                    <a:p>
                      <a:r>
                        <a:rPr lang="en-DE" b="1"/>
                        <a:t>unmöglich</a:t>
                      </a:r>
                    </a:p>
                  </a:txBody>
                  <a:tcPr>
                    <a:solidFill>
                      <a:srgbClr val="FF0000"/>
                    </a:solidFill>
                  </a:tcPr>
                </a:tc>
                <a:extLst>
                  <a:ext uri="{0D108BD9-81ED-4DB2-BD59-A6C34878D82A}">
                    <a16:rowId xmlns:a16="http://schemas.microsoft.com/office/drawing/2014/main" val="1324154329"/>
                  </a:ext>
                </a:extLst>
              </a:tr>
              <a:tr h="370840">
                <a:tc>
                  <a:txBody>
                    <a:bodyPr/>
                    <a:lstStyle/>
                    <a:p>
                      <a:pPr algn="ctr"/>
                      <a:r>
                        <a:rPr lang="en-DE"/>
                        <a:t>1</a:t>
                      </a:r>
                    </a:p>
                  </a:txBody>
                  <a:tcPr anchor="ctr">
                    <a:solidFill>
                      <a:schemeClr val="bg1">
                        <a:lumMod val="75000"/>
                      </a:schemeClr>
                    </a:solidFill>
                  </a:tcPr>
                </a:tc>
                <a:tc>
                  <a:txBody>
                    <a:bodyPr/>
                    <a:lstStyle/>
                    <a:p>
                      <a:pPr algn="ctr"/>
                      <a:r>
                        <a:rPr lang="en-DE"/>
                        <a:t>0</a:t>
                      </a:r>
                    </a:p>
                  </a:txBody>
                  <a:tcPr anchor="ctr">
                    <a:solidFill>
                      <a:schemeClr val="bg1">
                        <a:lumMod val="75000"/>
                      </a:schemeClr>
                    </a:solidFill>
                  </a:tcPr>
                </a:tc>
                <a:tc>
                  <a:txBody>
                    <a:bodyPr/>
                    <a:lstStyle/>
                    <a:p>
                      <a:endParaRPr lang="en-DE" b="1"/>
                    </a:p>
                  </a:txBody>
                  <a:tcPr>
                    <a:noFill/>
                  </a:tcPr>
                </a:tc>
                <a:extLst>
                  <a:ext uri="{0D108BD9-81ED-4DB2-BD59-A6C34878D82A}">
                    <a16:rowId xmlns:a16="http://schemas.microsoft.com/office/drawing/2014/main" val="1058264122"/>
                  </a:ext>
                </a:extLst>
              </a:tr>
              <a:tr h="370840">
                <a:tc>
                  <a:txBody>
                    <a:bodyPr/>
                    <a:lstStyle/>
                    <a:p>
                      <a:pPr algn="ctr"/>
                      <a:r>
                        <a:rPr lang="en-DE"/>
                        <a:t>0</a:t>
                      </a:r>
                    </a:p>
                  </a:txBody>
                  <a:tcPr anchor="ctr">
                    <a:solidFill>
                      <a:schemeClr val="bg1">
                        <a:lumMod val="85000"/>
                      </a:schemeClr>
                    </a:solidFill>
                  </a:tcPr>
                </a:tc>
                <a:tc>
                  <a:txBody>
                    <a:bodyPr/>
                    <a:lstStyle/>
                    <a:p>
                      <a:pPr algn="ctr"/>
                      <a:r>
                        <a:rPr lang="en-DE"/>
                        <a:t>1</a:t>
                      </a:r>
                    </a:p>
                  </a:txBody>
                  <a:tcPr anchor="ctr">
                    <a:solidFill>
                      <a:schemeClr val="bg1">
                        <a:lumMod val="85000"/>
                      </a:schemeClr>
                    </a:solidFill>
                  </a:tcPr>
                </a:tc>
                <a:tc>
                  <a:txBody>
                    <a:bodyPr/>
                    <a:lstStyle/>
                    <a:p>
                      <a:endParaRPr lang="en-DE" b="1"/>
                    </a:p>
                  </a:txBody>
                  <a:tcPr>
                    <a:noFill/>
                  </a:tcPr>
                </a:tc>
                <a:extLst>
                  <a:ext uri="{0D108BD9-81ED-4DB2-BD59-A6C34878D82A}">
                    <a16:rowId xmlns:a16="http://schemas.microsoft.com/office/drawing/2014/main" val="2632571561"/>
                  </a:ext>
                </a:extLst>
              </a:tr>
              <a:tr h="370840">
                <a:tc>
                  <a:txBody>
                    <a:bodyPr/>
                    <a:lstStyle/>
                    <a:p>
                      <a:pPr algn="ctr"/>
                      <a:r>
                        <a:rPr lang="en-DE"/>
                        <a:t>0</a:t>
                      </a:r>
                    </a:p>
                  </a:txBody>
                  <a:tcPr anchor="ctr"/>
                </a:tc>
                <a:tc>
                  <a:txBody>
                    <a:bodyPr/>
                    <a:lstStyle/>
                    <a:p>
                      <a:pPr algn="ctr"/>
                      <a:r>
                        <a:rPr lang="en-DE"/>
                        <a:t>0</a:t>
                      </a:r>
                    </a:p>
                  </a:txBody>
                  <a:tcPr anchor="ctr"/>
                </a:tc>
                <a:tc>
                  <a:txBody>
                    <a:bodyPr/>
                    <a:lstStyle/>
                    <a:p>
                      <a:endParaRPr lang="en-DE"/>
                    </a:p>
                  </a:txBody>
                  <a:tcPr>
                    <a:noFill/>
                  </a:tcPr>
                </a:tc>
                <a:extLst>
                  <a:ext uri="{0D108BD9-81ED-4DB2-BD59-A6C34878D82A}">
                    <a16:rowId xmlns:a16="http://schemas.microsoft.com/office/drawing/2014/main" val="1855023534"/>
                  </a:ext>
                </a:extLst>
              </a:tr>
            </a:tbl>
          </a:graphicData>
        </a:graphic>
      </p:graphicFrame>
    </p:spTree>
    <p:extLst>
      <p:ext uri="{BB962C8B-B14F-4D97-AF65-F5344CB8AC3E}">
        <p14:creationId xmlns:p14="http://schemas.microsoft.com/office/powerpoint/2010/main" val="2374764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2463-C221-E94E-B794-DEF6A757FA26}"/>
              </a:ext>
            </a:extLst>
          </p:cNvPr>
          <p:cNvSpPr>
            <a:spLocks noGrp="1"/>
          </p:cNvSpPr>
          <p:nvPr>
            <p:ph type="title"/>
          </p:nvPr>
        </p:nvSpPr>
        <p:spPr/>
        <p:txBody>
          <a:bodyPr/>
          <a:lstStyle/>
          <a:p>
            <a:r>
              <a:rPr lang="en-DE"/>
              <a:t>Noch einmal: Was ist Bedeutung?</a:t>
            </a:r>
          </a:p>
        </p:txBody>
      </p:sp>
      <p:sp>
        <p:nvSpPr>
          <p:cNvPr id="3" name="Footer Placeholder 2">
            <a:extLst>
              <a:ext uri="{FF2B5EF4-FFF2-40B4-BE49-F238E27FC236}">
                <a16:creationId xmlns:a16="http://schemas.microsoft.com/office/drawing/2014/main" id="{736B8F3C-019F-384D-A828-1E4FA313D2B8}"/>
              </a:ext>
            </a:extLst>
          </p:cNvPr>
          <p:cNvSpPr>
            <a:spLocks noGrp="1"/>
          </p:cNvSpPr>
          <p:nvPr>
            <p:ph type="ftr" sz="quarter" idx="11"/>
          </p:nvPr>
        </p:nvSpPr>
        <p:spPr/>
        <p:txBody>
          <a:bodyPr/>
          <a:lstStyle/>
          <a:p>
            <a:r>
              <a:rPr lang="de-DE"/>
              <a:t>(Meibauer et al. 2015, Kap. 5.1.4)</a:t>
            </a:r>
          </a:p>
        </p:txBody>
      </p:sp>
      <p:sp>
        <p:nvSpPr>
          <p:cNvPr id="4" name="Slide Number Placeholder 3">
            <a:extLst>
              <a:ext uri="{FF2B5EF4-FFF2-40B4-BE49-F238E27FC236}">
                <a16:creationId xmlns:a16="http://schemas.microsoft.com/office/drawing/2014/main" id="{22C46B61-C937-C044-9971-741F79FDD601}"/>
              </a:ext>
            </a:extLst>
          </p:cNvPr>
          <p:cNvSpPr>
            <a:spLocks noGrp="1"/>
          </p:cNvSpPr>
          <p:nvPr>
            <p:ph type="sldNum" sz="quarter" idx="12"/>
          </p:nvPr>
        </p:nvSpPr>
        <p:spPr/>
        <p:txBody>
          <a:bodyPr/>
          <a:lstStyle/>
          <a:p>
            <a:fld id="{9D195BCC-3514-4B1B-9C18-24F3D67EC549}" type="slidenum">
              <a:rPr lang="de-DE" smtClean="0"/>
              <a:t>5</a:t>
            </a:fld>
            <a:endParaRPr lang="de-DE"/>
          </a:p>
        </p:txBody>
      </p:sp>
      <p:sp>
        <p:nvSpPr>
          <p:cNvPr id="5" name="Text Placeholder 4">
            <a:extLst>
              <a:ext uri="{FF2B5EF4-FFF2-40B4-BE49-F238E27FC236}">
                <a16:creationId xmlns:a16="http://schemas.microsoft.com/office/drawing/2014/main" id="{C8CE5BEA-112E-AD43-BEE2-D4D0D62F0E56}"/>
              </a:ext>
            </a:extLst>
          </p:cNvPr>
          <p:cNvSpPr>
            <a:spLocks noGrp="1"/>
          </p:cNvSpPr>
          <p:nvPr>
            <p:ph type="body" sz="quarter" idx="14"/>
          </p:nvPr>
        </p:nvSpPr>
        <p:spPr/>
        <p:txBody>
          <a:bodyPr/>
          <a:lstStyle/>
          <a:p>
            <a:r>
              <a:rPr lang="en-DE">
                <a:solidFill>
                  <a:srgbClr val="0070C0"/>
                </a:solidFill>
              </a:rPr>
              <a:t>realistische Antwort: </a:t>
            </a:r>
            <a:r>
              <a:rPr lang="en-DE"/>
              <a:t>Bedeutung sprachlicher Zeichen liegt in ihrer Beziehung zu Dingen in der Welt (z.B. früher Wittgenstein, Carnap, Montague)</a:t>
            </a:r>
          </a:p>
          <a:p>
            <a:endParaRPr lang="en-DE" sz="1200"/>
          </a:p>
          <a:p>
            <a:r>
              <a:rPr lang="en-DE">
                <a:solidFill>
                  <a:srgbClr val="0070C0"/>
                </a:solidFill>
              </a:rPr>
              <a:t>kognitivistische Antwort: </a:t>
            </a:r>
            <a:r>
              <a:rPr lang="en-DE"/>
              <a:t>Bedeutung eines sprachlichen Zeichens liegt in seiner Zuordnung zu mentalen Repräsentationen (z.B. Lakoff, Jackendoff)</a:t>
            </a:r>
          </a:p>
          <a:p>
            <a:endParaRPr lang="en-DE" sz="1200"/>
          </a:p>
          <a:p>
            <a:r>
              <a:rPr lang="en-DE">
                <a:solidFill>
                  <a:srgbClr val="0070C0"/>
                </a:solidFill>
              </a:rPr>
              <a:t>gebrauchsbasierte Antwort: </a:t>
            </a:r>
            <a:r>
              <a:rPr lang="en-DE"/>
              <a:t>Schwerpunkt auf Interaktion zwischen kommunizierenden Menschen; Bedeutung sprachlicher Zeichen liegt in ihrem Gebrauch (z.B. später Wittgenstein, Austin, Grice)</a:t>
            </a:r>
          </a:p>
          <a:p>
            <a:endParaRPr lang="en-DE"/>
          </a:p>
          <a:p>
            <a:endParaRPr lang="en-DE"/>
          </a:p>
          <a:p>
            <a:endParaRPr lang="en-DE"/>
          </a:p>
          <a:p>
            <a:endParaRPr lang="en-DE"/>
          </a:p>
        </p:txBody>
      </p:sp>
      <p:sp>
        <p:nvSpPr>
          <p:cNvPr id="6" name="Text Placeholder 5">
            <a:extLst>
              <a:ext uri="{FF2B5EF4-FFF2-40B4-BE49-F238E27FC236}">
                <a16:creationId xmlns:a16="http://schemas.microsoft.com/office/drawing/2014/main" id="{FF38DFE8-898A-F94C-93F5-A6D47B05E034}"/>
              </a:ext>
            </a:extLst>
          </p:cNvPr>
          <p:cNvSpPr>
            <a:spLocks noGrp="1"/>
          </p:cNvSpPr>
          <p:nvPr>
            <p:ph type="body" sz="quarter" idx="15"/>
          </p:nvPr>
        </p:nvSpPr>
        <p:spPr/>
        <p:txBody>
          <a:bodyPr/>
          <a:lstStyle/>
          <a:p>
            <a:r>
              <a:rPr lang="en-DE"/>
              <a:t>Drei Antworten</a:t>
            </a:r>
          </a:p>
        </p:txBody>
      </p:sp>
    </p:spTree>
    <p:extLst>
      <p:ext uri="{BB962C8B-B14F-4D97-AF65-F5344CB8AC3E}">
        <p14:creationId xmlns:p14="http://schemas.microsoft.com/office/powerpoint/2010/main" val="353319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4C3A-2DE9-FC45-8C39-3ED251EAC5C5}"/>
              </a:ext>
            </a:extLst>
          </p:cNvPr>
          <p:cNvSpPr>
            <a:spLocks noGrp="1"/>
          </p:cNvSpPr>
          <p:nvPr>
            <p:ph type="title"/>
          </p:nvPr>
        </p:nvSpPr>
        <p:spPr/>
        <p:txBody>
          <a:bodyPr/>
          <a:lstStyle/>
          <a:p>
            <a:r>
              <a:rPr lang="en-DE"/>
              <a:t>Logische Beziehungen</a:t>
            </a:r>
          </a:p>
        </p:txBody>
      </p:sp>
      <p:sp>
        <p:nvSpPr>
          <p:cNvPr id="3" name="Footer Placeholder 2">
            <a:extLst>
              <a:ext uri="{FF2B5EF4-FFF2-40B4-BE49-F238E27FC236}">
                <a16:creationId xmlns:a16="http://schemas.microsoft.com/office/drawing/2014/main" id="{F7E3CF2B-C6C3-564C-8E9D-C81C9562ED9C}"/>
              </a:ext>
            </a:extLst>
          </p:cNvPr>
          <p:cNvSpPr>
            <a:spLocks noGrp="1"/>
          </p:cNvSpPr>
          <p:nvPr>
            <p:ph type="ftr" sz="quarter" idx="11"/>
          </p:nvPr>
        </p:nvSpPr>
        <p:spPr/>
        <p:txBody>
          <a:bodyPr/>
          <a:lstStyle/>
          <a:p>
            <a:r>
              <a:rPr lang="de-DE"/>
              <a:t>(Löbner 2015: 203-205)</a:t>
            </a:r>
          </a:p>
        </p:txBody>
      </p:sp>
      <p:sp>
        <p:nvSpPr>
          <p:cNvPr id="4" name="Slide Number Placeholder 3">
            <a:extLst>
              <a:ext uri="{FF2B5EF4-FFF2-40B4-BE49-F238E27FC236}">
                <a16:creationId xmlns:a16="http://schemas.microsoft.com/office/drawing/2014/main" id="{92DDF580-6973-0248-9009-8BD240F2EC76}"/>
              </a:ext>
            </a:extLst>
          </p:cNvPr>
          <p:cNvSpPr>
            <a:spLocks noGrp="1"/>
          </p:cNvSpPr>
          <p:nvPr>
            <p:ph type="sldNum" sz="quarter" idx="12"/>
          </p:nvPr>
        </p:nvSpPr>
        <p:spPr/>
        <p:txBody>
          <a:bodyPr/>
          <a:lstStyle/>
          <a:p>
            <a:fld id="{9D195BCC-3514-4B1B-9C18-24F3D67EC549}" type="slidenum">
              <a:rPr lang="de-DE" smtClean="0"/>
              <a:t>50</a:t>
            </a:fld>
            <a:endParaRPr lang="de-DE"/>
          </a:p>
        </p:txBody>
      </p:sp>
      <p:sp>
        <p:nvSpPr>
          <p:cNvPr id="5" name="Text Placeholder 4">
            <a:extLst>
              <a:ext uri="{FF2B5EF4-FFF2-40B4-BE49-F238E27FC236}">
                <a16:creationId xmlns:a16="http://schemas.microsoft.com/office/drawing/2014/main" id="{2E4005F9-118C-F84A-BCBA-B324211CB95B}"/>
              </a:ext>
            </a:extLst>
          </p:cNvPr>
          <p:cNvSpPr>
            <a:spLocks noGrp="1"/>
          </p:cNvSpPr>
          <p:nvPr>
            <p:ph type="body" sz="quarter" idx="14"/>
          </p:nvPr>
        </p:nvSpPr>
        <p:spPr>
          <a:xfrm>
            <a:off x="3275856" y="1545752"/>
            <a:ext cx="5346706" cy="3311525"/>
          </a:xfrm>
        </p:spPr>
        <p:txBody>
          <a:bodyPr/>
          <a:lstStyle/>
          <a:p>
            <a:r>
              <a:rPr lang="en-DE"/>
              <a:t>fügt der Definition der Kontrarietät noch die Bedingung hinzu, dass die Aussagen nicht beide falsch sein können</a:t>
            </a:r>
          </a:p>
          <a:p>
            <a:endParaRPr lang="en-DE" sz="900"/>
          </a:p>
          <a:p>
            <a:pPr marL="0" indent="0" algn="ctr">
              <a:buNone/>
            </a:pPr>
            <a:r>
              <a:rPr lang="en-DE" i="1"/>
              <a:t>Sie verliert immer. / Sie gewinnt manchmal.</a:t>
            </a:r>
          </a:p>
          <a:p>
            <a:pPr marL="0" indent="0" algn="ctr">
              <a:buNone/>
            </a:pPr>
            <a:endParaRPr lang="en-DE" i="1"/>
          </a:p>
          <a:p>
            <a:r>
              <a:rPr lang="en-DE"/>
              <a:t>klassischer Fall: Ein Satz und seine Negation</a:t>
            </a:r>
          </a:p>
          <a:p>
            <a:pPr marL="0" indent="0" algn="ctr">
              <a:buNone/>
            </a:pPr>
            <a:endParaRPr lang="en-DE" sz="900" i="1"/>
          </a:p>
          <a:p>
            <a:pPr marL="0" indent="0" algn="ctr">
              <a:buNone/>
            </a:pPr>
            <a:r>
              <a:rPr lang="en-DE" i="1"/>
              <a:t>Es ist Montag. / Es ist nicht Montag.</a:t>
            </a:r>
          </a:p>
        </p:txBody>
      </p:sp>
      <p:sp>
        <p:nvSpPr>
          <p:cNvPr id="6" name="Text Placeholder 5">
            <a:extLst>
              <a:ext uri="{FF2B5EF4-FFF2-40B4-BE49-F238E27FC236}">
                <a16:creationId xmlns:a16="http://schemas.microsoft.com/office/drawing/2014/main" id="{500D59EA-0294-554C-B7D8-4283CF02BFCB}"/>
              </a:ext>
            </a:extLst>
          </p:cNvPr>
          <p:cNvSpPr>
            <a:spLocks noGrp="1"/>
          </p:cNvSpPr>
          <p:nvPr>
            <p:ph type="body" sz="quarter" idx="15"/>
          </p:nvPr>
        </p:nvSpPr>
        <p:spPr/>
        <p:txBody>
          <a:bodyPr/>
          <a:lstStyle/>
          <a:p>
            <a:r>
              <a:rPr lang="en-DE"/>
              <a:t>Kontradiktion</a:t>
            </a:r>
          </a:p>
        </p:txBody>
      </p:sp>
      <p:graphicFrame>
        <p:nvGraphicFramePr>
          <p:cNvPr id="7" name="Table 7">
            <a:extLst>
              <a:ext uri="{FF2B5EF4-FFF2-40B4-BE49-F238E27FC236}">
                <a16:creationId xmlns:a16="http://schemas.microsoft.com/office/drawing/2014/main" id="{71C01356-F686-ED42-A846-A27E429869C8}"/>
              </a:ext>
            </a:extLst>
          </p:cNvPr>
          <p:cNvGraphicFramePr>
            <a:graphicFrameLocks noGrp="1"/>
          </p:cNvGraphicFramePr>
          <p:nvPr>
            <p:extLst>
              <p:ext uri="{D42A27DB-BD31-4B8C-83A1-F6EECF244321}">
                <p14:modId xmlns:p14="http://schemas.microsoft.com/office/powerpoint/2010/main" val="2427624173"/>
              </p:ext>
            </p:extLst>
          </p:nvPr>
        </p:nvGraphicFramePr>
        <p:xfrm>
          <a:off x="499261" y="1717786"/>
          <a:ext cx="2610403" cy="2657088"/>
        </p:xfrm>
        <a:graphic>
          <a:graphicData uri="http://schemas.openxmlformats.org/drawingml/2006/table">
            <a:tbl>
              <a:tblPr firstRow="1" bandRow="1">
                <a:tableStyleId>{5C22544A-7EE6-4342-B048-85BDC9FD1C3A}</a:tableStyleId>
              </a:tblPr>
              <a:tblGrid>
                <a:gridCol w="373898">
                  <a:extLst>
                    <a:ext uri="{9D8B030D-6E8A-4147-A177-3AD203B41FA5}">
                      <a16:colId xmlns:a16="http://schemas.microsoft.com/office/drawing/2014/main" val="3145516865"/>
                    </a:ext>
                  </a:extLst>
                </a:gridCol>
                <a:gridCol w="373898">
                  <a:extLst>
                    <a:ext uri="{9D8B030D-6E8A-4147-A177-3AD203B41FA5}">
                      <a16:colId xmlns:a16="http://schemas.microsoft.com/office/drawing/2014/main" val="2117346862"/>
                    </a:ext>
                  </a:extLst>
                </a:gridCol>
                <a:gridCol w="1862607">
                  <a:extLst>
                    <a:ext uri="{9D8B030D-6E8A-4147-A177-3AD203B41FA5}">
                      <a16:colId xmlns:a16="http://schemas.microsoft.com/office/drawing/2014/main" val="1079191590"/>
                    </a:ext>
                  </a:extLst>
                </a:gridCol>
              </a:tblGrid>
              <a:tr h="586864">
                <a:tc gridSpan="3">
                  <a:txBody>
                    <a:bodyPr/>
                    <a:lstStyle/>
                    <a:p>
                      <a:pPr algn="ctr"/>
                      <a:r>
                        <a:rPr lang="en-DE"/>
                        <a:t>Kontradiktion</a:t>
                      </a:r>
                    </a:p>
                  </a:txBody>
                  <a:tcPr anchor="ctr"/>
                </a:tc>
                <a:tc hMerge="1">
                  <a:txBody>
                    <a:bodyPr/>
                    <a:lstStyle/>
                    <a:p>
                      <a:pPr algn="ctr"/>
                      <a:endParaRPr lang="en-DE"/>
                    </a:p>
                  </a:txBody>
                  <a:tcPr anchor="ctr"/>
                </a:tc>
                <a:tc hMerge="1">
                  <a:txBody>
                    <a:bodyPr/>
                    <a:lstStyle/>
                    <a:p>
                      <a:endParaRPr lang="en-DE"/>
                    </a:p>
                  </a:txBody>
                  <a:tcPr>
                    <a:noFill/>
                  </a:tcPr>
                </a:tc>
                <a:extLst>
                  <a:ext uri="{0D108BD9-81ED-4DB2-BD59-A6C34878D82A}">
                    <a16:rowId xmlns:a16="http://schemas.microsoft.com/office/drawing/2014/main" val="3766123898"/>
                  </a:ext>
                </a:extLst>
              </a:tr>
              <a:tr h="586864">
                <a:tc>
                  <a:txBody>
                    <a:bodyPr/>
                    <a:lstStyle/>
                    <a:p>
                      <a:pPr algn="ctr"/>
                      <a:r>
                        <a:rPr lang="en-DE" b="1"/>
                        <a:t>A</a:t>
                      </a:r>
                    </a:p>
                  </a:txBody>
                  <a:tcPr anchor="ctr"/>
                </a:tc>
                <a:tc>
                  <a:txBody>
                    <a:bodyPr/>
                    <a:lstStyle/>
                    <a:p>
                      <a:pPr algn="ctr"/>
                      <a:r>
                        <a:rPr lang="en-DE" b="1"/>
                        <a:t>B</a:t>
                      </a:r>
                    </a:p>
                  </a:txBody>
                  <a:tcPr anchor="ctr"/>
                </a:tc>
                <a:tc>
                  <a:txBody>
                    <a:bodyPr/>
                    <a:lstStyle/>
                    <a:p>
                      <a:endParaRPr lang="en-DE"/>
                    </a:p>
                  </a:txBody>
                  <a:tcPr>
                    <a:noFill/>
                  </a:tcPr>
                </a:tc>
                <a:extLst>
                  <a:ext uri="{0D108BD9-81ED-4DB2-BD59-A6C34878D82A}">
                    <a16:rowId xmlns:a16="http://schemas.microsoft.com/office/drawing/2014/main" val="1934101442"/>
                  </a:ext>
                </a:extLst>
              </a:tr>
              <a:tr h="370840">
                <a:tc>
                  <a:txBody>
                    <a:bodyPr/>
                    <a:lstStyle/>
                    <a:p>
                      <a:pPr algn="ctr"/>
                      <a:r>
                        <a:rPr lang="en-DE"/>
                        <a:t>1</a:t>
                      </a:r>
                    </a:p>
                  </a:txBody>
                  <a:tcPr anchor="ctr">
                    <a:solidFill>
                      <a:srgbClr val="FF0000"/>
                    </a:solidFill>
                  </a:tcPr>
                </a:tc>
                <a:tc>
                  <a:txBody>
                    <a:bodyPr/>
                    <a:lstStyle/>
                    <a:p>
                      <a:pPr algn="ctr"/>
                      <a:r>
                        <a:rPr lang="en-DE"/>
                        <a:t>1</a:t>
                      </a:r>
                    </a:p>
                  </a:txBody>
                  <a:tcPr anchor="ctr">
                    <a:solidFill>
                      <a:srgbClr val="FF0000"/>
                    </a:solidFill>
                  </a:tcPr>
                </a:tc>
                <a:tc>
                  <a:txBody>
                    <a:bodyPr/>
                    <a:lstStyle/>
                    <a:p>
                      <a:r>
                        <a:rPr lang="en-DE" b="1"/>
                        <a:t>unmöglich</a:t>
                      </a:r>
                    </a:p>
                  </a:txBody>
                  <a:tcPr>
                    <a:solidFill>
                      <a:srgbClr val="FF0000"/>
                    </a:solidFill>
                  </a:tcPr>
                </a:tc>
                <a:extLst>
                  <a:ext uri="{0D108BD9-81ED-4DB2-BD59-A6C34878D82A}">
                    <a16:rowId xmlns:a16="http://schemas.microsoft.com/office/drawing/2014/main" val="1324154329"/>
                  </a:ext>
                </a:extLst>
              </a:tr>
              <a:tr h="370840">
                <a:tc>
                  <a:txBody>
                    <a:bodyPr/>
                    <a:lstStyle/>
                    <a:p>
                      <a:pPr algn="ctr"/>
                      <a:r>
                        <a:rPr lang="en-DE"/>
                        <a:t>1</a:t>
                      </a:r>
                    </a:p>
                  </a:txBody>
                  <a:tcPr anchor="ctr">
                    <a:solidFill>
                      <a:schemeClr val="bg1">
                        <a:lumMod val="75000"/>
                      </a:schemeClr>
                    </a:solidFill>
                  </a:tcPr>
                </a:tc>
                <a:tc>
                  <a:txBody>
                    <a:bodyPr/>
                    <a:lstStyle/>
                    <a:p>
                      <a:pPr algn="ctr"/>
                      <a:r>
                        <a:rPr lang="en-DE"/>
                        <a:t>0</a:t>
                      </a:r>
                    </a:p>
                  </a:txBody>
                  <a:tcPr anchor="ctr">
                    <a:solidFill>
                      <a:schemeClr val="bg1">
                        <a:lumMod val="75000"/>
                      </a:schemeClr>
                    </a:solidFill>
                  </a:tcPr>
                </a:tc>
                <a:tc>
                  <a:txBody>
                    <a:bodyPr/>
                    <a:lstStyle/>
                    <a:p>
                      <a:endParaRPr lang="en-DE" b="1"/>
                    </a:p>
                  </a:txBody>
                  <a:tcPr>
                    <a:noFill/>
                  </a:tcPr>
                </a:tc>
                <a:extLst>
                  <a:ext uri="{0D108BD9-81ED-4DB2-BD59-A6C34878D82A}">
                    <a16:rowId xmlns:a16="http://schemas.microsoft.com/office/drawing/2014/main" val="1058264122"/>
                  </a:ext>
                </a:extLst>
              </a:tr>
              <a:tr h="370840">
                <a:tc>
                  <a:txBody>
                    <a:bodyPr/>
                    <a:lstStyle/>
                    <a:p>
                      <a:pPr algn="ctr"/>
                      <a:r>
                        <a:rPr lang="en-DE"/>
                        <a:t>0</a:t>
                      </a:r>
                    </a:p>
                  </a:txBody>
                  <a:tcPr anchor="ctr">
                    <a:solidFill>
                      <a:schemeClr val="bg1">
                        <a:lumMod val="85000"/>
                      </a:schemeClr>
                    </a:solidFill>
                  </a:tcPr>
                </a:tc>
                <a:tc>
                  <a:txBody>
                    <a:bodyPr/>
                    <a:lstStyle/>
                    <a:p>
                      <a:pPr algn="ctr"/>
                      <a:r>
                        <a:rPr lang="en-DE"/>
                        <a:t>1</a:t>
                      </a:r>
                    </a:p>
                  </a:txBody>
                  <a:tcPr anchor="ctr">
                    <a:solidFill>
                      <a:schemeClr val="bg1">
                        <a:lumMod val="85000"/>
                      </a:schemeClr>
                    </a:solidFill>
                  </a:tcPr>
                </a:tc>
                <a:tc>
                  <a:txBody>
                    <a:bodyPr/>
                    <a:lstStyle/>
                    <a:p>
                      <a:endParaRPr lang="en-DE" b="1"/>
                    </a:p>
                  </a:txBody>
                  <a:tcPr>
                    <a:noFill/>
                  </a:tcPr>
                </a:tc>
                <a:extLst>
                  <a:ext uri="{0D108BD9-81ED-4DB2-BD59-A6C34878D82A}">
                    <a16:rowId xmlns:a16="http://schemas.microsoft.com/office/drawing/2014/main" val="2632571561"/>
                  </a:ext>
                </a:extLst>
              </a:tr>
              <a:tr h="370840">
                <a:tc>
                  <a:txBody>
                    <a:bodyPr/>
                    <a:lstStyle/>
                    <a:p>
                      <a:pPr algn="ctr"/>
                      <a:r>
                        <a:rPr lang="en-DE"/>
                        <a:t>0</a:t>
                      </a:r>
                    </a:p>
                  </a:txBody>
                  <a:tcPr anchor="ctr">
                    <a:solidFill>
                      <a:srgbClr val="FF0000"/>
                    </a:solidFill>
                  </a:tcPr>
                </a:tc>
                <a:tc>
                  <a:txBody>
                    <a:bodyPr/>
                    <a:lstStyle/>
                    <a:p>
                      <a:pPr algn="ctr"/>
                      <a:r>
                        <a:rPr lang="en-DE"/>
                        <a:t>0</a:t>
                      </a:r>
                    </a:p>
                  </a:txBody>
                  <a:tcPr anchor="ctr">
                    <a:solidFill>
                      <a:srgbClr val="FF0000"/>
                    </a:solidFill>
                  </a:tcPr>
                </a:tc>
                <a:tc>
                  <a:txBody>
                    <a:bodyPr/>
                    <a:lstStyle/>
                    <a:p>
                      <a:r>
                        <a:rPr lang="en-DE" b="1"/>
                        <a:t>unmöglich</a:t>
                      </a:r>
                    </a:p>
                  </a:txBody>
                  <a:tcPr>
                    <a:solidFill>
                      <a:srgbClr val="FF0000"/>
                    </a:solidFill>
                  </a:tcPr>
                </a:tc>
                <a:extLst>
                  <a:ext uri="{0D108BD9-81ED-4DB2-BD59-A6C34878D82A}">
                    <a16:rowId xmlns:a16="http://schemas.microsoft.com/office/drawing/2014/main" val="1855023534"/>
                  </a:ext>
                </a:extLst>
              </a:tr>
            </a:tbl>
          </a:graphicData>
        </a:graphic>
      </p:graphicFrame>
    </p:spTree>
    <p:extLst>
      <p:ext uri="{BB962C8B-B14F-4D97-AF65-F5344CB8AC3E}">
        <p14:creationId xmlns:p14="http://schemas.microsoft.com/office/powerpoint/2010/main" val="3382354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0EB9-ED06-8F49-A13B-1A201BE2A90E}"/>
              </a:ext>
            </a:extLst>
          </p:cNvPr>
          <p:cNvSpPr>
            <a:spLocks noGrp="1"/>
          </p:cNvSpPr>
          <p:nvPr>
            <p:ph type="title"/>
          </p:nvPr>
        </p:nvSpPr>
        <p:spPr/>
        <p:txBody>
          <a:bodyPr/>
          <a:lstStyle/>
          <a:p>
            <a:r>
              <a:rPr lang="en-DE"/>
              <a:t>Bedeutung und Logik</a:t>
            </a:r>
          </a:p>
        </p:txBody>
      </p:sp>
      <p:sp>
        <p:nvSpPr>
          <p:cNvPr id="3" name="Footer Placeholder 2">
            <a:extLst>
              <a:ext uri="{FF2B5EF4-FFF2-40B4-BE49-F238E27FC236}">
                <a16:creationId xmlns:a16="http://schemas.microsoft.com/office/drawing/2014/main" id="{4C480EBF-1EFC-BA43-BED6-B173DF975F1E}"/>
              </a:ext>
            </a:extLst>
          </p:cNvPr>
          <p:cNvSpPr>
            <a:spLocks noGrp="1"/>
          </p:cNvSpPr>
          <p:nvPr>
            <p:ph type="ftr" sz="quarter" idx="11"/>
          </p:nvPr>
        </p:nvSpPr>
        <p:spPr/>
        <p:txBody>
          <a:bodyPr/>
          <a:lstStyle/>
          <a:p>
            <a:r>
              <a:rPr lang="de-DE"/>
              <a:t>(Löbner 2015: 203-205)</a:t>
            </a:r>
          </a:p>
        </p:txBody>
      </p:sp>
      <p:sp>
        <p:nvSpPr>
          <p:cNvPr id="4" name="Slide Number Placeholder 3">
            <a:extLst>
              <a:ext uri="{FF2B5EF4-FFF2-40B4-BE49-F238E27FC236}">
                <a16:creationId xmlns:a16="http://schemas.microsoft.com/office/drawing/2014/main" id="{CC342462-8F7E-844B-93A0-958B0A75B54A}"/>
              </a:ext>
            </a:extLst>
          </p:cNvPr>
          <p:cNvSpPr>
            <a:spLocks noGrp="1"/>
          </p:cNvSpPr>
          <p:nvPr>
            <p:ph type="sldNum" sz="quarter" idx="12"/>
          </p:nvPr>
        </p:nvSpPr>
        <p:spPr/>
        <p:txBody>
          <a:bodyPr/>
          <a:lstStyle/>
          <a:p>
            <a:fld id="{9D195BCC-3514-4B1B-9C18-24F3D67EC549}" type="slidenum">
              <a:rPr lang="de-DE" smtClean="0"/>
              <a:t>51</a:t>
            </a:fld>
            <a:endParaRPr lang="de-DE"/>
          </a:p>
        </p:txBody>
      </p:sp>
      <p:sp>
        <p:nvSpPr>
          <p:cNvPr id="5" name="Text Placeholder 4">
            <a:extLst>
              <a:ext uri="{FF2B5EF4-FFF2-40B4-BE49-F238E27FC236}">
                <a16:creationId xmlns:a16="http://schemas.microsoft.com/office/drawing/2014/main" id="{4EF7A9BA-1E89-0F4B-8705-D970834A8A08}"/>
              </a:ext>
            </a:extLst>
          </p:cNvPr>
          <p:cNvSpPr>
            <a:spLocks noGrp="1"/>
          </p:cNvSpPr>
          <p:nvPr>
            <p:ph type="body" sz="quarter" idx="14"/>
          </p:nvPr>
        </p:nvSpPr>
        <p:spPr/>
        <p:txBody>
          <a:bodyPr/>
          <a:lstStyle/>
          <a:p>
            <a:r>
              <a:rPr lang="en-DE"/>
              <a:t>wenn es sich bei A und B um </a:t>
            </a:r>
            <a:r>
              <a:rPr lang="en-DE" b="1"/>
              <a:t>kontingente</a:t>
            </a:r>
            <a:r>
              <a:rPr lang="en-DE"/>
              <a:t> Sätze handelt (also Sätze, die je nach Kontext wahr oder falsch sein können), gilt:</a:t>
            </a:r>
          </a:p>
        </p:txBody>
      </p:sp>
      <p:sp>
        <p:nvSpPr>
          <p:cNvPr id="6" name="Text Placeholder 5">
            <a:extLst>
              <a:ext uri="{FF2B5EF4-FFF2-40B4-BE49-F238E27FC236}">
                <a16:creationId xmlns:a16="http://schemas.microsoft.com/office/drawing/2014/main" id="{1ABD24F1-DC83-AE44-AABF-F7D0152A710B}"/>
              </a:ext>
            </a:extLst>
          </p:cNvPr>
          <p:cNvSpPr>
            <a:spLocks noGrp="1"/>
          </p:cNvSpPr>
          <p:nvPr>
            <p:ph type="body" sz="quarter" idx="15"/>
          </p:nvPr>
        </p:nvSpPr>
        <p:spPr/>
        <p:txBody>
          <a:bodyPr/>
          <a:lstStyle/>
          <a:p>
            <a:r>
              <a:rPr lang="en-DE"/>
              <a:t>Logische Beziehungen zwischen Sätzen</a:t>
            </a:r>
          </a:p>
        </p:txBody>
      </p:sp>
      <p:graphicFrame>
        <p:nvGraphicFramePr>
          <p:cNvPr id="7" name="Table 7">
            <a:extLst>
              <a:ext uri="{FF2B5EF4-FFF2-40B4-BE49-F238E27FC236}">
                <a16:creationId xmlns:a16="http://schemas.microsoft.com/office/drawing/2014/main" id="{C96CA959-803E-454E-88B3-29BDB7D8099A}"/>
              </a:ext>
            </a:extLst>
          </p:cNvPr>
          <p:cNvGraphicFramePr>
            <a:graphicFrameLocks noGrp="1"/>
          </p:cNvGraphicFramePr>
          <p:nvPr>
            <p:extLst>
              <p:ext uri="{D42A27DB-BD31-4B8C-83A1-F6EECF244321}">
                <p14:modId xmlns:p14="http://schemas.microsoft.com/office/powerpoint/2010/main" val="2663473045"/>
              </p:ext>
            </p:extLst>
          </p:nvPr>
        </p:nvGraphicFramePr>
        <p:xfrm>
          <a:off x="251520" y="2736949"/>
          <a:ext cx="1746306" cy="1854200"/>
        </p:xfrm>
        <a:graphic>
          <a:graphicData uri="http://schemas.openxmlformats.org/drawingml/2006/table">
            <a:tbl>
              <a:tblPr firstRow="1" bandRow="1">
                <a:tableStyleId>{5C22544A-7EE6-4342-B048-85BDC9FD1C3A}</a:tableStyleId>
              </a:tblPr>
              <a:tblGrid>
                <a:gridCol w="873153">
                  <a:extLst>
                    <a:ext uri="{9D8B030D-6E8A-4147-A177-3AD203B41FA5}">
                      <a16:colId xmlns:a16="http://schemas.microsoft.com/office/drawing/2014/main" val="1958390348"/>
                    </a:ext>
                  </a:extLst>
                </a:gridCol>
                <a:gridCol w="873153">
                  <a:extLst>
                    <a:ext uri="{9D8B030D-6E8A-4147-A177-3AD203B41FA5}">
                      <a16:colId xmlns:a16="http://schemas.microsoft.com/office/drawing/2014/main" val="1928383425"/>
                    </a:ext>
                  </a:extLst>
                </a:gridCol>
              </a:tblGrid>
              <a:tr h="370840">
                <a:tc>
                  <a:txBody>
                    <a:bodyPr/>
                    <a:lstStyle/>
                    <a:p>
                      <a:pPr algn="ctr"/>
                      <a:r>
                        <a:rPr lang="en-DE"/>
                        <a:t>A</a:t>
                      </a:r>
                    </a:p>
                  </a:txBody>
                  <a:tcPr anchor="ctr"/>
                </a:tc>
                <a:tc>
                  <a:txBody>
                    <a:bodyPr/>
                    <a:lstStyle/>
                    <a:p>
                      <a:pPr algn="ctr"/>
                      <a:r>
                        <a:rPr lang="en-DE"/>
                        <a:t>B</a:t>
                      </a:r>
                    </a:p>
                  </a:txBody>
                  <a:tcPr anchor="ctr"/>
                </a:tc>
                <a:extLst>
                  <a:ext uri="{0D108BD9-81ED-4DB2-BD59-A6C34878D82A}">
                    <a16:rowId xmlns:a16="http://schemas.microsoft.com/office/drawing/2014/main" val="3479589820"/>
                  </a:ext>
                </a:extLst>
              </a:tr>
              <a:tr h="370840">
                <a:tc>
                  <a:txBody>
                    <a:bodyPr/>
                    <a:lstStyle/>
                    <a:p>
                      <a:pPr algn="ctr"/>
                      <a:r>
                        <a:rPr lang="en-DE"/>
                        <a:t>1</a:t>
                      </a:r>
                    </a:p>
                  </a:txBody>
                  <a:tcPr anchor="ctr"/>
                </a:tc>
                <a:tc>
                  <a:txBody>
                    <a:bodyPr/>
                    <a:lstStyle/>
                    <a:p>
                      <a:pPr algn="ctr"/>
                      <a:r>
                        <a:rPr lang="en-DE"/>
                        <a:t>1</a:t>
                      </a:r>
                    </a:p>
                  </a:txBody>
                  <a:tcPr anchor="ctr"/>
                </a:tc>
                <a:extLst>
                  <a:ext uri="{0D108BD9-81ED-4DB2-BD59-A6C34878D82A}">
                    <a16:rowId xmlns:a16="http://schemas.microsoft.com/office/drawing/2014/main" val="2453087203"/>
                  </a:ext>
                </a:extLst>
              </a:tr>
              <a:tr h="370840">
                <a:tc>
                  <a:txBody>
                    <a:bodyPr/>
                    <a:lstStyle/>
                    <a:p>
                      <a:pPr algn="ctr"/>
                      <a:r>
                        <a:rPr lang="en-DE"/>
                        <a:t>1</a:t>
                      </a:r>
                    </a:p>
                  </a:txBody>
                  <a:tcPr anchor="ctr"/>
                </a:tc>
                <a:tc>
                  <a:txBody>
                    <a:bodyPr/>
                    <a:lstStyle/>
                    <a:p>
                      <a:pPr algn="ctr"/>
                      <a:r>
                        <a:rPr lang="en-DE"/>
                        <a:t>0</a:t>
                      </a:r>
                    </a:p>
                  </a:txBody>
                  <a:tcPr anchor="ctr"/>
                </a:tc>
                <a:extLst>
                  <a:ext uri="{0D108BD9-81ED-4DB2-BD59-A6C34878D82A}">
                    <a16:rowId xmlns:a16="http://schemas.microsoft.com/office/drawing/2014/main" val="3252060173"/>
                  </a:ext>
                </a:extLst>
              </a:tr>
              <a:tr h="370840">
                <a:tc>
                  <a:txBody>
                    <a:bodyPr/>
                    <a:lstStyle/>
                    <a:p>
                      <a:pPr algn="ctr"/>
                      <a:r>
                        <a:rPr lang="en-DE"/>
                        <a:t>0</a:t>
                      </a:r>
                    </a:p>
                  </a:txBody>
                  <a:tcPr anchor="ctr"/>
                </a:tc>
                <a:tc>
                  <a:txBody>
                    <a:bodyPr/>
                    <a:lstStyle/>
                    <a:p>
                      <a:pPr algn="ctr"/>
                      <a:r>
                        <a:rPr lang="en-DE"/>
                        <a:t>1</a:t>
                      </a:r>
                    </a:p>
                  </a:txBody>
                  <a:tcPr anchor="ctr"/>
                </a:tc>
                <a:extLst>
                  <a:ext uri="{0D108BD9-81ED-4DB2-BD59-A6C34878D82A}">
                    <a16:rowId xmlns:a16="http://schemas.microsoft.com/office/drawing/2014/main" val="860771979"/>
                  </a:ext>
                </a:extLst>
              </a:tr>
              <a:tr h="370840">
                <a:tc>
                  <a:txBody>
                    <a:bodyPr/>
                    <a:lstStyle/>
                    <a:p>
                      <a:pPr algn="ctr"/>
                      <a:r>
                        <a:rPr lang="en-DE"/>
                        <a:t>0</a:t>
                      </a:r>
                    </a:p>
                  </a:txBody>
                  <a:tcPr anchor="ctr"/>
                </a:tc>
                <a:tc>
                  <a:txBody>
                    <a:bodyPr/>
                    <a:lstStyle/>
                    <a:p>
                      <a:pPr algn="ctr"/>
                      <a:r>
                        <a:rPr lang="en-DE"/>
                        <a:t>0</a:t>
                      </a:r>
                    </a:p>
                  </a:txBody>
                  <a:tcPr anchor="ctr"/>
                </a:tc>
                <a:extLst>
                  <a:ext uri="{0D108BD9-81ED-4DB2-BD59-A6C34878D82A}">
                    <a16:rowId xmlns:a16="http://schemas.microsoft.com/office/drawing/2014/main" val="3767497767"/>
                  </a:ext>
                </a:extLst>
              </a:tr>
            </a:tbl>
          </a:graphicData>
        </a:graphic>
      </p:graphicFrame>
      <p:graphicFrame>
        <p:nvGraphicFramePr>
          <p:cNvPr id="8" name="Table 8">
            <a:extLst>
              <a:ext uri="{FF2B5EF4-FFF2-40B4-BE49-F238E27FC236}">
                <a16:creationId xmlns:a16="http://schemas.microsoft.com/office/drawing/2014/main" id="{3500D277-43A9-974C-9293-A4C82275F6B8}"/>
              </a:ext>
            </a:extLst>
          </p:cNvPr>
          <p:cNvGraphicFramePr>
            <a:graphicFrameLocks noGrp="1"/>
          </p:cNvGraphicFramePr>
          <p:nvPr>
            <p:extLst>
              <p:ext uri="{D42A27DB-BD31-4B8C-83A1-F6EECF244321}">
                <p14:modId xmlns:p14="http://schemas.microsoft.com/office/powerpoint/2010/main" val="3422447688"/>
              </p:ext>
            </p:extLst>
          </p:nvPr>
        </p:nvGraphicFramePr>
        <p:xfrm>
          <a:off x="2127234" y="2736949"/>
          <a:ext cx="6855368" cy="1854200"/>
        </p:xfrm>
        <a:graphic>
          <a:graphicData uri="http://schemas.openxmlformats.org/drawingml/2006/table">
            <a:tbl>
              <a:tblPr firstRow="1" bandRow="1">
                <a:tableStyleId>{5C22544A-7EE6-4342-B048-85BDC9FD1C3A}</a:tableStyleId>
              </a:tblPr>
              <a:tblGrid>
                <a:gridCol w="1713842">
                  <a:extLst>
                    <a:ext uri="{9D8B030D-6E8A-4147-A177-3AD203B41FA5}">
                      <a16:colId xmlns:a16="http://schemas.microsoft.com/office/drawing/2014/main" val="4284828677"/>
                    </a:ext>
                  </a:extLst>
                </a:gridCol>
                <a:gridCol w="1713842">
                  <a:extLst>
                    <a:ext uri="{9D8B030D-6E8A-4147-A177-3AD203B41FA5}">
                      <a16:colId xmlns:a16="http://schemas.microsoft.com/office/drawing/2014/main" val="2717432435"/>
                    </a:ext>
                  </a:extLst>
                </a:gridCol>
                <a:gridCol w="1713842">
                  <a:extLst>
                    <a:ext uri="{9D8B030D-6E8A-4147-A177-3AD203B41FA5}">
                      <a16:colId xmlns:a16="http://schemas.microsoft.com/office/drawing/2014/main" val="1919261262"/>
                    </a:ext>
                  </a:extLst>
                </a:gridCol>
                <a:gridCol w="1713842">
                  <a:extLst>
                    <a:ext uri="{9D8B030D-6E8A-4147-A177-3AD203B41FA5}">
                      <a16:colId xmlns:a16="http://schemas.microsoft.com/office/drawing/2014/main" val="3508999237"/>
                    </a:ext>
                  </a:extLst>
                </a:gridCol>
              </a:tblGrid>
              <a:tr h="370840">
                <a:tc>
                  <a:txBody>
                    <a:bodyPr/>
                    <a:lstStyle/>
                    <a:p>
                      <a:r>
                        <a:rPr lang="en-DE"/>
                        <a:t>A ⇒ B</a:t>
                      </a:r>
                    </a:p>
                  </a:txBody>
                  <a:tcPr/>
                </a:tc>
                <a:tc>
                  <a:txBody>
                    <a:bodyPr/>
                    <a:lstStyle/>
                    <a:p>
                      <a:r>
                        <a:rPr lang="en-DE"/>
                        <a:t>A ⇔ B</a:t>
                      </a:r>
                    </a:p>
                  </a:txBody>
                  <a:tcPr/>
                </a:tc>
                <a:tc>
                  <a:txBody>
                    <a:bodyPr/>
                    <a:lstStyle/>
                    <a:p>
                      <a:r>
                        <a:rPr lang="en-DE"/>
                        <a:t>Kontrarietät</a:t>
                      </a:r>
                    </a:p>
                  </a:txBody>
                  <a:tcPr/>
                </a:tc>
                <a:tc>
                  <a:txBody>
                    <a:bodyPr/>
                    <a:lstStyle/>
                    <a:p>
                      <a:r>
                        <a:rPr lang="en-DE"/>
                        <a:t>Kontradiktion</a:t>
                      </a:r>
                    </a:p>
                  </a:txBody>
                  <a:tcPr/>
                </a:tc>
                <a:extLst>
                  <a:ext uri="{0D108BD9-81ED-4DB2-BD59-A6C34878D82A}">
                    <a16:rowId xmlns:a16="http://schemas.microsoft.com/office/drawing/2014/main" val="2505480035"/>
                  </a:ext>
                </a:extLst>
              </a:tr>
              <a:tr h="370840">
                <a:tc>
                  <a:txBody>
                    <a:bodyPr/>
                    <a:lstStyle/>
                    <a:p>
                      <a:r>
                        <a:rPr lang="en-DE"/>
                        <a:t>möglich</a:t>
                      </a:r>
                    </a:p>
                  </a:txBody>
                  <a:tcPr/>
                </a:tc>
                <a:tc>
                  <a:txBody>
                    <a:bodyPr/>
                    <a:lstStyle/>
                    <a:p>
                      <a:r>
                        <a:rPr lang="en-DE"/>
                        <a:t>möglich</a:t>
                      </a:r>
                    </a:p>
                  </a:txBody>
                  <a:tcPr/>
                </a:tc>
                <a:tc>
                  <a:txBody>
                    <a:bodyPr/>
                    <a:lstStyle/>
                    <a:p>
                      <a:r>
                        <a:rPr lang="en-DE" b="1"/>
                        <a:t>unmöglich</a:t>
                      </a:r>
                    </a:p>
                  </a:txBody>
                  <a:tcPr/>
                </a:tc>
                <a:tc>
                  <a:txBody>
                    <a:bodyPr/>
                    <a:lstStyle/>
                    <a:p>
                      <a:r>
                        <a:rPr lang="en-DE"/>
                        <a:t>unmöglich</a:t>
                      </a:r>
                    </a:p>
                  </a:txBody>
                  <a:tcPr/>
                </a:tc>
                <a:extLst>
                  <a:ext uri="{0D108BD9-81ED-4DB2-BD59-A6C34878D82A}">
                    <a16:rowId xmlns:a16="http://schemas.microsoft.com/office/drawing/2014/main" val="2276109259"/>
                  </a:ext>
                </a:extLst>
              </a:tr>
              <a:tr h="370840">
                <a:tc>
                  <a:txBody>
                    <a:bodyPr/>
                    <a:lstStyle/>
                    <a:p>
                      <a:r>
                        <a:rPr lang="en-DE" b="1"/>
                        <a:t>unmöglich</a:t>
                      </a:r>
                    </a:p>
                  </a:txBody>
                  <a:tcPr/>
                </a:tc>
                <a:tc>
                  <a:txBody>
                    <a:bodyPr/>
                    <a:lstStyle/>
                    <a:p>
                      <a:r>
                        <a:rPr lang="en-DE" b="1"/>
                        <a:t>unmöglich</a:t>
                      </a:r>
                    </a:p>
                  </a:txBody>
                  <a:tcPr/>
                </a:tc>
                <a:tc>
                  <a:txBody>
                    <a:bodyPr/>
                    <a:lstStyle/>
                    <a:p>
                      <a:r>
                        <a:rPr lang="en-DE"/>
                        <a:t>möglich</a:t>
                      </a:r>
                    </a:p>
                  </a:txBody>
                  <a:tcPr/>
                </a:tc>
                <a:tc>
                  <a:txBody>
                    <a:bodyPr/>
                    <a:lstStyle/>
                    <a:p>
                      <a:r>
                        <a:rPr lang="en-DE"/>
                        <a:t>möglich</a:t>
                      </a:r>
                    </a:p>
                  </a:txBody>
                  <a:tcPr/>
                </a:tc>
                <a:extLst>
                  <a:ext uri="{0D108BD9-81ED-4DB2-BD59-A6C34878D82A}">
                    <a16:rowId xmlns:a16="http://schemas.microsoft.com/office/drawing/2014/main" val="3419061457"/>
                  </a:ext>
                </a:extLst>
              </a:tr>
              <a:tr h="370840">
                <a:tc>
                  <a:txBody>
                    <a:bodyPr/>
                    <a:lstStyle/>
                    <a:p>
                      <a:endParaRPr lang="en-DE"/>
                    </a:p>
                  </a:txBody>
                  <a:tcPr/>
                </a:tc>
                <a:tc>
                  <a:txBody>
                    <a:bodyPr/>
                    <a:lstStyle/>
                    <a:p>
                      <a:r>
                        <a:rPr lang="en-DE" b="1"/>
                        <a:t>unmöglich</a:t>
                      </a:r>
                    </a:p>
                  </a:txBody>
                  <a:tcPr/>
                </a:tc>
                <a:tc>
                  <a:txBody>
                    <a:bodyPr/>
                    <a:lstStyle/>
                    <a:p>
                      <a:r>
                        <a:rPr lang="en-DE"/>
                        <a:t>möglich</a:t>
                      </a:r>
                    </a:p>
                  </a:txBody>
                  <a:tcPr/>
                </a:tc>
                <a:tc>
                  <a:txBody>
                    <a:bodyPr/>
                    <a:lstStyle/>
                    <a:p>
                      <a:r>
                        <a:rPr lang="en-DE"/>
                        <a:t>möglich</a:t>
                      </a:r>
                    </a:p>
                  </a:txBody>
                  <a:tcPr/>
                </a:tc>
                <a:extLst>
                  <a:ext uri="{0D108BD9-81ED-4DB2-BD59-A6C34878D82A}">
                    <a16:rowId xmlns:a16="http://schemas.microsoft.com/office/drawing/2014/main" val="1370098408"/>
                  </a:ext>
                </a:extLst>
              </a:tr>
              <a:tr h="370840">
                <a:tc>
                  <a:txBody>
                    <a:bodyPr/>
                    <a:lstStyle/>
                    <a:p>
                      <a:r>
                        <a:rPr lang="en-DE"/>
                        <a:t>möglich</a:t>
                      </a:r>
                    </a:p>
                  </a:txBody>
                  <a:tcPr/>
                </a:tc>
                <a:tc>
                  <a:txBody>
                    <a:bodyPr/>
                    <a:lstStyle/>
                    <a:p>
                      <a:r>
                        <a:rPr lang="en-DE"/>
                        <a:t>möglich</a:t>
                      </a:r>
                    </a:p>
                  </a:txBody>
                  <a:tcPr/>
                </a:tc>
                <a:tc>
                  <a:txBody>
                    <a:bodyPr/>
                    <a:lstStyle/>
                    <a:p>
                      <a:endParaRPr lang="en-DE"/>
                    </a:p>
                  </a:txBody>
                  <a:tcPr/>
                </a:tc>
                <a:tc>
                  <a:txBody>
                    <a:bodyPr/>
                    <a:lstStyle/>
                    <a:p>
                      <a:r>
                        <a:rPr lang="en-DE"/>
                        <a:t>unmöglich</a:t>
                      </a:r>
                    </a:p>
                  </a:txBody>
                  <a:tcPr/>
                </a:tc>
                <a:extLst>
                  <a:ext uri="{0D108BD9-81ED-4DB2-BD59-A6C34878D82A}">
                    <a16:rowId xmlns:a16="http://schemas.microsoft.com/office/drawing/2014/main" val="1713963714"/>
                  </a:ext>
                </a:extLst>
              </a:tr>
            </a:tbl>
          </a:graphicData>
        </a:graphic>
      </p:graphicFrame>
    </p:spTree>
    <p:extLst>
      <p:ext uri="{BB962C8B-B14F-4D97-AF65-F5344CB8AC3E}">
        <p14:creationId xmlns:p14="http://schemas.microsoft.com/office/powerpoint/2010/main" val="3790009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0EB9-ED06-8F49-A13B-1A201BE2A90E}"/>
              </a:ext>
            </a:extLst>
          </p:cNvPr>
          <p:cNvSpPr>
            <a:spLocks noGrp="1"/>
          </p:cNvSpPr>
          <p:nvPr>
            <p:ph type="title"/>
          </p:nvPr>
        </p:nvSpPr>
        <p:spPr/>
        <p:txBody>
          <a:bodyPr/>
          <a:lstStyle/>
          <a:p>
            <a:r>
              <a:rPr lang="en-DE"/>
              <a:t>Bedeutung und Logik</a:t>
            </a:r>
          </a:p>
        </p:txBody>
      </p:sp>
      <p:sp>
        <p:nvSpPr>
          <p:cNvPr id="3" name="Footer Placeholder 2">
            <a:extLst>
              <a:ext uri="{FF2B5EF4-FFF2-40B4-BE49-F238E27FC236}">
                <a16:creationId xmlns:a16="http://schemas.microsoft.com/office/drawing/2014/main" id="{4C480EBF-1EFC-BA43-BED6-B173DF975F1E}"/>
              </a:ext>
            </a:extLst>
          </p:cNvPr>
          <p:cNvSpPr>
            <a:spLocks noGrp="1"/>
          </p:cNvSpPr>
          <p:nvPr>
            <p:ph type="ftr" sz="quarter" idx="11"/>
          </p:nvPr>
        </p:nvSpPr>
        <p:spPr/>
        <p:txBody>
          <a:bodyPr/>
          <a:lstStyle/>
          <a:p>
            <a:r>
              <a:rPr lang="de-DE"/>
              <a:t>(Löbner 2015: 203-205)</a:t>
            </a:r>
          </a:p>
        </p:txBody>
      </p:sp>
      <p:sp>
        <p:nvSpPr>
          <p:cNvPr id="4" name="Slide Number Placeholder 3">
            <a:extLst>
              <a:ext uri="{FF2B5EF4-FFF2-40B4-BE49-F238E27FC236}">
                <a16:creationId xmlns:a16="http://schemas.microsoft.com/office/drawing/2014/main" id="{CC342462-8F7E-844B-93A0-958B0A75B54A}"/>
              </a:ext>
            </a:extLst>
          </p:cNvPr>
          <p:cNvSpPr>
            <a:spLocks noGrp="1"/>
          </p:cNvSpPr>
          <p:nvPr>
            <p:ph type="sldNum" sz="quarter" idx="12"/>
          </p:nvPr>
        </p:nvSpPr>
        <p:spPr/>
        <p:txBody>
          <a:bodyPr/>
          <a:lstStyle/>
          <a:p>
            <a:fld id="{9D195BCC-3514-4B1B-9C18-24F3D67EC549}" type="slidenum">
              <a:rPr lang="de-DE" smtClean="0"/>
              <a:t>52</a:t>
            </a:fld>
            <a:endParaRPr lang="de-DE"/>
          </a:p>
        </p:txBody>
      </p:sp>
      <p:sp>
        <p:nvSpPr>
          <p:cNvPr id="5" name="Text Placeholder 4">
            <a:extLst>
              <a:ext uri="{FF2B5EF4-FFF2-40B4-BE49-F238E27FC236}">
                <a16:creationId xmlns:a16="http://schemas.microsoft.com/office/drawing/2014/main" id="{4EF7A9BA-1E89-0F4B-8705-D970834A8A08}"/>
              </a:ext>
            </a:extLst>
          </p:cNvPr>
          <p:cNvSpPr>
            <a:spLocks noGrp="1"/>
          </p:cNvSpPr>
          <p:nvPr>
            <p:ph type="body" sz="quarter" idx="14"/>
          </p:nvPr>
        </p:nvSpPr>
        <p:spPr/>
        <p:txBody>
          <a:bodyPr/>
          <a:lstStyle/>
          <a:p>
            <a:r>
              <a:rPr lang="en-DE"/>
              <a:t>wenn es sich bei A und B um </a:t>
            </a:r>
            <a:r>
              <a:rPr lang="en-DE" b="1"/>
              <a:t>kontingente</a:t>
            </a:r>
            <a:r>
              <a:rPr lang="en-DE"/>
              <a:t> Sätze handelt (also Sätze, die je nach Kontext wahr oder falsch sein können), gilt:</a:t>
            </a:r>
          </a:p>
        </p:txBody>
      </p:sp>
      <p:sp>
        <p:nvSpPr>
          <p:cNvPr id="6" name="Text Placeholder 5">
            <a:extLst>
              <a:ext uri="{FF2B5EF4-FFF2-40B4-BE49-F238E27FC236}">
                <a16:creationId xmlns:a16="http://schemas.microsoft.com/office/drawing/2014/main" id="{1ABD24F1-DC83-AE44-AABF-F7D0152A710B}"/>
              </a:ext>
            </a:extLst>
          </p:cNvPr>
          <p:cNvSpPr>
            <a:spLocks noGrp="1"/>
          </p:cNvSpPr>
          <p:nvPr>
            <p:ph type="body" sz="quarter" idx="15"/>
          </p:nvPr>
        </p:nvSpPr>
        <p:spPr/>
        <p:txBody>
          <a:bodyPr/>
          <a:lstStyle/>
          <a:p>
            <a:r>
              <a:rPr lang="en-DE"/>
              <a:t>Logische Unabhängigkeit</a:t>
            </a:r>
          </a:p>
        </p:txBody>
      </p:sp>
      <p:graphicFrame>
        <p:nvGraphicFramePr>
          <p:cNvPr id="7" name="Table 7">
            <a:extLst>
              <a:ext uri="{FF2B5EF4-FFF2-40B4-BE49-F238E27FC236}">
                <a16:creationId xmlns:a16="http://schemas.microsoft.com/office/drawing/2014/main" id="{C96CA959-803E-454E-88B3-29BDB7D8099A}"/>
              </a:ext>
            </a:extLst>
          </p:cNvPr>
          <p:cNvGraphicFramePr>
            <a:graphicFrameLocks noGrp="1"/>
          </p:cNvGraphicFramePr>
          <p:nvPr/>
        </p:nvGraphicFramePr>
        <p:xfrm>
          <a:off x="251520" y="2736949"/>
          <a:ext cx="1746306" cy="1854200"/>
        </p:xfrm>
        <a:graphic>
          <a:graphicData uri="http://schemas.openxmlformats.org/drawingml/2006/table">
            <a:tbl>
              <a:tblPr firstRow="1" bandRow="1">
                <a:tableStyleId>{5C22544A-7EE6-4342-B048-85BDC9FD1C3A}</a:tableStyleId>
              </a:tblPr>
              <a:tblGrid>
                <a:gridCol w="873153">
                  <a:extLst>
                    <a:ext uri="{9D8B030D-6E8A-4147-A177-3AD203B41FA5}">
                      <a16:colId xmlns:a16="http://schemas.microsoft.com/office/drawing/2014/main" val="1958390348"/>
                    </a:ext>
                  </a:extLst>
                </a:gridCol>
                <a:gridCol w="873153">
                  <a:extLst>
                    <a:ext uri="{9D8B030D-6E8A-4147-A177-3AD203B41FA5}">
                      <a16:colId xmlns:a16="http://schemas.microsoft.com/office/drawing/2014/main" val="1928383425"/>
                    </a:ext>
                  </a:extLst>
                </a:gridCol>
              </a:tblGrid>
              <a:tr h="370840">
                <a:tc>
                  <a:txBody>
                    <a:bodyPr/>
                    <a:lstStyle/>
                    <a:p>
                      <a:pPr algn="ctr"/>
                      <a:r>
                        <a:rPr lang="en-DE"/>
                        <a:t>A</a:t>
                      </a:r>
                    </a:p>
                  </a:txBody>
                  <a:tcPr anchor="ctr"/>
                </a:tc>
                <a:tc>
                  <a:txBody>
                    <a:bodyPr/>
                    <a:lstStyle/>
                    <a:p>
                      <a:pPr algn="ctr"/>
                      <a:r>
                        <a:rPr lang="en-DE"/>
                        <a:t>B</a:t>
                      </a:r>
                    </a:p>
                  </a:txBody>
                  <a:tcPr anchor="ctr"/>
                </a:tc>
                <a:extLst>
                  <a:ext uri="{0D108BD9-81ED-4DB2-BD59-A6C34878D82A}">
                    <a16:rowId xmlns:a16="http://schemas.microsoft.com/office/drawing/2014/main" val="3479589820"/>
                  </a:ext>
                </a:extLst>
              </a:tr>
              <a:tr h="370840">
                <a:tc>
                  <a:txBody>
                    <a:bodyPr/>
                    <a:lstStyle/>
                    <a:p>
                      <a:pPr algn="ctr"/>
                      <a:r>
                        <a:rPr lang="en-DE"/>
                        <a:t>1</a:t>
                      </a:r>
                    </a:p>
                  </a:txBody>
                  <a:tcPr anchor="ctr"/>
                </a:tc>
                <a:tc>
                  <a:txBody>
                    <a:bodyPr/>
                    <a:lstStyle/>
                    <a:p>
                      <a:pPr algn="ctr"/>
                      <a:r>
                        <a:rPr lang="en-DE"/>
                        <a:t>1</a:t>
                      </a:r>
                    </a:p>
                  </a:txBody>
                  <a:tcPr anchor="ctr"/>
                </a:tc>
                <a:extLst>
                  <a:ext uri="{0D108BD9-81ED-4DB2-BD59-A6C34878D82A}">
                    <a16:rowId xmlns:a16="http://schemas.microsoft.com/office/drawing/2014/main" val="2453087203"/>
                  </a:ext>
                </a:extLst>
              </a:tr>
              <a:tr h="370840">
                <a:tc>
                  <a:txBody>
                    <a:bodyPr/>
                    <a:lstStyle/>
                    <a:p>
                      <a:pPr algn="ctr"/>
                      <a:r>
                        <a:rPr lang="en-DE"/>
                        <a:t>1</a:t>
                      </a:r>
                    </a:p>
                  </a:txBody>
                  <a:tcPr anchor="ctr"/>
                </a:tc>
                <a:tc>
                  <a:txBody>
                    <a:bodyPr/>
                    <a:lstStyle/>
                    <a:p>
                      <a:pPr algn="ctr"/>
                      <a:r>
                        <a:rPr lang="en-DE"/>
                        <a:t>0</a:t>
                      </a:r>
                    </a:p>
                  </a:txBody>
                  <a:tcPr anchor="ctr"/>
                </a:tc>
                <a:extLst>
                  <a:ext uri="{0D108BD9-81ED-4DB2-BD59-A6C34878D82A}">
                    <a16:rowId xmlns:a16="http://schemas.microsoft.com/office/drawing/2014/main" val="3252060173"/>
                  </a:ext>
                </a:extLst>
              </a:tr>
              <a:tr h="370840">
                <a:tc>
                  <a:txBody>
                    <a:bodyPr/>
                    <a:lstStyle/>
                    <a:p>
                      <a:pPr algn="ctr"/>
                      <a:r>
                        <a:rPr lang="en-DE"/>
                        <a:t>0</a:t>
                      </a:r>
                    </a:p>
                  </a:txBody>
                  <a:tcPr anchor="ctr"/>
                </a:tc>
                <a:tc>
                  <a:txBody>
                    <a:bodyPr/>
                    <a:lstStyle/>
                    <a:p>
                      <a:pPr algn="ctr"/>
                      <a:r>
                        <a:rPr lang="en-DE"/>
                        <a:t>1</a:t>
                      </a:r>
                    </a:p>
                  </a:txBody>
                  <a:tcPr anchor="ctr"/>
                </a:tc>
                <a:extLst>
                  <a:ext uri="{0D108BD9-81ED-4DB2-BD59-A6C34878D82A}">
                    <a16:rowId xmlns:a16="http://schemas.microsoft.com/office/drawing/2014/main" val="860771979"/>
                  </a:ext>
                </a:extLst>
              </a:tr>
              <a:tr h="370840">
                <a:tc>
                  <a:txBody>
                    <a:bodyPr/>
                    <a:lstStyle/>
                    <a:p>
                      <a:pPr algn="ctr"/>
                      <a:r>
                        <a:rPr lang="en-DE"/>
                        <a:t>0</a:t>
                      </a:r>
                    </a:p>
                  </a:txBody>
                  <a:tcPr anchor="ctr"/>
                </a:tc>
                <a:tc>
                  <a:txBody>
                    <a:bodyPr/>
                    <a:lstStyle/>
                    <a:p>
                      <a:pPr algn="ctr"/>
                      <a:r>
                        <a:rPr lang="en-DE"/>
                        <a:t>0</a:t>
                      </a:r>
                    </a:p>
                  </a:txBody>
                  <a:tcPr anchor="ctr"/>
                </a:tc>
                <a:extLst>
                  <a:ext uri="{0D108BD9-81ED-4DB2-BD59-A6C34878D82A}">
                    <a16:rowId xmlns:a16="http://schemas.microsoft.com/office/drawing/2014/main" val="3767497767"/>
                  </a:ext>
                </a:extLst>
              </a:tr>
            </a:tbl>
          </a:graphicData>
        </a:graphic>
      </p:graphicFrame>
      <p:graphicFrame>
        <p:nvGraphicFramePr>
          <p:cNvPr id="8" name="Table 8">
            <a:extLst>
              <a:ext uri="{FF2B5EF4-FFF2-40B4-BE49-F238E27FC236}">
                <a16:creationId xmlns:a16="http://schemas.microsoft.com/office/drawing/2014/main" id="{3500D277-43A9-974C-9293-A4C82275F6B8}"/>
              </a:ext>
            </a:extLst>
          </p:cNvPr>
          <p:cNvGraphicFramePr>
            <a:graphicFrameLocks noGrp="1"/>
          </p:cNvGraphicFramePr>
          <p:nvPr>
            <p:extLst>
              <p:ext uri="{D42A27DB-BD31-4B8C-83A1-F6EECF244321}">
                <p14:modId xmlns:p14="http://schemas.microsoft.com/office/powerpoint/2010/main" val="4180320715"/>
              </p:ext>
            </p:extLst>
          </p:nvPr>
        </p:nvGraphicFramePr>
        <p:xfrm>
          <a:off x="2127234" y="2736949"/>
          <a:ext cx="1713842" cy="1854200"/>
        </p:xfrm>
        <a:graphic>
          <a:graphicData uri="http://schemas.openxmlformats.org/drawingml/2006/table">
            <a:tbl>
              <a:tblPr firstRow="1" bandRow="1">
                <a:tableStyleId>{5C22544A-7EE6-4342-B048-85BDC9FD1C3A}</a:tableStyleId>
              </a:tblPr>
              <a:tblGrid>
                <a:gridCol w="1713842">
                  <a:extLst>
                    <a:ext uri="{9D8B030D-6E8A-4147-A177-3AD203B41FA5}">
                      <a16:colId xmlns:a16="http://schemas.microsoft.com/office/drawing/2014/main" val="4284828677"/>
                    </a:ext>
                  </a:extLst>
                </a:gridCol>
              </a:tblGrid>
              <a:tr h="370840">
                <a:tc>
                  <a:txBody>
                    <a:bodyPr/>
                    <a:lstStyle/>
                    <a:p>
                      <a:r>
                        <a:rPr lang="en-DE"/>
                        <a:t>log. unabh.</a:t>
                      </a:r>
                    </a:p>
                  </a:txBody>
                  <a:tcPr/>
                </a:tc>
                <a:extLst>
                  <a:ext uri="{0D108BD9-81ED-4DB2-BD59-A6C34878D82A}">
                    <a16:rowId xmlns:a16="http://schemas.microsoft.com/office/drawing/2014/main" val="2505480035"/>
                  </a:ext>
                </a:extLst>
              </a:tr>
              <a:tr h="370840">
                <a:tc>
                  <a:txBody>
                    <a:bodyPr/>
                    <a:lstStyle/>
                    <a:p>
                      <a:r>
                        <a:rPr lang="en-DE"/>
                        <a:t>möglich</a:t>
                      </a:r>
                    </a:p>
                  </a:txBody>
                  <a:tcPr/>
                </a:tc>
                <a:extLst>
                  <a:ext uri="{0D108BD9-81ED-4DB2-BD59-A6C34878D82A}">
                    <a16:rowId xmlns:a16="http://schemas.microsoft.com/office/drawing/2014/main" val="2276109259"/>
                  </a:ext>
                </a:extLst>
              </a:tr>
              <a:tr h="370840">
                <a:tc>
                  <a:txBody>
                    <a:bodyPr/>
                    <a:lstStyle/>
                    <a:p>
                      <a:r>
                        <a:rPr lang="en-DE" b="0"/>
                        <a:t>möglich</a:t>
                      </a:r>
                    </a:p>
                  </a:txBody>
                  <a:tcPr/>
                </a:tc>
                <a:extLst>
                  <a:ext uri="{0D108BD9-81ED-4DB2-BD59-A6C34878D82A}">
                    <a16:rowId xmlns:a16="http://schemas.microsoft.com/office/drawing/2014/main" val="3419061457"/>
                  </a:ext>
                </a:extLst>
              </a:tr>
              <a:tr h="370840">
                <a:tc>
                  <a:txBody>
                    <a:bodyPr/>
                    <a:lstStyle/>
                    <a:p>
                      <a:r>
                        <a:rPr lang="en-DE"/>
                        <a:t>möglich</a:t>
                      </a:r>
                    </a:p>
                  </a:txBody>
                  <a:tcPr/>
                </a:tc>
                <a:extLst>
                  <a:ext uri="{0D108BD9-81ED-4DB2-BD59-A6C34878D82A}">
                    <a16:rowId xmlns:a16="http://schemas.microsoft.com/office/drawing/2014/main" val="1370098408"/>
                  </a:ext>
                </a:extLst>
              </a:tr>
              <a:tr h="370840">
                <a:tc>
                  <a:txBody>
                    <a:bodyPr/>
                    <a:lstStyle/>
                    <a:p>
                      <a:r>
                        <a:rPr lang="en-DE"/>
                        <a:t>möglich</a:t>
                      </a:r>
                    </a:p>
                  </a:txBody>
                  <a:tcPr/>
                </a:tc>
                <a:extLst>
                  <a:ext uri="{0D108BD9-81ED-4DB2-BD59-A6C34878D82A}">
                    <a16:rowId xmlns:a16="http://schemas.microsoft.com/office/drawing/2014/main" val="1713963714"/>
                  </a:ext>
                </a:extLst>
              </a:tr>
            </a:tbl>
          </a:graphicData>
        </a:graphic>
      </p:graphicFrame>
      <p:sp>
        <p:nvSpPr>
          <p:cNvPr id="9" name="TextBox 8">
            <a:extLst>
              <a:ext uri="{FF2B5EF4-FFF2-40B4-BE49-F238E27FC236}">
                <a16:creationId xmlns:a16="http://schemas.microsoft.com/office/drawing/2014/main" id="{76D72D1B-5B98-FA47-A7D6-9712C0E6AD79}"/>
              </a:ext>
            </a:extLst>
          </p:cNvPr>
          <p:cNvSpPr txBox="1"/>
          <p:nvPr/>
        </p:nvSpPr>
        <p:spPr>
          <a:xfrm>
            <a:off x="4355976" y="2646933"/>
            <a:ext cx="4536504" cy="1754326"/>
          </a:xfrm>
          <a:prstGeom prst="rect">
            <a:avLst/>
          </a:prstGeom>
          <a:noFill/>
        </p:spPr>
        <p:txBody>
          <a:bodyPr wrap="square" rtlCol="0">
            <a:spAutoFit/>
          </a:bodyPr>
          <a:lstStyle/>
          <a:p>
            <a:pPr algn="l"/>
            <a:r>
              <a:rPr lang="en-DE" sz="1800" b="1" dirty="0" err="1"/>
              <a:t>logische Unabhängigkeit:</a:t>
            </a:r>
          </a:p>
          <a:p>
            <a:pPr algn="l"/>
            <a:endParaRPr lang="en-DE" sz="1800" dirty="0" err="1"/>
          </a:p>
          <a:p>
            <a:pPr algn="l"/>
            <a:r>
              <a:rPr lang="en-DE" sz="1800" dirty="0" err="1"/>
              <a:t>Zwei Sätze A und B sind logisch unabhängig, wenn keine der vier Wahrheitswertkombinationen ausgeschlossen sind.</a:t>
            </a:r>
          </a:p>
        </p:txBody>
      </p:sp>
    </p:spTree>
    <p:extLst>
      <p:ext uri="{BB962C8B-B14F-4D97-AF65-F5344CB8AC3E}">
        <p14:creationId xmlns:p14="http://schemas.microsoft.com/office/powerpoint/2010/main" val="2598034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16887-3E28-A046-91DE-5D70E66AED98}"/>
              </a:ext>
            </a:extLst>
          </p:cNvPr>
          <p:cNvSpPr>
            <a:spLocks noGrp="1"/>
          </p:cNvSpPr>
          <p:nvPr>
            <p:ph type="title"/>
          </p:nvPr>
        </p:nvSpPr>
        <p:spPr/>
        <p:txBody>
          <a:bodyPr/>
          <a:lstStyle/>
          <a:p>
            <a:r>
              <a:rPr lang="en-DE"/>
              <a:t>Bedeutung und Logik</a:t>
            </a:r>
          </a:p>
        </p:txBody>
      </p:sp>
      <p:sp>
        <p:nvSpPr>
          <p:cNvPr id="3" name="Footer Placeholder 2">
            <a:extLst>
              <a:ext uri="{FF2B5EF4-FFF2-40B4-BE49-F238E27FC236}">
                <a16:creationId xmlns:a16="http://schemas.microsoft.com/office/drawing/2014/main" id="{F5D8D252-97F3-514F-A3FA-935067F99B3C}"/>
              </a:ext>
            </a:extLst>
          </p:cNvPr>
          <p:cNvSpPr>
            <a:spLocks noGrp="1"/>
          </p:cNvSpPr>
          <p:nvPr>
            <p:ph type="ftr" sz="quarter" idx="11"/>
          </p:nvPr>
        </p:nvSpPr>
        <p:spPr/>
        <p:txBody>
          <a:bodyPr/>
          <a:lstStyle/>
          <a:p>
            <a:r>
              <a:rPr lang="de-DE"/>
              <a:t>(Löbner 2015: 209)</a:t>
            </a:r>
          </a:p>
        </p:txBody>
      </p:sp>
      <p:sp>
        <p:nvSpPr>
          <p:cNvPr id="4" name="Slide Number Placeholder 3">
            <a:extLst>
              <a:ext uri="{FF2B5EF4-FFF2-40B4-BE49-F238E27FC236}">
                <a16:creationId xmlns:a16="http://schemas.microsoft.com/office/drawing/2014/main" id="{18087F71-B82C-3D47-8AF8-04DE3442B8D5}"/>
              </a:ext>
            </a:extLst>
          </p:cNvPr>
          <p:cNvSpPr>
            <a:spLocks noGrp="1"/>
          </p:cNvSpPr>
          <p:nvPr>
            <p:ph type="sldNum" sz="quarter" idx="12"/>
          </p:nvPr>
        </p:nvSpPr>
        <p:spPr/>
        <p:txBody>
          <a:bodyPr/>
          <a:lstStyle/>
          <a:p>
            <a:fld id="{9D195BCC-3514-4B1B-9C18-24F3D67EC549}" type="slidenum">
              <a:rPr lang="de-DE" smtClean="0"/>
              <a:t>53</a:t>
            </a:fld>
            <a:endParaRPr lang="de-DE"/>
          </a:p>
        </p:txBody>
      </p:sp>
      <p:sp>
        <p:nvSpPr>
          <p:cNvPr id="5" name="Text Placeholder 4">
            <a:extLst>
              <a:ext uri="{FF2B5EF4-FFF2-40B4-BE49-F238E27FC236}">
                <a16:creationId xmlns:a16="http://schemas.microsoft.com/office/drawing/2014/main" id="{78562F8B-B85B-A04C-B2AA-21D991B5FFC9}"/>
              </a:ext>
            </a:extLst>
          </p:cNvPr>
          <p:cNvSpPr>
            <a:spLocks noGrp="1"/>
          </p:cNvSpPr>
          <p:nvPr>
            <p:ph type="body" sz="quarter" idx="14"/>
          </p:nvPr>
        </p:nvSpPr>
        <p:spPr/>
        <p:txBody>
          <a:bodyPr/>
          <a:lstStyle/>
          <a:p>
            <a:r>
              <a:rPr lang="en-DE"/>
              <a:t>einfaches formales System mit syntaktischen und semantischen Regeln für bestimmte elementare Verbindungen von Sätzen</a:t>
            </a:r>
          </a:p>
          <a:p>
            <a:r>
              <a:rPr lang="en-DE"/>
              <a:t>Sätze werden dabei durch Variablen repräsentiert – ihr Inhalt ist offen.</a:t>
            </a:r>
          </a:p>
          <a:p>
            <a:pPr marL="0" indent="0">
              <a:buNone/>
            </a:pPr>
            <a:endParaRPr lang="en-DE"/>
          </a:p>
          <a:p>
            <a:pPr marL="0" indent="0">
              <a:buNone/>
            </a:pPr>
            <a:endParaRPr lang="en-DE"/>
          </a:p>
          <a:p>
            <a:pPr marL="0" indent="0">
              <a:buNone/>
            </a:pPr>
            <a:endParaRPr lang="en-DE"/>
          </a:p>
        </p:txBody>
      </p:sp>
      <p:sp>
        <p:nvSpPr>
          <p:cNvPr id="6" name="Text Placeholder 5">
            <a:extLst>
              <a:ext uri="{FF2B5EF4-FFF2-40B4-BE49-F238E27FC236}">
                <a16:creationId xmlns:a16="http://schemas.microsoft.com/office/drawing/2014/main" id="{4FC44708-EC53-0847-AFFC-3E7F233AF6AF}"/>
              </a:ext>
            </a:extLst>
          </p:cNvPr>
          <p:cNvSpPr>
            <a:spLocks noGrp="1"/>
          </p:cNvSpPr>
          <p:nvPr>
            <p:ph type="body" sz="quarter" idx="15"/>
          </p:nvPr>
        </p:nvSpPr>
        <p:spPr/>
        <p:txBody>
          <a:bodyPr/>
          <a:lstStyle/>
          <a:p>
            <a:r>
              <a:rPr lang="en-DE"/>
              <a:t>Aussagenlogik</a:t>
            </a:r>
          </a:p>
        </p:txBody>
      </p:sp>
      <p:graphicFrame>
        <p:nvGraphicFramePr>
          <p:cNvPr id="8" name="Table 8">
            <a:extLst>
              <a:ext uri="{FF2B5EF4-FFF2-40B4-BE49-F238E27FC236}">
                <a16:creationId xmlns:a16="http://schemas.microsoft.com/office/drawing/2014/main" id="{6F8323D4-33FF-4542-8B73-7495D788028C}"/>
              </a:ext>
            </a:extLst>
          </p:cNvPr>
          <p:cNvGraphicFramePr>
            <a:graphicFrameLocks noGrp="1"/>
          </p:cNvGraphicFramePr>
          <p:nvPr>
            <p:extLst>
              <p:ext uri="{D42A27DB-BD31-4B8C-83A1-F6EECF244321}">
                <p14:modId xmlns:p14="http://schemas.microsoft.com/office/powerpoint/2010/main" val="477926891"/>
              </p:ext>
            </p:extLst>
          </p:nvPr>
        </p:nvGraphicFramePr>
        <p:xfrm>
          <a:off x="505894" y="3006973"/>
          <a:ext cx="8026546" cy="1752600"/>
        </p:xfrm>
        <a:graphic>
          <a:graphicData uri="http://schemas.openxmlformats.org/drawingml/2006/table">
            <a:tbl>
              <a:tblPr firstRow="1" bandRow="1">
                <a:tableStyleId>{5C22544A-7EE6-4342-B048-85BDC9FD1C3A}</a:tableStyleId>
              </a:tblPr>
              <a:tblGrid>
                <a:gridCol w="768521">
                  <a:extLst>
                    <a:ext uri="{9D8B030D-6E8A-4147-A177-3AD203B41FA5}">
                      <a16:colId xmlns:a16="http://schemas.microsoft.com/office/drawing/2014/main" val="2144615557"/>
                    </a:ext>
                  </a:extLst>
                </a:gridCol>
                <a:gridCol w="6205158">
                  <a:extLst>
                    <a:ext uri="{9D8B030D-6E8A-4147-A177-3AD203B41FA5}">
                      <a16:colId xmlns:a16="http://schemas.microsoft.com/office/drawing/2014/main" val="2789507490"/>
                    </a:ext>
                  </a:extLst>
                </a:gridCol>
                <a:gridCol w="1052867">
                  <a:extLst>
                    <a:ext uri="{9D8B030D-6E8A-4147-A177-3AD203B41FA5}">
                      <a16:colId xmlns:a16="http://schemas.microsoft.com/office/drawing/2014/main" val="2442463487"/>
                    </a:ext>
                  </a:extLst>
                </a:gridCol>
              </a:tblGrid>
              <a:tr h="370840">
                <a:tc>
                  <a:txBody>
                    <a:bodyPr/>
                    <a:lstStyle/>
                    <a:p>
                      <a:r>
                        <a:rPr lang="en-DE" b="0">
                          <a:solidFill>
                            <a:schemeClr val="tx1"/>
                          </a:solidFill>
                          <a:latin typeface="Arial" panose="020B0604020202020204" pitchFamily="34" charset="0"/>
                          <a:cs typeface="Arial" panose="020B0604020202020204" pitchFamily="34"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b="0">
                          <a:solidFill>
                            <a:schemeClr val="tx1"/>
                          </a:solidFill>
                        </a:rPr>
                        <a:t>Negation: </a:t>
                      </a:r>
                      <a:r>
                        <a:rPr lang="en-DE" b="0">
                          <a:solidFill>
                            <a:schemeClr val="tx1"/>
                          </a:solidFill>
                          <a:latin typeface="Arial" panose="020B0604020202020204" pitchFamily="34" charset="0"/>
                          <a:cs typeface="Arial" panose="020B0604020202020204" pitchFamily="34" charset="0"/>
                        </a:rPr>
                        <a:t>¬A ist wahr, wenn A falsch ist, und umgekehrt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DE" b="1">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1931201"/>
                  </a:ext>
                </a:extLst>
              </a:tr>
              <a:tr h="370840">
                <a:tc>
                  <a:txBody>
                    <a:bodyPr/>
                    <a:lstStyle/>
                    <a:p>
                      <a:r>
                        <a:rPr lang="en-DE" b="0">
                          <a:solidFill>
                            <a:schemeClr val="tx1"/>
                          </a:solidFill>
                        </a:rPr>
                        <a:t>∧</a:t>
                      </a:r>
                      <a:endParaRPr lang="en-DE" b="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b="0">
                          <a:solidFill>
                            <a:schemeClr val="tx1"/>
                          </a:solidFill>
                        </a:rPr>
                        <a:t> Konjunktion: (A∧B) ist wahr gdw A und B beide wahr sind</a:t>
                      </a:r>
                      <a:endParaRPr lang="en-DE" b="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DE" b="1">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12362185"/>
                  </a:ext>
                </a:extLst>
              </a:tr>
              <a:tr h="370840">
                <a:tc>
                  <a:txBody>
                    <a:bodyPr/>
                    <a:lstStyle/>
                    <a:p>
                      <a:r>
                        <a:rPr lang="en-DE" b="0">
                          <a:solidFill>
                            <a:schemeClr val="tx1"/>
                          </a:solidFill>
                        </a:rPr>
                        <a:t>∨ </a:t>
                      </a:r>
                      <a:endParaRPr lang="en-DE" b="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b="0">
                          <a:solidFill>
                            <a:schemeClr val="tx1"/>
                          </a:solidFill>
                        </a:rPr>
                        <a:t>Disjunktion: (A∨B) ist wahr gdw A und/oder B wahr sind</a:t>
                      </a:r>
                      <a:endParaRPr lang="en-DE" b="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DE" b="1">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8591156"/>
                  </a:ext>
                </a:extLst>
              </a:tr>
              <a:tr h="370840">
                <a:tc>
                  <a:txBody>
                    <a:bodyPr/>
                    <a:lstStyle/>
                    <a:p>
                      <a:r>
                        <a:rPr lang="en-DE" b="0">
                          <a:solidFill>
                            <a:schemeClr val="tx1"/>
                          </a:solidFill>
                        </a:rPr>
                        <a:t>→</a:t>
                      </a:r>
                      <a:endParaRPr lang="en-DE" b="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b="0">
                          <a:solidFill>
                            <a:schemeClr val="tx1"/>
                          </a:solidFill>
                        </a:rPr>
                        <a:t>Subjunktion: (A → B) ist falsch, wenn A wahr und B falsch ist, und sonst wahr.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DE" b="1">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7245118"/>
                  </a:ext>
                </a:extLst>
              </a:tr>
            </a:tbl>
          </a:graphicData>
        </a:graphic>
      </p:graphicFrame>
      <p:pic>
        <p:nvPicPr>
          <p:cNvPr id="3081" name="Picture 9" descr="Venn diagram of Logical disjunction">
            <a:extLst>
              <a:ext uri="{FF2B5EF4-FFF2-40B4-BE49-F238E27FC236}">
                <a16:creationId xmlns:a16="http://schemas.microsoft.com/office/drawing/2014/main" id="{AE91A94E-F819-DF48-9174-DF94655DE3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42" t="3857" r="5037" b="5681"/>
          <a:stretch/>
        </p:blipFill>
        <p:spPr bwMode="auto">
          <a:xfrm>
            <a:off x="7731979" y="3779055"/>
            <a:ext cx="477053" cy="3382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 descr="Venn diagram of Logical conjunction">
            <a:extLst>
              <a:ext uri="{FF2B5EF4-FFF2-40B4-BE49-F238E27FC236}">
                <a16:creationId xmlns:a16="http://schemas.microsoft.com/office/drawing/2014/main" id="{AD80EA91-EDDD-464E-AEEE-F04261480C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824" t="8485" r="7091" b="10803"/>
          <a:stretch/>
        </p:blipFill>
        <p:spPr bwMode="auto">
          <a:xfrm>
            <a:off x="7760839" y="3416325"/>
            <a:ext cx="432048" cy="297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6281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7635-6F1A-E44A-A53A-D58DBA68D75D}"/>
              </a:ext>
            </a:extLst>
          </p:cNvPr>
          <p:cNvSpPr>
            <a:spLocks noGrp="1"/>
          </p:cNvSpPr>
          <p:nvPr>
            <p:ph type="title"/>
          </p:nvPr>
        </p:nvSpPr>
        <p:spPr/>
        <p:txBody>
          <a:bodyPr/>
          <a:lstStyle/>
          <a:p>
            <a:r>
              <a:rPr lang="en-DE"/>
              <a:t>Bedeutung und Logik</a:t>
            </a:r>
          </a:p>
        </p:txBody>
      </p:sp>
      <p:sp>
        <p:nvSpPr>
          <p:cNvPr id="3" name="Footer Placeholder 2">
            <a:extLst>
              <a:ext uri="{FF2B5EF4-FFF2-40B4-BE49-F238E27FC236}">
                <a16:creationId xmlns:a16="http://schemas.microsoft.com/office/drawing/2014/main" id="{38F60212-39A0-344F-B66C-0705E7AD28FF}"/>
              </a:ext>
            </a:extLst>
          </p:cNvPr>
          <p:cNvSpPr>
            <a:spLocks noGrp="1"/>
          </p:cNvSpPr>
          <p:nvPr>
            <p:ph type="ftr" sz="quarter" idx="11"/>
          </p:nvPr>
        </p:nvSpPr>
        <p:spPr/>
        <p:txBody>
          <a:bodyPr/>
          <a:lstStyle/>
          <a:p>
            <a:r>
              <a:rPr lang="de-DE"/>
              <a:t>(Löbner 2015: 210f.)</a:t>
            </a:r>
          </a:p>
        </p:txBody>
      </p:sp>
      <p:sp>
        <p:nvSpPr>
          <p:cNvPr id="4" name="Slide Number Placeholder 3">
            <a:extLst>
              <a:ext uri="{FF2B5EF4-FFF2-40B4-BE49-F238E27FC236}">
                <a16:creationId xmlns:a16="http://schemas.microsoft.com/office/drawing/2014/main" id="{BB93705C-8043-034F-8FC8-E0925E24334E}"/>
              </a:ext>
            </a:extLst>
          </p:cNvPr>
          <p:cNvSpPr>
            <a:spLocks noGrp="1"/>
          </p:cNvSpPr>
          <p:nvPr>
            <p:ph type="sldNum" sz="quarter" idx="12"/>
          </p:nvPr>
        </p:nvSpPr>
        <p:spPr/>
        <p:txBody>
          <a:bodyPr/>
          <a:lstStyle/>
          <a:p>
            <a:fld id="{9D195BCC-3514-4B1B-9C18-24F3D67EC549}" type="slidenum">
              <a:rPr lang="de-DE" smtClean="0"/>
              <a:t>54</a:t>
            </a:fld>
            <a:endParaRPr lang="de-DE"/>
          </a:p>
        </p:txBody>
      </p:sp>
      <p:sp>
        <p:nvSpPr>
          <p:cNvPr id="5" name="Text Placeholder 4">
            <a:extLst>
              <a:ext uri="{FF2B5EF4-FFF2-40B4-BE49-F238E27FC236}">
                <a16:creationId xmlns:a16="http://schemas.microsoft.com/office/drawing/2014/main" id="{740A3C08-3832-CE49-8B2E-199C455A777A}"/>
              </a:ext>
            </a:extLst>
          </p:cNvPr>
          <p:cNvSpPr>
            <a:spLocks noGrp="1"/>
          </p:cNvSpPr>
          <p:nvPr>
            <p:ph type="body" sz="quarter" idx="14"/>
          </p:nvPr>
        </p:nvSpPr>
        <p:spPr/>
        <p:txBody>
          <a:bodyPr/>
          <a:lstStyle/>
          <a:p>
            <a:r>
              <a:rPr lang="en-DE"/>
              <a:t>Die logischen Verknüpfungen sind so definiert, dass man sie als 'und', 'und/oder' bzw. 'nicht' interpretieren kann</a:t>
            </a:r>
          </a:p>
          <a:p>
            <a:r>
              <a:rPr lang="en-DE"/>
              <a:t>allerdings: ihre natürlichsprachigen Gegenstücke werden nicht immer so verwendet!</a:t>
            </a:r>
          </a:p>
          <a:p>
            <a:r>
              <a:rPr lang="en-DE"/>
              <a:t>bspw. negiert die natürlichsprachige Negation i.d.R. nur eine Prädikation, die aussagenlogische Negation hingegen immer die ganze Aussage.</a:t>
            </a:r>
          </a:p>
          <a:p>
            <a:r>
              <a:rPr lang="en-DE"/>
              <a:t>z.B. wird in einem Satz wie </a:t>
            </a:r>
            <a:r>
              <a:rPr lang="en-DE" i="1"/>
              <a:t>Angelika schläft nicht </a:t>
            </a:r>
            <a:r>
              <a:rPr lang="en-DE"/>
              <a:t>nicht negiert, dass es Angelika ist, von der die Rede ist!</a:t>
            </a:r>
          </a:p>
        </p:txBody>
      </p:sp>
      <p:sp>
        <p:nvSpPr>
          <p:cNvPr id="6" name="Text Placeholder 5">
            <a:extLst>
              <a:ext uri="{FF2B5EF4-FFF2-40B4-BE49-F238E27FC236}">
                <a16:creationId xmlns:a16="http://schemas.microsoft.com/office/drawing/2014/main" id="{C625B933-4E65-3B45-B703-8D42759BA57D}"/>
              </a:ext>
            </a:extLst>
          </p:cNvPr>
          <p:cNvSpPr>
            <a:spLocks noGrp="1"/>
          </p:cNvSpPr>
          <p:nvPr>
            <p:ph type="body" sz="quarter" idx="15"/>
          </p:nvPr>
        </p:nvSpPr>
        <p:spPr/>
        <p:txBody>
          <a:bodyPr/>
          <a:lstStyle/>
          <a:p>
            <a:r>
              <a:rPr lang="en-DE"/>
              <a:t>Aussagenlogik</a:t>
            </a:r>
          </a:p>
        </p:txBody>
      </p:sp>
    </p:spTree>
    <p:extLst>
      <p:ext uri="{BB962C8B-B14F-4D97-AF65-F5344CB8AC3E}">
        <p14:creationId xmlns:p14="http://schemas.microsoft.com/office/powerpoint/2010/main" val="29482546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5B459-CF08-5348-A206-D1F6CF84B223}"/>
              </a:ext>
            </a:extLst>
          </p:cNvPr>
          <p:cNvSpPr>
            <a:spLocks noGrp="1"/>
          </p:cNvSpPr>
          <p:nvPr>
            <p:ph type="title"/>
          </p:nvPr>
        </p:nvSpPr>
        <p:spPr/>
        <p:txBody>
          <a:bodyPr/>
          <a:lstStyle/>
          <a:p>
            <a:r>
              <a:rPr lang="en-DE"/>
              <a:t>Bedeutung und Logik</a:t>
            </a:r>
          </a:p>
        </p:txBody>
      </p:sp>
      <p:sp>
        <p:nvSpPr>
          <p:cNvPr id="3" name="Footer Placeholder 2">
            <a:extLst>
              <a:ext uri="{FF2B5EF4-FFF2-40B4-BE49-F238E27FC236}">
                <a16:creationId xmlns:a16="http://schemas.microsoft.com/office/drawing/2014/main" id="{CC5A77A9-783C-804B-8C03-0C216D02027C}"/>
              </a:ext>
            </a:extLst>
          </p:cNvPr>
          <p:cNvSpPr>
            <a:spLocks noGrp="1"/>
          </p:cNvSpPr>
          <p:nvPr>
            <p:ph type="ftr" sz="quarter" idx="11"/>
          </p:nvPr>
        </p:nvSpPr>
        <p:spPr/>
        <p:txBody>
          <a:bodyPr/>
          <a:lstStyle/>
          <a:p>
            <a:r>
              <a:rPr lang="de-DE"/>
              <a:t>(Löbner 2015: 211)</a:t>
            </a:r>
          </a:p>
        </p:txBody>
      </p:sp>
      <p:sp>
        <p:nvSpPr>
          <p:cNvPr id="4" name="Slide Number Placeholder 3">
            <a:extLst>
              <a:ext uri="{FF2B5EF4-FFF2-40B4-BE49-F238E27FC236}">
                <a16:creationId xmlns:a16="http://schemas.microsoft.com/office/drawing/2014/main" id="{98CEC65A-CE7C-8B40-940D-6EE81F78955D}"/>
              </a:ext>
            </a:extLst>
          </p:cNvPr>
          <p:cNvSpPr>
            <a:spLocks noGrp="1"/>
          </p:cNvSpPr>
          <p:nvPr>
            <p:ph type="sldNum" sz="quarter" idx="12"/>
          </p:nvPr>
        </p:nvSpPr>
        <p:spPr/>
        <p:txBody>
          <a:bodyPr/>
          <a:lstStyle/>
          <a:p>
            <a:fld id="{9D195BCC-3514-4B1B-9C18-24F3D67EC549}" type="slidenum">
              <a:rPr lang="de-DE" smtClean="0"/>
              <a:t>55</a:t>
            </a:fld>
            <a:endParaRPr lang="de-DE"/>
          </a:p>
        </p:txBody>
      </p:sp>
      <p:sp>
        <p:nvSpPr>
          <p:cNvPr id="5" name="Text Placeholder 4">
            <a:extLst>
              <a:ext uri="{FF2B5EF4-FFF2-40B4-BE49-F238E27FC236}">
                <a16:creationId xmlns:a16="http://schemas.microsoft.com/office/drawing/2014/main" id="{322839B3-CECC-564D-A1CD-3C397AF6EE84}"/>
              </a:ext>
            </a:extLst>
          </p:cNvPr>
          <p:cNvSpPr>
            <a:spLocks noGrp="1"/>
          </p:cNvSpPr>
          <p:nvPr>
            <p:ph type="body" sz="quarter" idx="14"/>
          </p:nvPr>
        </p:nvSpPr>
        <p:spPr/>
        <p:txBody>
          <a:bodyPr/>
          <a:lstStyle/>
          <a:p>
            <a:r>
              <a:rPr lang="en-DE"/>
              <a:t>ebenso können ∧ und ∨ in der Aussagenlogik nur zwischen Aussagen (ganzen Sätzen) verwendet werden, während </a:t>
            </a:r>
            <a:r>
              <a:rPr lang="en-DE" i="1"/>
              <a:t>und </a:t>
            </a:r>
            <a:r>
              <a:rPr lang="en-DE"/>
              <a:t>und </a:t>
            </a:r>
            <a:r>
              <a:rPr lang="en-DE" i="1"/>
              <a:t>oder </a:t>
            </a:r>
            <a:r>
              <a:rPr lang="en-DE"/>
              <a:t>auch einzelne Wörter oder Phrasen verbinden können:</a:t>
            </a:r>
          </a:p>
          <a:p>
            <a:endParaRPr lang="en-DE"/>
          </a:p>
          <a:p>
            <a:pPr marL="0" indent="0">
              <a:buNone/>
            </a:pPr>
            <a:r>
              <a:rPr lang="en-DE" i="1"/>
              <a:t>Klaus und Angelika wollen heiraten.</a:t>
            </a:r>
          </a:p>
          <a:p>
            <a:pPr marL="0" indent="0">
              <a:buNone/>
            </a:pPr>
            <a:r>
              <a:rPr lang="en-DE"/>
              <a:t>vs.</a:t>
            </a:r>
          </a:p>
          <a:p>
            <a:pPr marL="0" indent="0">
              <a:buNone/>
            </a:pPr>
            <a:r>
              <a:rPr lang="en-DE" i="1"/>
              <a:t>Klaus will heiraten und Angelika will heiraten.</a:t>
            </a:r>
            <a:r>
              <a:rPr lang="en-DE"/>
              <a:t> </a:t>
            </a:r>
          </a:p>
        </p:txBody>
      </p:sp>
      <p:sp>
        <p:nvSpPr>
          <p:cNvPr id="6" name="Text Placeholder 5">
            <a:extLst>
              <a:ext uri="{FF2B5EF4-FFF2-40B4-BE49-F238E27FC236}">
                <a16:creationId xmlns:a16="http://schemas.microsoft.com/office/drawing/2014/main" id="{28C12D39-45EF-E44A-8E72-EBEED69F392F}"/>
              </a:ext>
            </a:extLst>
          </p:cNvPr>
          <p:cNvSpPr>
            <a:spLocks noGrp="1"/>
          </p:cNvSpPr>
          <p:nvPr>
            <p:ph type="body" sz="quarter" idx="15"/>
          </p:nvPr>
        </p:nvSpPr>
        <p:spPr/>
        <p:txBody>
          <a:bodyPr/>
          <a:lstStyle/>
          <a:p>
            <a:r>
              <a:rPr lang="en-DE"/>
              <a:t>Aussagenlogik</a:t>
            </a:r>
          </a:p>
        </p:txBody>
      </p:sp>
    </p:spTree>
    <p:extLst>
      <p:ext uri="{BB962C8B-B14F-4D97-AF65-F5344CB8AC3E}">
        <p14:creationId xmlns:p14="http://schemas.microsoft.com/office/powerpoint/2010/main" val="10686070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9CF3-6C6D-5547-8ABF-2BBB8C5B1499}"/>
              </a:ext>
            </a:extLst>
          </p:cNvPr>
          <p:cNvSpPr>
            <a:spLocks noGrp="1"/>
          </p:cNvSpPr>
          <p:nvPr>
            <p:ph type="title"/>
          </p:nvPr>
        </p:nvSpPr>
        <p:spPr/>
        <p:txBody>
          <a:bodyPr/>
          <a:lstStyle/>
          <a:p>
            <a:r>
              <a:rPr lang="en-DE"/>
              <a:t>Bedeutung und Logik</a:t>
            </a:r>
          </a:p>
        </p:txBody>
      </p:sp>
      <p:sp>
        <p:nvSpPr>
          <p:cNvPr id="3" name="Footer Placeholder 2">
            <a:extLst>
              <a:ext uri="{FF2B5EF4-FFF2-40B4-BE49-F238E27FC236}">
                <a16:creationId xmlns:a16="http://schemas.microsoft.com/office/drawing/2014/main" id="{6618BFE4-AD01-2F4D-A1B7-17850C3E8C25}"/>
              </a:ext>
            </a:extLst>
          </p:cNvPr>
          <p:cNvSpPr>
            <a:spLocks noGrp="1"/>
          </p:cNvSpPr>
          <p:nvPr>
            <p:ph type="ftr" sz="quarter" idx="11"/>
          </p:nvPr>
        </p:nvSpPr>
        <p:spPr/>
        <p:txBody>
          <a:bodyPr/>
          <a:lstStyle/>
          <a:p>
            <a:r>
              <a:rPr lang="de-DE"/>
              <a:t>(Löbner 2015: 212ff.)</a:t>
            </a:r>
          </a:p>
        </p:txBody>
      </p:sp>
      <p:sp>
        <p:nvSpPr>
          <p:cNvPr id="4" name="Slide Number Placeholder 3">
            <a:extLst>
              <a:ext uri="{FF2B5EF4-FFF2-40B4-BE49-F238E27FC236}">
                <a16:creationId xmlns:a16="http://schemas.microsoft.com/office/drawing/2014/main" id="{5BD48EFC-5BC6-2B46-90AE-A739CE0347AF}"/>
              </a:ext>
            </a:extLst>
          </p:cNvPr>
          <p:cNvSpPr>
            <a:spLocks noGrp="1"/>
          </p:cNvSpPr>
          <p:nvPr>
            <p:ph type="sldNum" sz="quarter" idx="12"/>
          </p:nvPr>
        </p:nvSpPr>
        <p:spPr/>
        <p:txBody>
          <a:bodyPr/>
          <a:lstStyle/>
          <a:p>
            <a:fld id="{9D195BCC-3514-4B1B-9C18-24F3D67EC549}" type="slidenum">
              <a:rPr lang="de-DE" smtClean="0"/>
              <a:t>56</a:t>
            </a:fld>
            <a:endParaRPr lang="de-DE"/>
          </a:p>
        </p:txBody>
      </p:sp>
      <p:sp>
        <p:nvSpPr>
          <p:cNvPr id="5" name="Text Placeholder 4">
            <a:extLst>
              <a:ext uri="{FF2B5EF4-FFF2-40B4-BE49-F238E27FC236}">
                <a16:creationId xmlns:a16="http://schemas.microsoft.com/office/drawing/2014/main" id="{FA76ED76-285D-0445-A92C-68B3D89DF524}"/>
              </a:ext>
            </a:extLst>
          </p:cNvPr>
          <p:cNvSpPr>
            <a:spLocks noGrp="1"/>
          </p:cNvSpPr>
          <p:nvPr>
            <p:ph type="body" sz="quarter" idx="14"/>
          </p:nvPr>
        </p:nvSpPr>
        <p:spPr/>
        <p:txBody>
          <a:bodyPr/>
          <a:lstStyle/>
          <a:p>
            <a:r>
              <a:rPr lang="en-DE"/>
              <a:t>Die log. Beziehungen zwischen Sätzen können dazu verwendet werden, Beziehungen zwischen Ausdrücken unterhalb der Satzebene zu definieren</a:t>
            </a:r>
          </a:p>
          <a:p>
            <a:r>
              <a:rPr lang="en-DE"/>
              <a:t>um logische Beziehungen zwischen Ausdrücken zu definieren, setzt man sie in geeignete Testsätze ein und prüft deren Beziehung</a:t>
            </a:r>
          </a:p>
          <a:p>
            <a:r>
              <a:rPr lang="en-DE"/>
              <a:t>z.B.: wenn </a:t>
            </a:r>
            <a:r>
              <a:rPr lang="en-DE" i="1"/>
              <a:t>x ist y </a:t>
            </a:r>
            <a:r>
              <a:rPr lang="en-DE"/>
              <a:t>und </a:t>
            </a:r>
            <a:r>
              <a:rPr lang="en-DE" i="1"/>
              <a:t>x ist z </a:t>
            </a:r>
            <a:r>
              <a:rPr lang="en-DE"/>
              <a:t>in allen Kontexten austauschbar sind, liegt logische Äquivalenz vor</a:t>
            </a:r>
          </a:p>
        </p:txBody>
      </p:sp>
      <p:sp>
        <p:nvSpPr>
          <p:cNvPr id="6" name="Text Placeholder 5">
            <a:extLst>
              <a:ext uri="{FF2B5EF4-FFF2-40B4-BE49-F238E27FC236}">
                <a16:creationId xmlns:a16="http://schemas.microsoft.com/office/drawing/2014/main" id="{C68B0E61-E0CB-AE48-9E0F-74420DE153DB}"/>
              </a:ext>
            </a:extLst>
          </p:cNvPr>
          <p:cNvSpPr>
            <a:spLocks noGrp="1"/>
          </p:cNvSpPr>
          <p:nvPr>
            <p:ph type="body" sz="quarter" idx="15"/>
          </p:nvPr>
        </p:nvSpPr>
        <p:spPr/>
        <p:txBody>
          <a:bodyPr/>
          <a:lstStyle/>
          <a:p>
            <a:r>
              <a:rPr lang="en-DE"/>
              <a:t>Logische Beziehungen zwischen Wörtern</a:t>
            </a:r>
          </a:p>
        </p:txBody>
      </p:sp>
    </p:spTree>
    <p:extLst>
      <p:ext uri="{BB962C8B-B14F-4D97-AF65-F5344CB8AC3E}">
        <p14:creationId xmlns:p14="http://schemas.microsoft.com/office/powerpoint/2010/main" val="1131164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9CF3-6C6D-5547-8ABF-2BBB8C5B1499}"/>
              </a:ext>
            </a:extLst>
          </p:cNvPr>
          <p:cNvSpPr>
            <a:spLocks noGrp="1"/>
          </p:cNvSpPr>
          <p:nvPr>
            <p:ph type="title"/>
          </p:nvPr>
        </p:nvSpPr>
        <p:spPr/>
        <p:txBody>
          <a:bodyPr/>
          <a:lstStyle/>
          <a:p>
            <a:r>
              <a:rPr lang="en-DE"/>
              <a:t>Bedeutung und Logik</a:t>
            </a:r>
          </a:p>
        </p:txBody>
      </p:sp>
      <p:sp>
        <p:nvSpPr>
          <p:cNvPr id="3" name="Footer Placeholder 2">
            <a:extLst>
              <a:ext uri="{FF2B5EF4-FFF2-40B4-BE49-F238E27FC236}">
                <a16:creationId xmlns:a16="http://schemas.microsoft.com/office/drawing/2014/main" id="{6618BFE4-AD01-2F4D-A1B7-17850C3E8C25}"/>
              </a:ext>
            </a:extLst>
          </p:cNvPr>
          <p:cNvSpPr>
            <a:spLocks noGrp="1"/>
          </p:cNvSpPr>
          <p:nvPr>
            <p:ph type="ftr" sz="quarter" idx="11"/>
          </p:nvPr>
        </p:nvSpPr>
        <p:spPr/>
        <p:txBody>
          <a:bodyPr/>
          <a:lstStyle/>
          <a:p>
            <a:r>
              <a:rPr lang="de-DE"/>
              <a:t>(Löbner 2015: 212ff.)</a:t>
            </a:r>
          </a:p>
        </p:txBody>
      </p:sp>
      <p:sp>
        <p:nvSpPr>
          <p:cNvPr id="4" name="Slide Number Placeholder 3">
            <a:extLst>
              <a:ext uri="{FF2B5EF4-FFF2-40B4-BE49-F238E27FC236}">
                <a16:creationId xmlns:a16="http://schemas.microsoft.com/office/drawing/2014/main" id="{5BD48EFC-5BC6-2B46-90AE-A739CE0347AF}"/>
              </a:ext>
            </a:extLst>
          </p:cNvPr>
          <p:cNvSpPr>
            <a:spLocks noGrp="1"/>
          </p:cNvSpPr>
          <p:nvPr>
            <p:ph type="sldNum" sz="quarter" idx="12"/>
          </p:nvPr>
        </p:nvSpPr>
        <p:spPr/>
        <p:txBody>
          <a:bodyPr/>
          <a:lstStyle/>
          <a:p>
            <a:fld id="{9D195BCC-3514-4B1B-9C18-24F3D67EC549}" type="slidenum">
              <a:rPr lang="de-DE" smtClean="0"/>
              <a:t>57</a:t>
            </a:fld>
            <a:endParaRPr lang="de-DE"/>
          </a:p>
        </p:txBody>
      </p:sp>
      <p:sp>
        <p:nvSpPr>
          <p:cNvPr id="5" name="Text Placeholder 4">
            <a:extLst>
              <a:ext uri="{FF2B5EF4-FFF2-40B4-BE49-F238E27FC236}">
                <a16:creationId xmlns:a16="http://schemas.microsoft.com/office/drawing/2014/main" id="{FA76ED76-285D-0445-A92C-68B3D89DF524}"/>
              </a:ext>
            </a:extLst>
          </p:cNvPr>
          <p:cNvSpPr>
            <a:spLocks noGrp="1"/>
          </p:cNvSpPr>
          <p:nvPr>
            <p:ph type="body" sz="quarter" idx="14"/>
          </p:nvPr>
        </p:nvSpPr>
        <p:spPr/>
        <p:txBody>
          <a:bodyPr/>
          <a:lstStyle/>
          <a:p>
            <a:r>
              <a:rPr lang="en-DE"/>
              <a:t>Logische Äquivalenz</a:t>
            </a:r>
          </a:p>
          <a:p>
            <a:r>
              <a:rPr lang="en-DE"/>
              <a:t>Implikation und logische Unterordnung</a:t>
            </a:r>
          </a:p>
          <a:p>
            <a:r>
              <a:rPr lang="en-DE"/>
              <a:t>Logische Inkompatibilität</a:t>
            </a:r>
          </a:p>
          <a:p>
            <a:r>
              <a:rPr lang="en-DE"/>
              <a:t>Logische Komplementarität</a:t>
            </a:r>
          </a:p>
          <a:p>
            <a:endParaRPr lang="en-DE"/>
          </a:p>
        </p:txBody>
      </p:sp>
      <p:sp>
        <p:nvSpPr>
          <p:cNvPr id="6" name="Text Placeholder 5">
            <a:extLst>
              <a:ext uri="{FF2B5EF4-FFF2-40B4-BE49-F238E27FC236}">
                <a16:creationId xmlns:a16="http://schemas.microsoft.com/office/drawing/2014/main" id="{C68B0E61-E0CB-AE48-9E0F-74420DE153DB}"/>
              </a:ext>
            </a:extLst>
          </p:cNvPr>
          <p:cNvSpPr>
            <a:spLocks noGrp="1"/>
          </p:cNvSpPr>
          <p:nvPr>
            <p:ph type="body" sz="quarter" idx="15"/>
          </p:nvPr>
        </p:nvSpPr>
        <p:spPr/>
        <p:txBody>
          <a:bodyPr/>
          <a:lstStyle/>
          <a:p>
            <a:r>
              <a:rPr lang="en-DE"/>
              <a:t>Logische Beziehungen zwischen Wörtern</a:t>
            </a:r>
          </a:p>
        </p:txBody>
      </p:sp>
    </p:spTree>
    <p:extLst>
      <p:ext uri="{BB962C8B-B14F-4D97-AF65-F5344CB8AC3E}">
        <p14:creationId xmlns:p14="http://schemas.microsoft.com/office/powerpoint/2010/main" val="27421570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9CF3-6C6D-5547-8ABF-2BBB8C5B1499}"/>
              </a:ext>
            </a:extLst>
          </p:cNvPr>
          <p:cNvSpPr>
            <a:spLocks noGrp="1"/>
          </p:cNvSpPr>
          <p:nvPr>
            <p:ph type="title"/>
          </p:nvPr>
        </p:nvSpPr>
        <p:spPr/>
        <p:txBody>
          <a:bodyPr/>
          <a:lstStyle/>
          <a:p>
            <a:r>
              <a:rPr lang="en-DE"/>
              <a:t>Bedeutung und Logik</a:t>
            </a:r>
          </a:p>
        </p:txBody>
      </p:sp>
      <p:sp>
        <p:nvSpPr>
          <p:cNvPr id="3" name="Footer Placeholder 2">
            <a:extLst>
              <a:ext uri="{FF2B5EF4-FFF2-40B4-BE49-F238E27FC236}">
                <a16:creationId xmlns:a16="http://schemas.microsoft.com/office/drawing/2014/main" id="{6618BFE4-AD01-2F4D-A1B7-17850C3E8C25}"/>
              </a:ext>
            </a:extLst>
          </p:cNvPr>
          <p:cNvSpPr>
            <a:spLocks noGrp="1"/>
          </p:cNvSpPr>
          <p:nvPr>
            <p:ph type="ftr" sz="quarter" idx="11"/>
          </p:nvPr>
        </p:nvSpPr>
        <p:spPr/>
        <p:txBody>
          <a:bodyPr/>
          <a:lstStyle/>
          <a:p>
            <a:r>
              <a:rPr lang="de-DE"/>
              <a:t>(Löbner 2015: 212ff.)</a:t>
            </a:r>
          </a:p>
        </p:txBody>
      </p:sp>
      <p:sp>
        <p:nvSpPr>
          <p:cNvPr id="4" name="Slide Number Placeholder 3">
            <a:extLst>
              <a:ext uri="{FF2B5EF4-FFF2-40B4-BE49-F238E27FC236}">
                <a16:creationId xmlns:a16="http://schemas.microsoft.com/office/drawing/2014/main" id="{5BD48EFC-5BC6-2B46-90AE-A739CE0347AF}"/>
              </a:ext>
            </a:extLst>
          </p:cNvPr>
          <p:cNvSpPr>
            <a:spLocks noGrp="1"/>
          </p:cNvSpPr>
          <p:nvPr>
            <p:ph type="sldNum" sz="quarter" idx="12"/>
          </p:nvPr>
        </p:nvSpPr>
        <p:spPr/>
        <p:txBody>
          <a:bodyPr/>
          <a:lstStyle/>
          <a:p>
            <a:fld id="{9D195BCC-3514-4B1B-9C18-24F3D67EC549}" type="slidenum">
              <a:rPr lang="de-DE" smtClean="0"/>
              <a:t>58</a:t>
            </a:fld>
            <a:endParaRPr lang="de-DE"/>
          </a:p>
        </p:txBody>
      </p:sp>
      <p:sp>
        <p:nvSpPr>
          <p:cNvPr id="5" name="Text Placeholder 4">
            <a:extLst>
              <a:ext uri="{FF2B5EF4-FFF2-40B4-BE49-F238E27FC236}">
                <a16:creationId xmlns:a16="http://schemas.microsoft.com/office/drawing/2014/main" id="{FA76ED76-285D-0445-A92C-68B3D89DF524}"/>
              </a:ext>
            </a:extLst>
          </p:cNvPr>
          <p:cNvSpPr>
            <a:spLocks noGrp="1"/>
          </p:cNvSpPr>
          <p:nvPr>
            <p:ph type="body" sz="quarter" idx="14"/>
          </p:nvPr>
        </p:nvSpPr>
        <p:spPr/>
        <p:txBody>
          <a:bodyPr/>
          <a:lstStyle/>
          <a:p>
            <a:r>
              <a:rPr lang="en-DE" b="1"/>
              <a:t>Logische Äquivalenz</a:t>
            </a:r>
          </a:p>
          <a:p>
            <a:r>
              <a:rPr lang="en-DE"/>
              <a:t>Implikation und logische Unterordnung</a:t>
            </a:r>
          </a:p>
          <a:p>
            <a:r>
              <a:rPr lang="en-DE"/>
              <a:t>Logische Inkompatibilität</a:t>
            </a:r>
          </a:p>
          <a:p>
            <a:r>
              <a:rPr lang="en-DE"/>
              <a:t>Logische Komplementarität</a:t>
            </a:r>
          </a:p>
          <a:p>
            <a:endParaRPr lang="en-DE"/>
          </a:p>
        </p:txBody>
      </p:sp>
      <p:sp>
        <p:nvSpPr>
          <p:cNvPr id="6" name="Text Placeholder 5">
            <a:extLst>
              <a:ext uri="{FF2B5EF4-FFF2-40B4-BE49-F238E27FC236}">
                <a16:creationId xmlns:a16="http://schemas.microsoft.com/office/drawing/2014/main" id="{C68B0E61-E0CB-AE48-9E0F-74420DE153DB}"/>
              </a:ext>
            </a:extLst>
          </p:cNvPr>
          <p:cNvSpPr>
            <a:spLocks noGrp="1"/>
          </p:cNvSpPr>
          <p:nvPr>
            <p:ph type="body" sz="quarter" idx="15"/>
          </p:nvPr>
        </p:nvSpPr>
        <p:spPr/>
        <p:txBody>
          <a:bodyPr/>
          <a:lstStyle/>
          <a:p>
            <a:r>
              <a:rPr lang="en-DE"/>
              <a:t>Logische Beziehungen zwischen Wörtern</a:t>
            </a:r>
          </a:p>
        </p:txBody>
      </p:sp>
    </p:spTree>
    <p:extLst>
      <p:ext uri="{BB962C8B-B14F-4D97-AF65-F5344CB8AC3E}">
        <p14:creationId xmlns:p14="http://schemas.microsoft.com/office/powerpoint/2010/main" val="274750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9CF3-6C6D-5547-8ABF-2BBB8C5B1499}"/>
              </a:ext>
            </a:extLst>
          </p:cNvPr>
          <p:cNvSpPr>
            <a:spLocks noGrp="1"/>
          </p:cNvSpPr>
          <p:nvPr>
            <p:ph type="title"/>
          </p:nvPr>
        </p:nvSpPr>
        <p:spPr/>
        <p:txBody>
          <a:bodyPr/>
          <a:lstStyle/>
          <a:p>
            <a:r>
              <a:rPr lang="en-DE"/>
              <a:t>Bedeutung und Logik</a:t>
            </a:r>
          </a:p>
        </p:txBody>
      </p:sp>
      <p:sp>
        <p:nvSpPr>
          <p:cNvPr id="3" name="Footer Placeholder 2">
            <a:extLst>
              <a:ext uri="{FF2B5EF4-FFF2-40B4-BE49-F238E27FC236}">
                <a16:creationId xmlns:a16="http://schemas.microsoft.com/office/drawing/2014/main" id="{6618BFE4-AD01-2F4D-A1B7-17850C3E8C25}"/>
              </a:ext>
            </a:extLst>
          </p:cNvPr>
          <p:cNvSpPr>
            <a:spLocks noGrp="1"/>
          </p:cNvSpPr>
          <p:nvPr>
            <p:ph type="ftr" sz="quarter" idx="11"/>
          </p:nvPr>
        </p:nvSpPr>
        <p:spPr/>
        <p:txBody>
          <a:bodyPr/>
          <a:lstStyle/>
          <a:p>
            <a:r>
              <a:rPr lang="de-DE"/>
              <a:t>(Löbner 2015: 212ff.)</a:t>
            </a:r>
          </a:p>
        </p:txBody>
      </p:sp>
      <p:sp>
        <p:nvSpPr>
          <p:cNvPr id="4" name="Slide Number Placeholder 3">
            <a:extLst>
              <a:ext uri="{FF2B5EF4-FFF2-40B4-BE49-F238E27FC236}">
                <a16:creationId xmlns:a16="http://schemas.microsoft.com/office/drawing/2014/main" id="{5BD48EFC-5BC6-2B46-90AE-A739CE0347AF}"/>
              </a:ext>
            </a:extLst>
          </p:cNvPr>
          <p:cNvSpPr>
            <a:spLocks noGrp="1"/>
          </p:cNvSpPr>
          <p:nvPr>
            <p:ph type="sldNum" sz="quarter" idx="12"/>
          </p:nvPr>
        </p:nvSpPr>
        <p:spPr/>
        <p:txBody>
          <a:bodyPr/>
          <a:lstStyle/>
          <a:p>
            <a:fld id="{9D195BCC-3514-4B1B-9C18-24F3D67EC549}" type="slidenum">
              <a:rPr lang="de-DE" smtClean="0"/>
              <a:t>59</a:t>
            </a:fld>
            <a:endParaRPr lang="de-DE"/>
          </a:p>
        </p:txBody>
      </p:sp>
      <p:sp>
        <p:nvSpPr>
          <p:cNvPr id="5" name="Text Placeholder 4">
            <a:extLst>
              <a:ext uri="{FF2B5EF4-FFF2-40B4-BE49-F238E27FC236}">
                <a16:creationId xmlns:a16="http://schemas.microsoft.com/office/drawing/2014/main" id="{FA76ED76-285D-0445-A92C-68B3D89DF524}"/>
              </a:ext>
            </a:extLst>
          </p:cNvPr>
          <p:cNvSpPr>
            <a:spLocks noGrp="1"/>
          </p:cNvSpPr>
          <p:nvPr>
            <p:ph type="body" sz="quarter" idx="14"/>
          </p:nvPr>
        </p:nvSpPr>
        <p:spPr/>
        <p:txBody>
          <a:bodyPr/>
          <a:lstStyle/>
          <a:p>
            <a:r>
              <a:rPr lang="en-DE"/>
              <a:t>"</a:t>
            </a:r>
            <a:r>
              <a:rPr lang="en-GB"/>
              <a:t>Zwei Prädikatsausdrücke sind (in gegebenen Lesarten) logisch äquivalent, gdw sie notwendig für dieselben Argumente denselben Wahrheitswert ergeben.</a:t>
            </a:r>
            <a:r>
              <a:rPr lang="en-DE"/>
              <a:t>" (Löner 2015: 213)</a:t>
            </a:r>
          </a:p>
          <a:p>
            <a:endParaRPr lang="en-DE"/>
          </a:p>
          <a:p>
            <a:pPr marL="0" indent="0">
              <a:buNone/>
            </a:pPr>
            <a:r>
              <a:rPr lang="en-DE"/>
              <a:t>x ist </a:t>
            </a:r>
            <a:r>
              <a:rPr lang="en-DE" b="1">
                <a:solidFill>
                  <a:srgbClr val="0070C0"/>
                </a:solidFill>
              </a:rPr>
              <a:t>eine Erwachsene</a:t>
            </a:r>
            <a:r>
              <a:rPr lang="en-DE"/>
              <a:t> 	⇔ 	x ist </a:t>
            </a:r>
            <a:r>
              <a:rPr lang="en-DE" b="1">
                <a:solidFill>
                  <a:srgbClr val="0070C0"/>
                </a:solidFill>
              </a:rPr>
              <a:t>eine Frau</a:t>
            </a:r>
          </a:p>
          <a:p>
            <a:pPr marL="0" indent="0">
              <a:buNone/>
            </a:pPr>
            <a:r>
              <a:rPr lang="en-DE"/>
              <a:t>x </a:t>
            </a:r>
            <a:r>
              <a:rPr lang="en-DE" b="1">
                <a:solidFill>
                  <a:srgbClr val="0070C0"/>
                </a:solidFill>
              </a:rPr>
              <a:t>kostet viel </a:t>
            </a:r>
            <a:r>
              <a:rPr lang="en-DE"/>
              <a:t>		⇔ 	x ist </a:t>
            </a:r>
            <a:r>
              <a:rPr lang="en-DE" b="1">
                <a:solidFill>
                  <a:srgbClr val="0070C0"/>
                </a:solidFill>
              </a:rPr>
              <a:t>teuer</a:t>
            </a:r>
          </a:p>
          <a:p>
            <a:endParaRPr lang="en-GB"/>
          </a:p>
          <a:p>
            <a:r>
              <a:rPr lang="en-GB"/>
              <a:t>Zwischen den Prädikatsausdrücken liegt Denotationsgleichheit vor: was immer man als </a:t>
            </a:r>
            <a:r>
              <a:rPr lang="en-GB" i="1"/>
              <a:t>eine Erwachsene </a:t>
            </a:r>
            <a:r>
              <a:rPr lang="en-GB"/>
              <a:t>bezeichnen kann, kann man auch als </a:t>
            </a:r>
            <a:r>
              <a:rPr lang="en-GB" i="1"/>
              <a:t>eine Frau </a:t>
            </a:r>
            <a:r>
              <a:rPr lang="en-GB"/>
              <a:t>bezeichnen.</a:t>
            </a:r>
          </a:p>
        </p:txBody>
      </p:sp>
      <p:sp>
        <p:nvSpPr>
          <p:cNvPr id="6" name="Text Placeholder 5">
            <a:extLst>
              <a:ext uri="{FF2B5EF4-FFF2-40B4-BE49-F238E27FC236}">
                <a16:creationId xmlns:a16="http://schemas.microsoft.com/office/drawing/2014/main" id="{C68B0E61-E0CB-AE48-9E0F-74420DE153DB}"/>
              </a:ext>
            </a:extLst>
          </p:cNvPr>
          <p:cNvSpPr>
            <a:spLocks noGrp="1"/>
          </p:cNvSpPr>
          <p:nvPr>
            <p:ph type="body" sz="quarter" idx="15"/>
          </p:nvPr>
        </p:nvSpPr>
        <p:spPr/>
        <p:txBody>
          <a:bodyPr/>
          <a:lstStyle/>
          <a:p>
            <a:r>
              <a:rPr lang="en-DE"/>
              <a:t>Logische Beziehungen zwischen Wörtern</a:t>
            </a:r>
          </a:p>
        </p:txBody>
      </p:sp>
    </p:spTree>
    <p:extLst>
      <p:ext uri="{BB962C8B-B14F-4D97-AF65-F5344CB8AC3E}">
        <p14:creationId xmlns:p14="http://schemas.microsoft.com/office/powerpoint/2010/main" val="3920818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6EC6-1BED-4443-BA42-817E1D57181D}"/>
              </a:ext>
            </a:extLst>
          </p:cNvPr>
          <p:cNvSpPr>
            <a:spLocks noGrp="1"/>
          </p:cNvSpPr>
          <p:nvPr>
            <p:ph type="title"/>
          </p:nvPr>
        </p:nvSpPr>
        <p:spPr/>
        <p:txBody>
          <a:bodyPr/>
          <a:lstStyle/>
          <a:p>
            <a:r>
              <a:rPr lang="en-DE"/>
              <a:t>Noch einmal: Was ist Bedeutung?</a:t>
            </a:r>
          </a:p>
        </p:txBody>
      </p:sp>
      <p:sp>
        <p:nvSpPr>
          <p:cNvPr id="3" name="Footer Placeholder 2">
            <a:extLst>
              <a:ext uri="{FF2B5EF4-FFF2-40B4-BE49-F238E27FC236}">
                <a16:creationId xmlns:a16="http://schemas.microsoft.com/office/drawing/2014/main" id="{11E46998-7E0A-154C-87FD-4A605A674AE7}"/>
              </a:ext>
            </a:extLst>
          </p:cNvPr>
          <p:cNvSpPr>
            <a:spLocks noGrp="1"/>
          </p:cNvSpPr>
          <p:nvPr>
            <p:ph type="ftr" sz="quarter" idx="11"/>
          </p:nvPr>
        </p:nvSpPr>
        <p:spPr/>
        <p:txBody>
          <a:bodyPr/>
          <a:lstStyle/>
          <a:p>
            <a:r>
              <a:rPr lang="de-DE"/>
              <a:t>(Meibauer et al. 2015)</a:t>
            </a:r>
          </a:p>
        </p:txBody>
      </p:sp>
      <p:sp>
        <p:nvSpPr>
          <p:cNvPr id="4" name="Slide Number Placeholder 3">
            <a:extLst>
              <a:ext uri="{FF2B5EF4-FFF2-40B4-BE49-F238E27FC236}">
                <a16:creationId xmlns:a16="http://schemas.microsoft.com/office/drawing/2014/main" id="{674A1630-BC70-C54F-8E01-204C283EFA42}"/>
              </a:ext>
            </a:extLst>
          </p:cNvPr>
          <p:cNvSpPr>
            <a:spLocks noGrp="1"/>
          </p:cNvSpPr>
          <p:nvPr>
            <p:ph type="sldNum" sz="quarter" idx="12"/>
          </p:nvPr>
        </p:nvSpPr>
        <p:spPr/>
        <p:txBody>
          <a:bodyPr/>
          <a:lstStyle/>
          <a:p>
            <a:fld id="{9D195BCC-3514-4B1B-9C18-24F3D67EC549}" type="slidenum">
              <a:rPr lang="de-DE" smtClean="0"/>
              <a:t>6</a:t>
            </a:fld>
            <a:endParaRPr lang="de-DE"/>
          </a:p>
        </p:txBody>
      </p:sp>
      <p:sp>
        <p:nvSpPr>
          <p:cNvPr id="5" name="Text Placeholder 4">
            <a:extLst>
              <a:ext uri="{FF2B5EF4-FFF2-40B4-BE49-F238E27FC236}">
                <a16:creationId xmlns:a16="http://schemas.microsoft.com/office/drawing/2014/main" id="{F75B4659-1599-2543-9F7C-8048A2138947}"/>
              </a:ext>
            </a:extLst>
          </p:cNvPr>
          <p:cNvSpPr>
            <a:spLocks noGrp="1"/>
          </p:cNvSpPr>
          <p:nvPr>
            <p:ph type="body" sz="quarter" idx="14"/>
          </p:nvPr>
        </p:nvSpPr>
        <p:spPr/>
        <p:txBody>
          <a:bodyPr/>
          <a:lstStyle/>
          <a:p>
            <a:r>
              <a:rPr lang="en-DE"/>
              <a:t>Der </a:t>
            </a:r>
            <a:r>
              <a:rPr lang="en-DE" b="1"/>
              <a:t>wahrheitsfunktionale Aspekt der Bedeutung </a:t>
            </a:r>
            <a:r>
              <a:rPr lang="en-DE"/>
              <a:t>geht auf die "realistische" Sichtweise zurück und spielt in der Satzsemantik eine zentrale Rolle.</a:t>
            </a:r>
          </a:p>
          <a:p>
            <a:endParaRPr lang="en-DE"/>
          </a:p>
          <a:p>
            <a:r>
              <a:rPr lang="en-DE"/>
              <a:t>In dieser Sichtweise wird die Bedeutung eines Satzes mit seinen </a:t>
            </a:r>
            <a:r>
              <a:rPr lang="en-DE" b="1"/>
              <a:t>Wahrheitsbedingungen </a:t>
            </a:r>
            <a:r>
              <a:rPr lang="en-DE"/>
              <a:t>identifiziert.</a:t>
            </a:r>
          </a:p>
          <a:p>
            <a:endParaRPr lang="en-DE"/>
          </a:p>
          <a:p>
            <a:r>
              <a:rPr lang="en-DE"/>
              <a:t>Die Bedeutung eines Satzes zu kennen, heißt, die Bedingungen für die Wahrheit bzw. Falschheit dieses Satzes zu kennen.</a:t>
            </a:r>
          </a:p>
        </p:txBody>
      </p:sp>
      <p:sp>
        <p:nvSpPr>
          <p:cNvPr id="6" name="Text Placeholder 5">
            <a:extLst>
              <a:ext uri="{FF2B5EF4-FFF2-40B4-BE49-F238E27FC236}">
                <a16:creationId xmlns:a16="http://schemas.microsoft.com/office/drawing/2014/main" id="{75D84F9E-EE74-3B44-B1ED-58AF226664B2}"/>
              </a:ext>
            </a:extLst>
          </p:cNvPr>
          <p:cNvSpPr>
            <a:spLocks noGrp="1"/>
          </p:cNvSpPr>
          <p:nvPr>
            <p:ph type="body" sz="quarter" idx="15"/>
          </p:nvPr>
        </p:nvSpPr>
        <p:spPr/>
        <p:txBody>
          <a:bodyPr/>
          <a:lstStyle/>
          <a:p>
            <a:r>
              <a:rPr lang="en-DE"/>
              <a:t>Bedeutung und Wahrheit</a:t>
            </a:r>
          </a:p>
        </p:txBody>
      </p:sp>
    </p:spTree>
    <p:extLst>
      <p:ext uri="{BB962C8B-B14F-4D97-AF65-F5344CB8AC3E}">
        <p14:creationId xmlns:p14="http://schemas.microsoft.com/office/powerpoint/2010/main" val="79706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9CF3-6C6D-5547-8ABF-2BBB8C5B1499}"/>
              </a:ext>
            </a:extLst>
          </p:cNvPr>
          <p:cNvSpPr>
            <a:spLocks noGrp="1"/>
          </p:cNvSpPr>
          <p:nvPr>
            <p:ph type="title"/>
          </p:nvPr>
        </p:nvSpPr>
        <p:spPr/>
        <p:txBody>
          <a:bodyPr/>
          <a:lstStyle/>
          <a:p>
            <a:r>
              <a:rPr lang="en-DE"/>
              <a:t>Bedeutung und Logik</a:t>
            </a:r>
          </a:p>
        </p:txBody>
      </p:sp>
      <p:sp>
        <p:nvSpPr>
          <p:cNvPr id="3" name="Footer Placeholder 2">
            <a:extLst>
              <a:ext uri="{FF2B5EF4-FFF2-40B4-BE49-F238E27FC236}">
                <a16:creationId xmlns:a16="http://schemas.microsoft.com/office/drawing/2014/main" id="{6618BFE4-AD01-2F4D-A1B7-17850C3E8C25}"/>
              </a:ext>
            </a:extLst>
          </p:cNvPr>
          <p:cNvSpPr>
            <a:spLocks noGrp="1"/>
          </p:cNvSpPr>
          <p:nvPr>
            <p:ph type="ftr" sz="quarter" idx="11"/>
          </p:nvPr>
        </p:nvSpPr>
        <p:spPr/>
        <p:txBody>
          <a:bodyPr/>
          <a:lstStyle/>
          <a:p>
            <a:r>
              <a:rPr lang="de-DE"/>
              <a:t>(Löbner 2015: 212ff.)</a:t>
            </a:r>
          </a:p>
        </p:txBody>
      </p:sp>
      <p:sp>
        <p:nvSpPr>
          <p:cNvPr id="4" name="Slide Number Placeholder 3">
            <a:extLst>
              <a:ext uri="{FF2B5EF4-FFF2-40B4-BE49-F238E27FC236}">
                <a16:creationId xmlns:a16="http://schemas.microsoft.com/office/drawing/2014/main" id="{5BD48EFC-5BC6-2B46-90AE-A739CE0347AF}"/>
              </a:ext>
            </a:extLst>
          </p:cNvPr>
          <p:cNvSpPr>
            <a:spLocks noGrp="1"/>
          </p:cNvSpPr>
          <p:nvPr>
            <p:ph type="sldNum" sz="quarter" idx="12"/>
          </p:nvPr>
        </p:nvSpPr>
        <p:spPr/>
        <p:txBody>
          <a:bodyPr/>
          <a:lstStyle/>
          <a:p>
            <a:fld id="{9D195BCC-3514-4B1B-9C18-24F3D67EC549}" type="slidenum">
              <a:rPr lang="de-DE" smtClean="0"/>
              <a:t>60</a:t>
            </a:fld>
            <a:endParaRPr lang="de-DE"/>
          </a:p>
        </p:txBody>
      </p:sp>
      <p:sp>
        <p:nvSpPr>
          <p:cNvPr id="5" name="Text Placeholder 4">
            <a:extLst>
              <a:ext uri="{FF2B5EF4-FFF2-40B4-BE49-F238E27FC236}">
                <a16:creationId xmlns:a16="http://schemas.microsoft.com/office/drawing/2014/main" id="{FA76ED76-285D-0445-A92C-68B3D89DF524}"/>
              </a:ext>
            </a:extLst>
          </p:cNvPr>
          <p:cNvSpPr>
            <a:spLocks noGrp="1"/>
          </p:cNvSpPr>
          <p:nvPr>
            <p:ph type="body" sz="quarter" idx="14"/>
          </p:nvPr>
        </p:nvSpPr>
        <p:spPr/>
        <p:txBody>
          <a:bodyPr/>
          <a:lstStyle/>
          <a:p>
            <a:r>
              <a:rPr lang="en-DE"/>
              <a:t>Logische Äquivalenz</a:t>
            </a:r>
          </a:p>
          <a:p>
            <a:r>
              <a:rPr lang="en-DE" b="1"/>
              <a:t>Implikation und logische Unterordnung</a:t>
            </a:r>
          </a:p>
          <a:p>
            <a:r>
              <a:rPr lang="en-DE"/>
              <a:t>Logische Inkompatibilität</a:t>
            </a:r>
          </a:p>
          <a:p>
            <a:r>
              <a:rPr lang="en-DE"/>
              <a:t>Logische Komplementarität</a:t>
            </a:r>
          </a:p>
          <a:p>
            <a:endParaRPr lang="en-DE"/>
          </a:p>
        </p:txBody>
      </p:sp>
      <p:sp>
        <p:nvSpPr>
          <p:cNvPr id="6" name="Text Placeholder 5">
            <a:extLst>
              <a:ext uri="{FF2B5EF4-FFF2-40B4-BE49-F238E27FC236}">
                <a16:creationId xmlns:a16="http://schemas.microsoft.com/office/drawing/2014/main" id="{C68B0E61-E0CB-AE48-9E0F-74420DE153DB}"/>
              </a:ext>
            </a:extLst>
          </p:cNvPr>
          <p:cNvSpPr>
            <a:spLocks noGrp="1"/>
          </p:cNvSpPr>
          <p:nvPr>
            <p:ph type="body" sz="quarter" idx="15"/>
          </p:nvPr>
        </p:nvSpPr>
        <p:spPr/>
        <p:txBody>
          <a:bodyPr/>
          <a:lstStyle/>
          <a:p>
            <a:r>
              <a:rPr lang="en-DE"/>
              <a:t>Logische Beziehungen zwischen Wörtern</a:t>
            </a:r>
          </a:p>
        </p:txBody>
      </p:sp>
    </p:spTree>
    <p:extLst>
      <p:ext uri="{BB962C8B-B14F-4D97-AF65-F5344CB8AC3E}">
        <p14:creationId xmlns:p14="http://schemas.microsoft.com/office/powerpoint/2010/main" val="28751529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9CF3-6C6D-5547-8ABF-2BBB8C5B1499}"/>
              </a:ext>
            </a:extLst>
          </p:cNvPr>
          <p:cNvSpPr>
            <a:spLocks noGrp="1"/>
          </p:cNvSpPr>
          <p:nvPr>
            <p:ph type="title"/>
          </p:nvPr>
        </p:nvSpPr>
        <p:spPr/>
        <p:txBody>
          <a:bodyPr/>
          <a:lstStyle/>
          <a:p>
            <a:r>
              <a:rPr lang="en-DE"/>
              <a:t>Bedeutung und Logik</a:t>
            </a:r>
          </a:p>
        </p:txBody>
      </p:sp>
      <p:sp>
        <p:nvSpPr>
          <p:cNvPr id="3" name="Footer Placeholder 2">
            <a:extLst>
              <a:ext uri="{FF2B5EF4-FFF2-40B4-BE49-F238E27FC236}">
                <a16:creationId xmlns:a16="http://schemas.microsoft.com/office/drawing/2014/main" id="{6618BFE4-AD01-2F4D-A1B7-17850C3E8C25}"/>
              </a:ext>
            </a:extLst>
          </p:cNvPr>
          <p:cNvSpPr>
            <a:spLocks noGrp="1"/>
          </p:cNvSpPr>
          <p:nvPr>
            <p:ph type="ftr" sz="quarter" idx="11"/>
          </p:nvPr>
        </p:nvSpPr>
        <p:spPr/>
        <p:txBody>
          <a:bodyPr/>
          <a:lstStyle/>
          <a:p>
            <a:r>
              <a:rPr lang="de-DE"/>
              <a:t>(Löbner 2015: 212ff.)</a:t>
            </a:r>
          </a:p>
        </p:txBody>
      </p:sp>
      <p:sp>
        <p:nvSpPr>
          <p:cNvPr id="4" name="Slide Number Placeholder 3">
            <a:extLst>
              <a:ext uri="{FF2B5EF4-FFF2-40B4-BE49-F238E27FC236}">
                <a16:creationId xmlns:a16="http://schemas.microsoft.com/office/drawing/2014/main" id="{5BD48EFC-5BC6-2B46-90AE-A739CE0347AF}"/>
              </a:ext>
            </a:extLst>
          </p:cNvPr>
          <p:cNvSpPr>
            <a:spLocks noGrp="1"/>
          </p:cNvSpPr>
          <p:nvPr>
            <p:ph type="sldNum" sz="quarter" idx="12"/>
          </p:nvPr>
        </p:nvSpPr>
        <p:spPr/>
        <p:txBody>
          <a:bodyPr/>
          <a:lstStyle/>
          <a:p>
            <a:fld id="{9D195BCC-3514-4B1B-9C18-24F3D67EC549}" type="slidenum">
              <a:rPr lang="de-DE" smtClean="0"/>
              <a:t>61</a:t>
            </a:fld>
            <a:endParaRPr lang="de-DE"/>
          </a:p>
        </p:txBody>
      </p:sp>
      <p:sp>
        <p:nvSpPr>
          <p:cNvPr id="5" name="Text Placeholder 4">
            <a:extLst>
              <a:ext uri="{FF2B5EF4-FFF2-40B4-BE49-F238E27FC236}">
                <a16:creationId xmlns:a16="http://schemas.microsoft.com/office/drawing/2014/main" id="{FA76ED76-285D-0445-A92C-68B3D89DF524}"/>
              </a:ext>
            </a:extLst>
          </p:cNvPr>
          <p:cNvSpPr>
            <a:spLocks noGrp="1"/>
          </p:cNvSpPr>
          <p:nvPr>
            <p:ph type="body" sz="quarter" idx="14"/>
          </p:nvPr>
        </p:nvSpPr>
        <p:spPr/>
        <p:txBody>
          <a:bodyPr/>
          <a:lstStyle/>
          <a:p>
            <a:r>
              <a:rPr lang="en-DE"/>
              <a:t>A ist ein Unterbegriff von B und B ein Unterbegriff von A gdw B für alle Argumente wahr ist, für die A wahr ist.</a:t>
            </a:r>
          </a:p>
          <a:p>
            <a:endParaRPr lang="en-DE"/>
          </a:p>
          <a:p>
            <a:pPr marL="0" indent="0">
              <a:buNone/>
            </a:pPr>
            <a:r>
              <a:rPr lang="en-GB"/>
              <a:t>x ist </a:t>
            </a:r>
            <a:r>
              <a:rPr lang="en-GB" b="1">
                <a:solidFill>
                  <a:srgbClr val="0070C0"/>
                </a:solidFill>
              </a:rPr>
              <a:t>eine Ente</a:t>
            </a:r>
            <a:r>
              <a:rPr lang="en-GB"/>
              <a:t> 	⇒ 	x ist </a:t>
            </a:r>
            <a:r>
              <a:rPr lang="en-GB" b="1">
                <a:solidFill>
                  <a:srgbClr val="0070C0"/>
                </a:solidFill>
              </a:rPr>
              <a:t>ein Vogel</a:t>
            </a:r>
          </a:p>
          <a:p>
            <a:pPr marL="0" indent="0">
              <a:buNone/>
            </a:pPr>
            <a:r>
              <a:rPr lang="en-GB"/>
              <a:t>x </a:t>
            </a:r>
            <a:r>
              <a:rPr lang="en-GB" b="1">
                <a:solidFill>
                  <a:srgbClr val="0070C0"/>
                </a:solidFill>
              </a:rPr>
              <a:t>trinkt</a:t>
            </a:r>
            <a:r>
              <a:rPr lang="en-GB"/>
              <a:t> y 	⇒ 	x </a:t>
            </a:r>
            <a:r>
              <a:rPr lang="en-GB" b="1">
                <a:solidFill>
                  <a:srgbClr val="0070C0"/>
                </a:solidFill>
              </a:rPr>
              <a:t>nimmt</a:t>
            </a:r>
            <a:r>
              <a:rPr lang="en-GB"/>
              <a:t> y </a:t>
            </a:r>
            <a:r>
              <a:rPr lang="en-GB" b="1">
                <a:solidFill>
                  <a:srgbClr val="0070C0"/>
                </a:solidFill>
              </a:rPr>
              <a:t>zu sich</a:t>
            </a:r>
          </a:p>
          <a:p>
            <a:endParaRPr lang="en-DE"/>
          </a:p>
        </p:txBody>
      </p:sp>
      <p:sp>
        <p:nvSpPr>
          <p:cNvPr id="6" name="Text Placeholder 5">
            <a:extLst>
              <a:ext uri="{FF2B5EF4-FFF2-40B4-BE49-F238E27FC236}">
                <a16:creationId xmlns:a16="http://schemas.microsoft.com/office/drawing/2014/main" id="{C68B0E61-E0CB-AE48-9E0F-74420DE153DB}"/>
              </a:ext>
            </a:extLst>
          </p:cNvPr>
          <p:cNvSpPr>
            <a:spLocks noGrp="1"/>
          </p:cNvSpPr>
          <p:nvPr>
            <p:ph type="body" sz="quarter" idx="15"/>
          </p:nvPr>
        </p:nvSpPr>
        <p:spPr/>
        <p:txBody>
          <a:bodyPr/>
          <a:lstStyle/>
          <a:p>
            <a:r>
              <a:rPr lang="en-DE"/>
              <a:t>Logische Beziehungen zwischen Wörtern</a:t>
            </a:r>
          </a:p>
        </p:txBody>
      </p:sp>
    </p:spTree>
    <p:extLst>
      <p:ext uri="{BB962C8B-B14F-4D97-AF65-F5344CB8AC3E}">
        <p14:creationId xmlns:p14="http://schemas.microsoft.com/office/powerpoint/2010/main" val="36474642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9CF3-6C6D-5547-8ABF-2BBB8C5B1499}"/>
              </a:ext>
            </a:extLst>
          </p:cNvPr>
          <p:cNvSpPr>
            <a:spLocks noGrp="1"/>
          </p:cNvSpPr>
          <p:nvPr>
            <p:ph type="title"/>
          </p:nvPr>
        </p:nvSpPr>
        <p:spPr/>
        <p:txBody>
          <a:bodyPr/>
          <a:lstStyle/>
          <a:p>
            <a:r>
              <a:rPr lang="en-DE"/>
              <a:t>Bedeutung und Logik</a:t>
            </a:r>
          </a:p>
        </p:txBody>
      </p:sp>
      <p:sp>
        <p:nvSpPr>
          <p:cNvPr id="3" name="Footer Placeholder 2">
            <a:extLst>
              <a:ext uri="{FF2B5EF4-FFF2-40B4-BE49-F238E27FC236}">
                <a16:creationId xmlns:a16="http://schemas.microsoft.com/office/drawing/2014/main" id="{6618BFE4-AD01-2F4D-A1B7-17850C3E8C25}"/>
              </a:ext>
            </a:extLst>
          </p:cNvPr>
          <p:cNvSpPr>
            <a:spLocks noGrp="1"/>
          </p:cNvSpPr>
          <p:nvPr>
            <p:ph type="ftr" sz="quarter" idx="11"/>
          </p:nvPr>
        </p:nvSpPr>
        <p:spPr/>
        <p:txBody>
          <a:bodyPr/>
          <a:lstStyle/>
          <a:p>
            <a:r>
              <a:rPr lang="de-DE"/>
              <a:t>(Löbner 2015: 212ff.)</a:t>
            </a:r>
          </a:p>
        </p:txBody>
      </p:sp>
      <p:sp>
        <p:nvSpPr>
          <p:cNvPr id="4" name="Slide Number Placeholder 3">
            <a:extLst>
              <a:ext uri="{FF2B5EF4-FFF2-40B4-BE49-F238E27FC236}">
                <a16:creationId xmlns:a16="http://schemas.microsoft.com/office/drawing/2014/main" id="{5BD48EFC-5BC6-2B46-90AE-A739CE0347AF}"/>
              </a:ext>
            </a:extLst>
          </p:cNvPr>
          <p:cNvSpPr>
            <a:spLocks noGrp="1"/>
          </p:cNvSpPr>
          <p:nvPr>
            <p:ph type="sldNum" sz="quarter" idx="12"/>
          </p:nvPr>
        </p:nvSpPr>
        <p:spPr/>
        <p:txBody>
          <a:bodyPr/>
          <a:lstStyle/>
          <a:p>
            <a:fld id="{9D195BCC-3514-4B1B-9C18-24F3D67EC549}" type="slidenum">
              <a:rPr lang="de-DE" smtClean="0"/>
              <a:t>62</a:t>
            </a:fld>
            <a:endParaRPr lang="de-DE"/>
          </a:p>
        </p:txBody>
      </p:sp>
      <p:sp>
        <p:nvSpPr>
          <p:cNvPr id="5" name="Text Placeholder 4">
            <a:extLst>
              <a:ext uri="{FF2B5EF4-FFF2-40B4-BE49-F238E27FC236}">
                <a16:creationId xmlns:a16="http://schemas.microsoft.com/office/drawing/2014/main" id="{FA76ED76-285D-0445-A92C-68B3D89DF524}"/>
              </a:ext>
            </a:extLst>
          </p:cNvPr>
          <p:cNvSpPr>
            <a:spLocks noGrp="1"/>
          </p:cNvSpPr>
          <p:nvPr>
            <p:ph type="body" sz="quarter" idx="14"/>
          </p:nvPr>
        </p:nvSpPr>
        <p:spPr/>
        <p:txBody>
          <a:bodyPr/>
          <a:lstStyle/>
          <a:p>
            <a:r>
              <a:rPr lang="en-DE"/>
              <a:t>Logische Äquivalenz</a:t>
            </a:r>
          </a:p>
          <a:p>
            <a:r>
              <a:rPr lang="en-DE"/>
              <a:t>Implikation und logische Unterordnung</a:t>
            </a:r>
          </a:p>
          <a:p>
            <a:r>
              <a:rPr lang="en-DE" b="1"/>
              <a:t>Logische Inkompatibilität</a:t>
            </a:r>
          </a:p>
          <a:p>
            <a:r>
              <a:rPr lang="en-DE"/>
              <a:t>Logische Komplementarität</a:t>
            </a:r>
          </a:p>
          <a:p>
            <a:endParaRPr lang="en-DE"/>
          </a:p>
        </p:txBody>
      </p:sp>
      <p:sp>
        <p:nvSpPr>
          <p:cNvPr id="6" name="Text Placeholder 5">
            <a:extLst>
              <a:ext uri="{FF2B5EF4-FFF2-40B4-BE49-F238E27FC236}">
                <a16:creationId xmlns:a16="http://schemas.microsoft.com/office/drawing/2014/main" id="{C68B0E61-E0CB-AE48-9E0F-74420DE153DB}"/>
              </a:ext>
            </a:extLst>
          </p:cNvPr>
          <p:cNvSpPr>
            <a:spLocks noGrp="1"/>
          </p:cNvSpPr>
          <p:nvPr>
            <p:ph type="body" sz="quarter" idx="15"/>
          </p:nvPr>
        </p:nvSpPr>
        <p:spPr/>
        <p:txBody>
          <a:bodyPr/>
          <a:lstStyle/>
          <a:p>
            <a:r>
              <a:rPr lang="en-DE"/>
              <a:t>Logische Beziehungen zwischen Wörtern</a:t>
            </a:r>
          </a:p>
        </p:txBody>
      </p:sp>
    </p:spTree>
    <p:extLst>
      <p:ext uri="{BB962C8B-B14F-4D97-AF65-F5344CB8AC3E}">
        <p14:creationId xmlns:p14="http://schemas.microsoft.com/office/powerpoint/2010/main" val="3202554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9CF3-6C6D-5547-8ABF-2BBB8C5B1499}"/>
              </a:ext>
            </a:extLst>
          </p:cNvPr>
          <p:cNvSpPr>
            <a:spLocks noGrp="1"/>
          </p:cNvSpPr>
          <p:nvPr>
            <p:ph type="title"/>
          </p:nvPr>
        </p:nvSpPr>
        <p:spPr/>
        <p:txBody>
          <a:bodyPr/>
          <a:lstStyle/>
          <a:p>
            <a:r>
              <a:rPr lang="en-DE"/>
              <a:t>Bedeutung und Logik</a:t>
            </a:r>
          </a:p>
        </p:txBody>
      </p:sp>
      <p:sp>
        <p:nvSpPr>
          <p:cNvPr id="3" name="Footer Placeholder 2">
            <a:extLst>
              <a:ext uri="{FF2B5EF4-FFF2-40B4-BE49-F238E27FC236}">
                <a16:creationId xmlns:a16="http://schemas.microsoft.com/office/drawing/2014/main" id="{6618BFE4-AD01-2F4D-A1B7-17850C3E8C25}"/>
              </a:ext>
            </a:extLst>
          </p:cNvPr>
          <p:cNvSpPr>
            <a:spLocks noGrp="1"/>
          </p:cNvSpPr>
          <p:nvPr>
            <p:ph type="ftr" sz="quarter" idx="11"/>
          </p:nvPr>
        </p:nvSpPr>
        <p:spPr/>
        <p:txBody>
          <a:bodyPr/>
          <a:lstStyle/>
          <a:p>
            <a:r>
              <a:rPr lang="de-DE"/>
              <a:t>(Löbner 2015: 212ff.)</a:t>
            </a:r>
          </a:p>
        </p:txBody>
      </p:sp>
      <p:sp>
        <p:nvSpPr>
          <p:cNvPr id="4" name="Slide Number Placeholder 3">
            <a:extLst>
              <a:ext uri="{FF2B5EF4-FFF2-40B4-BE49-F238E27FC236}">
                <a16:creationId xmlns:a16="http://schemas.microsoft.com/office/drawing/2014/main" id="{5BD48EFC-5BC6-2B46-90AE-A739CE0347AF}"/>
              </a:ext>
            </a:extLst>
          </p:cNvPr>
          <p:cNvSpPr>
            <a:spLocks noGrp="1"/>
          </p:cNvSpPr>
          <p:nvPr>
            <p:ph type="sldNum" sz="quarter" idx="12"/>
          </p:nvPr>
        </p:nvSpPr>
        <p:spPr/>
        <p:txBody>
          <a:bodyPr/>
          <a:lstStyle/>
          <a:p>
            <a:fld id="{9D195BCC-3514-4B1B-9C18-24F3D67EC549}" type="slidenum">
              <a:rPr lang="de-DE" smtClean="0"/>
              <a:t>63</a:t>
            </a:fld>
            <a:endParaRPr lang="de-DE"/>
          </a:p>
        </p:txBody>
      </p:sp>
      <p:sp>
        <p:nvSpPr>
          <p:cNvPr id="5" name="Text Placeholder 4">
            <a:extLst>
              <a:ext uri="{FF2B5EF4-FFF2-40B4-BE49-F238E27FC236}">
                <a16:creationId xmlns:a16="http://schemas.microsoft.com/office/drawing/2014/main" id="{FA76ED76-285D-0445-A92C-68B3D89DF524}"/>
              </a:ext>
            </a:extLst>
          </p:cNvPr>
          <p:cNvSpPr>
            <a:spLocks noGrp="1"/>
          </p:cNvSpPr>
          <p:nvPr>
            <p:ph type="body" sz="quarter" idx="14"/>
          </p:nvPr>
        </p:nvSpPr>
        <p:spPr/>
        <p:txBody>
          <a:bodyPr/>
          <a:lstStyle/>
          <a:p>
            <a:r>
              <a:rPr lang="en-DE"/>
              <a:t>A und B sind logisch inkompatibel gdw A und B nicht beide für dieselben Argumente wahr sein können.</a:t>
            </a:r>
          </a:p>
          <a:p>
            <a:endParaRPr lang="en-DE"/>
          </a:p>
          <a:p>
            <a:pPr marL="0" indent="0">
              <a:buNone/>
            </a:pPr>
            <a:r>
              <a:rPr lang="en-DE"/>
              <a:t>z.B. x ist </a:t>
            </a:r>
            <a:r>
              <a:rPr lang="en-DE" b="1">
                <a:solidFill>
                  <a:srgbClr val="0070C0"/>
                </a:solidFill>
              </a:rPr>
              <a:t>ein Spatz</a:t>
            </a:r>
            <a:r>
              <a:rPr lang="en-DE"/>
              <a:t>	vs.	x ist </a:t>
            </a:r>
            <a:r>
              <a:rPr lang="en-DE" b="1">
                <a:solidFill>
                  <a:srgbClr val="0070C0"/>
                </a:solidFill>
              </a:rPr>
              <a:t>ein Pinguin</a:t>
            </a:r>
          </a:p>
          <a:p>
            <a:endParaRPr lang="en-DE"/>
          </a:p>
        </p:txBody>
      </p:sp>
      <p:sp>
        <p:nvSpPr>
          <p:cNvPr id="6" name="Text Placeholder 5">
            <a:extLst>
              <a:ext uri="{FF2B5EF4-FFF2-40B4-BE49-F238E27FC236}">
                <a16:creationId xmlns:a16="http://schemas.microsoft.com/office/drawing/2014/main" id="{C68B0E61-E0CB-AE48-9E0F-74420DE153DB}"/>
              </a:ext>
            </a:extLst>
          </p:cNvPr>
          <p:cNvSpPr>
            <a:spLocks noGrp="1"/>
          </p:cNvSpPr>
          <p:nvPr>
            <p:ph type="body" sz="quarter" idx="15"/>
          </p:nvPr>
        </p:nvSpPr>
        <p:spPr/>
        <p:txBody>
          <a:bodyPr/>
          <a:lstStyle/>
          <a:p>
            <a:r>
              <a:rPr lang="en-DE"/>
              <a:t>Logische Beziehungen zwischen Wörtern</a:t>
            </a:r>
          </a:p>
        </p:txBody>
      </p:sp>
      <p:sp>
        <p:nvSpPr>
          <p:cNvPr id="7" name="TextBox 6">
            <a:extLst>
              <a:ext uri="{FF2B5EF4-FFF2-40B4-BE49-F238E27FC236}">
                <a16:creationId xmlns:a16="http://schemas.microsoft.com/office/drawing/2014/main" id="{74BB5014-D8E2-BA4F-99E1-DD36308AB113}"/>
              </a:ext>
            </a:extLst>
          </p:cNvPr>
          <p:cNvSpPr txBox="1"/>
          <p:nvPr/>
        </p:nvSpPr>
        <p:spPr>
          <a:xfrm>
            <a:off x="1691680" y="3538804"/>
            <a:ext cx="617477" cy="300210"/>
          </a:xfrm>
          <a:prstGeom prst="rect">
            <a:avLst/>
          </a:prstGeom>
          <a:noFill/>
        </p:spPr>
        <p:txBody>
          <a:bodyPr wrap="none" rtlCol="0">
            <a:spAutoFit/>
          </a:bodyPr>
          <a:lstStyle/>
          <a:p>
            <a:pPr algn="l"/>
            <a:r>
              <a:rPr lang="en-DE" dirty="0" err="1"/>
              <a:t>Vogel</a:t>
            </a:r>
          </a:p>
        </p:txBody>
      </p:sp>
      <p:sp>
        <p:nvSpPr>
          <p:cNvPr id="8" name="TextBox 7">
            <a:extLst>
              <a:ext uri="{FF2B5EF4-FFF2-40B4-BE49-F238E27FC236}">
                <a16:creationId xmlns:a16="http://schemas.microsoft.com/office/drawing/2014/main" id="{CEC06372-2F73-364E-86EA-C8E4F7B96798}"/>
              </a:ext>
            </a:extLst>
          </p:cNvPr>
          <p:cNvSpPr txBox="1"/>
          <p:nvPr/>
        </p:nvSpPr>
        <p:spPr>
          <a:xfrm>
            <a:off x="372902" y="4451429"/>
            <a:ext cx="502061" cy="300210"/>
          </a:xfrm>
          <a:prstGeom prst="rect">
            <a:avLst/>
          </a:prstGeom>
          <a:noFill/>
        </p:spPr>
        <p:txBody>
          <a:bodyPr wrap="none" rtlCol="0">
            <a:spAutoFit/>
          </a:bodyPr>
          <a:lstStyle/>
          <a:p>
            <a:pPr algn="l"/>
            <a:r>
              <a:rPr lang="en-DE" dirty="0" err="1"/>
              <a:t>Uhu</a:t>
            </a:r>
          </a:p>
        </p:txBody>
      </p:sp>
      <p:sp>
        <p:nvSpPr>
          <p:cNvPr id="9" name="TextBox 8">
            <a:extLst>
              <a:ext uri="{FF2B5EF4-FFF2-40B4-BE49-F238E27FC236}">
                <a16:creationId xmlns:a16="http://schemas.microsoft.com/office/drawing/2014/main" id="{DC2A655E-4634-CC4D-B1C7-E9CE5DE06A26}"/>
              </a:ext>
            </a:extLst>
          </p:cNvPr>
          <p:cNvSpPr txBox="1"/>
          <p:nvPr/>
        </p:nvSpPr>
        <p:spPr>
          <a:xfrm>
            <a:off x="1186889" y="4451429"/>
            <a:ext cx="627095" cy="300210"/>
          </a:xfrm>
          <a:prstGeom prst="rect">
            <a:avLst/>
          </a:prstGeom>
          <a:noFill/>
        </p:spPr>
        <p:txBody>
          <a:bodyPr wrap="none" rtlCol="0">
            <a:spAutoFit/>
          </a:bodyPr>
          <a:lstStyle/>
          <a:p>
            <a:pPr algn="l"/>
            <a:r>
              <a:rPr lang="en-DE" dirty="0" err="1"/>
              <a:t>Spatz</a:t>
            </a:r>
          </a:p>
        </p:txBody>
      </p:sp>
      <p:sp>
        <p:nvSpPr>
          <p:cNvPr id="10" name="TextBox 9">
            <a:extLst>
              <a:ext uri="{FF2B5EF4-FFF2-40B4-BE49-F238E27FC236}">
                <a16:creationId xmlns:a16="http://schemas.microsoft.com/office/drawing/2014/main" id="{BB532E64-0326-D647-A4DD-3243D2B8C29F}"/>
              </a:ext>
            </a:extLst>
          </p:cNvPr>
          <p:cNvSpPr txBox="1"/>
          <p:nvPr/>
        </p:nvSpPr>
        <p:spPr>
          <a:xfrm>
            <a:off x="2125910" y="4451429"/>
            <a:ext cx="761747" cy="300210"/>
          </a:xfrm>
          <a:prstGeom prst="rect">
            <a:avLst/>
          </a:prstGeom>
          <a:noFill/>
        </p:spPr>
        <p:txBody>
          <a:bodyPr wrap="none" rtlCol="0">
            <a:spAutoFit/>
          </a:bodyPr>
          <a:lstStyle/>
          <a:p>
            <a:pPr algn="l"/>
            <a:r>
              <a:rPr lang="en-DE" dirty="0" err="1"/>
              <a:t>Pinguin</a:t>
            </a:r>
          </a:p>
        </p:txBody>
      </p:sp>
      <p:sp>
        <p:nvSpPr>
          <p:cNvPr id="11" name="TextBox 10">
            <a:extLst>
              <a:ext uri="{FF2B5EF4-FFF2-40B4-BE49-F238E27FC236}">
                <a16:creationId xmlns:a16="http://schemas.microsoft.com/office/drawing/2014/main" id="{B7B3256A-84C5-9D4E-9313-2DFF38DBA2ED}"/>
              </a:ext>
            </a:extLst>
          </p:cNvPr>
          <p:cNvSpPr txBox="1"/>
          <p:nvPr/>
        </p:nvSpPr>
        <p:spPr>
          <a:xfrm>
            <a:off x="3199582" y="4451429"/>
            <a:ext cx="463588" cy="300210"/>
          </a:xfrm>
          <a:prstGeom prst="rect">
            <a:avLst/>
          </a:prstGeom>
          <a:noFill/>
        </p:spPr>
        <p:txBody>
          <a:bodyPr wrap="none" rtlCol="0">
            <a:spAutoFit/>
          </a:bodyPr>
          <a:lstStyle/>
          <a:p>
            <a:pPr algn="l"/>
            <a:r>
              <a:rPr lang="en-DE" dirty="0" err="1"/>
              <a:t>etc.</a:t>
            </a:r>
          </a:p>
        </p:txBody>
      </p:sp>
      <p:cxnSp>
        <p:nvCxnSpPr>
          <p:cNvPr id="13" name="Straight Connector 12">
            <a:extLst>
              <a:ext uri="{FF2B5EF4-FFF2-40B4-BE49-F238E27FC236}">
                <a16:creationId xmlns:a16="http://schemas.microsoft.com/office/drawing/2014/main" id="{190E34DB-650B-0D4A-988D-EE1BE5E25DD0}"/>
              </a:ext>
            </a:extLst>
          </p:cNvPr>
          <p:cNvCxnSpPr>
            <a:stCxn id="7" idx="2"/>
            <a:endCxn id="8" idx="0"/>
          </p:cNvCxnSpPr>
          <p:nvPr/>
        </p:nvCxnSpPr>
        <p:spPr>
          <a:xfrm flipH="1">
            <a:off x="623933" y="3839014"/>
            <a:ext cx="1376486" cy="612415"/>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0E55138-7E56-6047-8E46-81F7C316CFD3}"/>
              </a:ext>
            </a:extLst>
          </p:cNvPr>
          <p:cNvCxnSpPr>
            <a:cxnSpLocks/>
            <a:endCxn id="9" idx="0"/>
          </p:cNvCxnSpPr>
          <p:nvPr/>
        </p:nvCxnSpPr>
        <p:spPr>
          <a:xfrm flipH="1">
            <a:off x="1500437" y="3839013"/>
            <a:ext cx="499982" cy="612416"/>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7F984D8-7387-3846-A546-ACD7572AD404}"/>
              </a:ext>
            </a:extLst>
          </p:cNvPr>
          <p:cNvCxnSpPr>
            <a:cxnSpLocks/>
            <a:endCxn id="10" idx="0"/>
          </p:cNvCxnSpPr>
          <p:nvPr/>
        </p:nvCxnSpPr>
        <p:spPr>
          <a:xfrm>
            <a:off x="2000418" y="3839012"/>
            <a:ext cx="506366" cy="612417"/>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631731A-607F-834D-A764-1DB34A16743B}"/>
              </a:ext>
            </a:extLst>
          </p:cNvPr>
          <p:cNvCxnSpPr>
            <a:cxnSpLocks/>
            <a:endCxn id="11" idx="0"/>
          </p:cNvCxnSpPr>
          <p:nvPr/>
        </p:nvCxnSpPr>
        <p:spPr>
          <a:xfrm>
            <a:off x="2023619" y="3833014"/>
            <a:ext cx="1407757" cy="618415"/>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D5CFB36-EFC9-8C49-948B-2E89808A5B06}"/>
              </a:ext>
            </a:extLst>
          </p:cNvPr>
          <p:cNvCxnSpPr>
            <a:cxnSpLocks/>
            <a:endCxn id="24" idx="0"/>
          </p:cNvCxnSpPr>
          <p:nvPr/>
        </p:nvCxnSpPr>
        <p:spPr>
          <a:xfrm flipH="1">
            <a:off x="6064646" y="3688909"/>
            <a:ext cx="887724" cy="621781"/>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635ED89-4CFF-F44C-BFF9-1274C92C36D6}"/>
              </a:ext>
            </a:extLst>
          </p:cNvPr>
          <p:cNvSpPr txBox="1"/>
          <p:nvPr/>
        </p:nvSpPr>
        <p:spPr>
          <a:xfrm>
            <a:off x="6228184" y="3398065"/>
            <a:ext cx="1358064" cy="300210"/>
          </a:xfrm>
          <a:prstGeom prst="rect">
            <a:avLst/>
          </a:prstGeom>
          <a:noFill/>
        </p:spPr>
        <p:txBody>
          <a:bodyPr wrap="none" rtlCol="0">
            <a:spAutoFit/>
          </a:bodyPr>
          <a:lstStyle/>
          <a:p>
            <a:pPr algn="l"/>
            <a:r>
              <a:rPr lang="en-DE" dirty="0" err="1"/>
              <a:t>Geschwisterteil</a:t>
            </a:r>
          </a:p>
        </p:txBody>
      </p:sp>
      <p:sp>
        <p:nvSpPr>
          <p:cNvPr id="24" name="TextBox 23">
            <a:extLst>
              <a:ext uri="{FF2B5EF4-FFF2-40B4-BE49-F238E27FC236}">
                <a16:creationId xmlns:a16="http://schemas.microsoft.com/office/drawing/2014/main" id="{328046ED-4A22-5F4F-B24C-2222346CD9E2}"/>
              </a:ext>
            </a:extLst>
          </p:cNvPr>
          <p:cNvSpPr txBox="1"/>
          <p:nvPr/>
        </p:nvSpPr>
        <p:spPr>
          <a:xfrm>
            <a:off x="5712626" y="4310690"/>
            <a:ext cx="704039" cy="300210"/>
          </a:xfrm>
          <a:prstGeom prst="rect">
            <a:avLst/>
          </a:prstGeom>
          <a:noFill/>
        </p:spPr>
        <p:txBody>
          <a:bodyPr wrap="none" rtlCol="0">
            <a:spAutoFit/>
          </a:bodyPr>
          <a:lstStyle/>
          <a:p>
            <a:pPr algn="l"/>
            <a:r>
              <a:rPr lang="en-DE" dirty="0" err="1"/>
              <a:t>Bruder</a:t>
            </a:r>
          </a:p>
        </p:txBody>
      </p:sp>
      <p:sp>
        <p:nvSpPr>
          <p:cNvPr id="25" name="TextBox 24">
            <a:extLst>
              <a:ext uri="{FF2B5EF4-FFF2-40B4-BE49-F238E27FC236}">
                <a16:creationId xmlns:a16="http://schemas.microsoft.com/office/drawing/2014/main" id="{E3C3F854-3D85-394E-80B8-4B77E326C045}"/>
              </a:ext>
            </a:extLst>
          </p:cNvPr>
          <p:cNvSpPr txBox="1"/>
          <p:nvPr/>
        </p:nvSpPr>
        <p:spPr>
          <a:xfrm>
            <a:off x="7287254" y="4297621"/>
            <a:ext cx="992579" cy="300210"/>
          </a:xfrm>
          <a:prstGeom prst="rect">
            <a:avLst/>
          </a:prstGeom>
          <a:noFill/>
        </p:spPr>
        <p:txBody>
          <a:bodyPr wrap="none" rtlCol="0">
            <a:spAutoFit/>
          </a:bodyPr>
          <a:lstStyle/>
          <a:p>
            <a:pPr algn="l"/>
            <a:r>
              <a:rPr lang="en-DE" dirty="0" err="1"/>
              <a:t>Schwester</a:t>
            </a:r>
          </a:p>
        </p:txBody>
      </p:sp>
      <p:cxnSp>
        <p:nvCxnSpPr>
          <p:cNvPr id="27" name="Straight Connector 26">
            <a:extLst>
              <a:ext uri="{FF2B5EF4-FFF2-40B4-BE49-F238E27FC236}">
                <a16:creationId xmlns:a16="http://schemas.microsoft.com/office/drawing/2014/main" id="{817D7225-B0CD-684E-B75B-3F8160399B29}"/>
              </a:ext>
            </a:extLst>
          </p:cNvPr>
          <p:cNvCxnSpPr>
            <a:cxnSpLocks/>
          </p:cNvCxnSpPr>
          <p:nvPr/>
        </p:nvCxnSpPr>
        <p:spPr>
          <a:xfrm>
            <a:off x="6944525" y="3688909"/>
            <a:ext cx="887724" cy="621781"/>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7147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9CF3-6C6D-5547-8ABF-2BBB8C5B1499}"/>
              </a:ext>
            </a:extLst>
          </p:cNvPr>
          <p:cNvSpPr>
            <a:spLocks noGrp="1"/>
          </p:cNvSpPr>
          <p:nvPr>
            <p:ph type="title"/>
          </p:nvPr>
        </p:nvSpPr>
        <p:spPr/>
        <p:txBody>
          <a:bodyPr/>
          <a:lstStyle/>
          <a:p>
            <a:r>
              <a:rPr lang="en-DE"/>
              <a:t>Bedeutung und Logik</a:t>
            </a:r>
          </a:p>
        </p:txBody>
      </p:sp>
      <p:sp>
        <p:nvSpPr>
          <p:cNvPr id="3" name="Footer Placeholder 2">
            <a:extLst>
              <a:ext uri="{FF2B5EF4-FFF2-40B4-BE49-F238E27FC236}">
                <a16:creationId xmlns:a16="http://schemas.microsoft.com/office/drawing/2014/main" id="{6618BFE4-AD01-2F4D-A1B7-17850C3E8C25}"/>
              </a:ext>
            </a:extLst>
          </p:cNvPr>
          <p:cNvSpPr>
            <a:spLocks noGrp="1"/>
          </p:cNvSpPr>
          <p:nvPr>
            <p:ph type="ftr" sz="quarter" idx="11"/>
          </p:nvPr>
        </p:nvSpPr>
        <p:spPr/>
        <p:txBody>
          <a:bodyPr/>
          <a:lstStyle/>
          <a:p>
            <a:r>
              <a:rPr lang="de-DE"/>
              <a:t>(Löbner 2015: 212ff.)</a:t>
            </a:r>
          </a:p>
        </p:txBody>
      </p:sp>
      <p:sp>
        <p:nvSpPr>
          <p:cNvPr id="4" name="Slide Number Placeholder 3">
            <a:extLst>
              <a:ext uri="{FF2B5EF4-FFF2-40B4-BE49-F238E27FC236}">
                <a16:creationId xmlns:a16="http://schemas.microsoft.com/office/drawing/2014/main" id="{5BD48EFC-5BC6-2B46-90AE-A739CE0347AF}"/>
              </a:ext>
            </a:extLst>
          </p:cNvPr>
          <p:cNvSpPr>
            <a:spLocks noGrp="1"/>
          </p:cNvSpPr>
          <p:nvPr>
            <p:ph type="sldNum" sz="quarter" idx="12"/>
          </p:nvPr>
        </p:nvSpPr>
        <p:spPr/>
        <p:txBody>
          <a:bodyPr/>
          <a:lstStyle/>
          <a:p>
            <a:fld id="{9D195BCC-3514-4B1B-9C18-24F3D67EC549}" type="slidenum">
              <a:rPr lang="de-DE" smtClean="0"/>
              <a:t>64</a:t>
            </a:fld>
            <a:endParaRPr lang="de-DE"/>
          </a:p>
        </p:txBody>
      </p:sp>
      <p:sp>
        <p:nvSpPr>
          <p:cNvPr id="5" name="Text Placeholder 4">
            <a:extLst>
              <a:ext uri="{FF2B5EF4-FFF2-40B4-BE49-F238E27FC236}">
                <a16:creationId xmlns:a16="http://schemas.microsoft.com/office/drawing/2014/main" id="{FA76ED76-285D-0445-A92C-68B3D89DF524}"/>
              </a:ext>
            </a:extLst>
          </p:cNvPr>
          <p:cNvSpPr>
            <a:spLocks noGrp="1"/>
          </p:cNvSpPr>
          <p:nvPr>
            <p:ph type="body" sz="quarter" idx="14"/>
          </p:nvPr>
        </p:nvSpPr>
        <p:spPr/>
        <p:txBody>
          <a:bodyPr/>
          <a:lstStyle/>
          <a:p>
            <a:r>
              <a:rPr lang="en-DE"/>
              <a:t>Logische Äquivalenz</a:t>
            </a:r>
          </a:p>
          <a:p>
            <a:r>
              <a:rPr lang="en-DE"/>
              <a:t>Implikation und logische Unterordnung</a:t>
            </a:r>
          </a:p>
          <a:p>
            <a:r>
              <a:rPr lang="en-DE"/>
              <a:t>Logische Inkompatibilität</a:t>
            </a:r>
          </a:p>
          <a:p>
            <a:r>
              <a:rPr lang="en-DE" b="1"/>
              <a:t>Logische Komplementarität</a:t>
            </a:r>
          </a:p>
          <a:p>
            <a:endParaRPr lang="en-DE"/>
          </a:p>
        </p:txBody>
      </p:sp>
      <p:sp>
        <p:nvSpPr>
          <p:cNvPr id="6" name="Text Placeholder 5">
            <a:extLst>
              <a:ext uri="{FF2B5EF4-FFF2-40B4-BE49-F238E27FC236}">
                <a16:creationId xmlns:a16="http://schemas.microsoft.com/office/drawing/2014/main" id="{C68B0E61-E0CB-AE48-9E0F-74420DE153DB}"/>
              </a:ext>
            </a:extLst>
          </p:cNvPr>
          <p:cNvSpPr>
            <a:spLocks noGrp="1"/>
          </p:cNvSpPr>
          <p:nvPr>
            <p:ph type="body" sz="quarter" idx="15"/>
          </p:nvPr>
        </p:nvSpPr>
        <p:spPr/>
        <p:txBody>
          <a:bodyPr/>
          <a:lstStyle/>
          <a:p>
            <a:r>
              <a:rPr lang="en-DE"/>
              <a:t>Logische Beziehungen zwischen Wörtern</a:t>
            </a:r>
          </a:p>
        </p:txBody>
      </p:sp>
    </p:spTree>
    <p:extLst>
      <p:ext uri="{BB962C8B-B14F-4D97-AF65-F5344CB8AC3E}">
        <p14:creationId xmlns:p14="http://schemas.microsoft.com/office/powerpoint/2010/main" val="29505271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9CF3-6C6D-5547-8ABF-2BBB8C5B1499}"/>
              </a:ext>
            </a:extLst>
          </p:cNvPr>
          <p:cNvSpPr>
            <a:spLocks noGrp="1"/>
          </p:cNvSpPr>
          <p:nvPr>
            <p:ph type="title"/>
          </p:nvPr>
        </p:nvSpPr>
        <p:spPr/>
        <p:txBody>
          <a:bodyPr/>
          <a:lstStyle/>
          <a:p>
            <a:r>
              <a:rPr lang="en-DE"/>
              <a:t>Bedeutung und Logik</a:t>
            </a:r>
          </a:p>
        </p:txBody>
      </p:sp>
      <p:sp>
        <p:nvSpPr>
          <p:cNvPr id="3" name="Footer Placeholder 2">
            <a:extLst>
              <a:ext uri="{FF2B5EF4-FFF2-40B4-BE49-F238E27FC236}">
                <a16:creationId xmlns:a16="http://schemas.microsoft.com/office/drawing/2014/main" id="{6618BFE4-AD01-2F4D-A1B7-17850C3E8C25}"/>
              </a:ext>
            </a:extLst>
          </p:cNvPr>
          <p:cNvSpPr>
            <a:spLocks noGrp="1"/>
          </p:cNvSpPr>
          <p:nvPr>
            <p:ph type="ftr" sz="quarter" idx="11"/>
          </p:nvPr>
        </p:nvSpPr>
        <p:spPr/>
        <p:txBody>
          <a:bodyPr/>
          <a:lstStyle/>
          <a:p>
            <a:r>
              <a:rPr lang="de-DE"/>
              <a:t>(Löbner 2015: 212ff.)</a:t>
            </a:r>
          </a:p>
        </p:txBody>
      </p:sp>
      <p:sp>
        <p:nvSpPr>
          <p:cNvPr id="4" name="Slide Number Placeholder 3">
            <a:extLst>
              <a:ext uri="{FF2B5EF4-FFF2-40B4-BE49-F238E27FC236}">
                <a16:creationId xmlns:a16="http://schemas.microsoft.com/office/drawing/2014/main" id="{5BD48EFC-5BC6-2B46-90AE-A739CE0347AF}"/>
              </a:ext>
            </a:extLst>
          </p:cNvPr>
          <p:cNvSpPr>
            <a:spLocks noGrp="1"/>
          </p:cNvSpPr>
          <p:nvPr>
            <p:ph type="sldNum" sz="quarter" idx="12"/>
          </p:nvPr>
        </p:nvSpPr>
        <p:spPr/>
        <p:txBody>
          <a:bodyPr/>
          <a:lstStyle/>
          <a:p>
            <a:fld id="{9D195BCC-3514-4B1B-9C18-24F3D67EC549}" type="slidenum">
              <a:rPr lang="de-DE" smtClean="0"/>
              <a:t>65</a:t>
            </a:fld>
            <a:endParaRPr lang="de-DE"/>
          </a:p>
        </p:txBody>
      </p:sp>
      <p:sp>
        <p:nvSpPr>
          <p:cNvPr id="5" name="Text Placeholder 4">
            <a:extLst>
              <a:ext uri="{FF2B5EF4-FFF2-40B4-BE49-F238E27FC236}">
                <a16:creationId xmlns:a16="http://schemas.microsoft.com/office/drawing/2014/main" id="{FA76ED76-285D-0445-A92C-68B3D89DF524}"/>
              </a:ext>
            </a:extLst>
          </p:cNvPr>
          <p:cNvSpPr>
            <a:spLocks noGrp="1"/>
          </p:cNvSpPr>
          <p:nvPr>
            <p:ph type="body" sz="quarter" idx="14"/>
          </p:nvPr>
        </p:nvSpPr>
        <p:spPr/>
        <p:txBody>
          <a:bodyPr/>
          <a:lstStyle/>
          <a:p>
            <a:r>
              <a:rPr lang="en-DE"/>
              <a:t>A und B sind logisch komplementär gdw A und B notwendig für dieselben Argumente entgegengesetzte Wahrheitswerte ergeben.</a:t>
            </a:r>
          </a:p>
          <a:p>
            <a:pPr marL="0" indent="0">
              <a:buNone/>
            </a:pPr>
            <a:r>
              <a:rPr lang="en-DE" i="1"/>
              <a:t>x ist eine Schwester von y – x ist ein Bruder von y</a:t>
            </a:r>
          </a:p>
          <a:p>
            <a:pPr marL="0" indent="0">
              <a:buNone/>
            </a:pPr>
            <a:endParaRPr lang="en-DE" i="1"/>
          </a:p>
          <a:p>
            <a:r>
              <a:rPr lang="en-DE"/>
              <a:t>erschöpfende Alternative: </a:t>
            </a:r>
          </a:p>
          <a:p>
            <a:pPr lvl="1"/>
            <a:r>
              <a:rPr lang="en-DE"/>
              <a:t>x ist entweder Schwester oder Bruder von y </a:t>
            </a:r>
          </a:p>
          <a:p>
            <a:pPr marL="0" indent="0">
              <a:buNone/>
            </a:pPr>
            <a:endParaRPr lang="en-DE"/>
          </a:p>
          <a:p>
            <a:pPr marL="0" indent="0">
              <a:buNone/>
            </a:pPr>
            <a:r>
              <a:rPr lang="en-DE" i="1"/>
              <a:t>Mitglied – Nichtmitglied </a:t>
            </a:r>
          </a:p>
          <a:p>
            <a:pPr marL="0" indent="0">
              <a:buNone/>
            </a:pPr>
            <a:r>
              <a:rPr lang="en-DE" i="1"/>
              <a:t>Erwachsene*r – Kind </a:t>
            </a:r>
          </a:p>
          <a:p>
            <a:endParaRPr lang="en-DE" b="1"/>
          </a:p>
          <a:p>
            <a:pPr marL="0" indent="0">
              <a:buNone/>
            </a:pPr>
            <a:endParaRPr lang="en-DE" b="1"/>
          </a:p>
          <a:p>
            <a:endParaRPr lang="en-DE"/>
          </a:p>
        </p:txBody>
      </p:sp>
      <p:sp>
        <p:nvSpPr>
          <p:cNvPr id="6" name="Text Placeholder 5">
            <a:extLst>
              <a:ext uri="{FF2B5EF4-FFF2-40B4-BE49-F238E27FC236}">
                <a16:creationId xmlns:a16="http://schemas.microsoft.com/office/drawing/2014/main" id="{C68B0E61-E0CB-AE48-9E0F-74420DE153DB}"/>
              </a:ext>
            </a:extLst>
          </p:cNvPr>
          <p:cNvSpPr>
            <a:spLocks noGrp="1"/>
          </p:cNvSpPr>
          <p:nvPr>
            <p:ph type="body" sz="quarter" idx="15"/>
          </p:nvPr>
        </p:nvSpPr>
        <p:spPr/>
        <p:txBody>
          <a:bodyPr/>
          <a:lstStyle/>
          <a:p>
            <a:r>
              <a:rPr lang="en-DE"/>
              <a:t>Logische Beziehungen zwischen Wörtern</a:t>
            </a:r>
          </a:p>
        </p:txBody>
      </p:sp>
    </p:spTree>
    <p:extLst>
      <p:ext uri="{BB962C8B-B14F-4D97-AF65-F5344CB8AC3E}">
        <p14:creationId xmlns:p14="http://schemas.microsoft.com/office/powerpoint/2010/main" val="33384473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4415E-D72D-4743-A289-33B48B836D6F}"/>
              </a:ext>
            </a:extLst>
          </p:cNvPr>
          <p:cNvSpPr>
            <a:spLocks noGrp="1"/>
          </p:cNvSpPr>
          <p:nvPr>
            <p:ph type="title"/>
          </p:nvPr>
        </p:nvSpPr>
        <p:spPr/>
        <p:txBody>
          <a:bodyPr/>
          <a:lstStyle/>
          <a:p>
            <a:r>
              <a:rPr lang="en-DE"/>
              <a:t>Bedeutung und Logik</a:t>
            </a:r>
          </a:p>
        </p:txBody>
      </p:sp>
      <p:sp>
        <p:nvSpPr>
          <p:cNvPr id="3" name="Footer Placeholder 2">
            <a:extLst>
              <a:ext uri="{FF2B5EF4-FFF2-40B4-BE49-F238E27FC236}">
                <a16:creationId xmlns:a16="http://schemas.microsoft.com/office/drawing/2014/main" id="{72C249F6-8CC8-DA4C-9ECC-31763B020B4A}"/>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56A50A30-D860-B84C-81C0-22A28B0C2A71}"/>
              </a:ext>
            </a:extLst>
          </p:cNvPr>
          <p:cNvSpPr>
            <a:spLocks noGrp="1"/>
          </p:cNvSpPr>
          <p:nvPr>
            <p:ph type="sldNum" sz="quarter" idx="12"/>
          </p:nvPr>
        </p:nvSpPr>
        <p:spPr/>
        <p:txBody>
          <a:bodyPr/>
          <a:lstStyle/>
          <a:p>
            <a:fld id="{9D195BCC-3514-4B1B-9C18-24F3D67EC549}" type="slidenum">
              <a:rPr lang="de-DE" smtClean="0"/>
              <a:t>66</a:t>
            </a:fld>
            <a:endParaRPr lang="de-DE"/>
          </a:p>
        </p:txBody>
      </p:sp>
      <p:sp>
        <p:nvSpPr>
          <p:cNvPr id="5" name="Text Placeholder 4">
            <a:extLst>
              <a:ext uri="{FF2B5EF4-FFF2-40B4-BE49-F238E27FC236}">
                <a16:creationId xmlns:a16="http://schemas.microsoft.com/office/drawing/2014/main" id="{BE12CE2A-7E92-334A-A66C-51B2F0B4EF7A}"/>
              </a:ext>
            </a:extLst>
          </p:cNvPr>
          <p:cNvSpPr>
            <a:spLocks noGrp="1"/>
          </p:cNvSpPr>
          <p:nvPr>
            <p:ph type="body" sz="quarter" idx="14"/>
          </p:nvPr>
        </p:nvSpPr>
        <p:spPr/>
        <p:txBody>
          <a:bodyPr/>
          <a:lstStyle/>
          <a:p>
            <a:r>
              <a:rPr lang="en-DE"/>
              <a:t>In welchem Verhältnis stehen logische Inkompatibilität und logische Komplementarität?</a:t>
            </a:r>
          </a:p>
          <a:p>
            <a:endParaRPr lang="en-DE"/>
          </a:p>
          <a:p>
            <a:pPr lvl="1"/>
            <a:r>
              <a:rPr lang="en-DE">
                <a:solidFill>
                  <a:srgbClr val="0070C0"/>
                </a:solidFill>
              </a:rPr>
              <a:t>Inkompatibilität</a:t>
            </a:r>
            <a:r>
              <a:rPr lang="en-DE"/>
              <a:t>: für A und B können nicht beide Argumente wahr sein, z.B. bei Geschwistertermen</a:t>
            </a:r>
          </a:p>
          <a:p>
            <a:pPr lvl="1"/>
            <a:r>
              <a:rPr lang="en-DE">
                <a:solidFill>
                  <a:srgbClr val="0070C0"/>
                </a:solidFill>
              </a:rPr>
              <a:t>Komplementarität</a:t>
            </a:r>
            <a:r>
              <a:rPr lang="en-DE"/>
              <a:t>: Denotationen von A und B überschneiden sich nicht und decken die Menge aller Möglichkeiten vollständig ab – z.B. ebenfalls bei Geschwistertermen</a:t>
            </a:r>
          </a:p>
        </p:txBody>
      </p:sp>
      <p:sp>
        <p:nvSpPr>
          <p:cNvPr id="6" name="Text Placeholder 5">
            <a:extLst>
              <a:ext uri="{FF2B5EF4-FFF2-40B4-BE49-F238E27FC236}">
                <a16:creationId xmlns:a16="http://schemas.microsoft.com/office/drawing/2014/main" id="{A7E575A8-EE62-2543-978B-8CBF51E037C2}"/>
              </a:ext>
            </a:extLst>
          </p:cNvPr>
          <p:cNvSpPr>
            <a:spLocks noGrp="1"/>
          </p:cNvSpPr>
          <p:nvPr>
            <p:ph type="body" sz="quarter" idx="15"/>
          </p:nvPr>
        </p:nvSpPr>
        <p:spPr/>
        <p:txBody>
          <a:bodyPr/>
          <a:lstStyle/>
          <a:p>
            <a:r>
              <a:rPr lang="en-DE"/>
              <a:t>Logische Beziehungen zwischen Wörtern</a:t>
            </a:r>
          </a:p>
        </p:txBody>
      </p:sp>
    </p:spTree>
    <p:extLst>
      <p:ext uri="{BB962C8B-B14F-4D97-AF65-F5344CB8AC3E}">
        <p14:creationId xmlns:p14="http://schemas.microsoft.com/office/powerpoint/2010/main" val="20567278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9B49-9029-1745-B60E-3DB8399A0CC7}"/>
              </a:ext>
            </a:extLst>
          </p:cNvPr>
          <p:cNvSpPr>
            <a:spLocks noGrp="1"/>
          </p:cNvSpPr>
          <p:nvPr>
            <p:ph type="title"/>
          </p:nvPr>
        </p:nvSpPr>
        <p:spPr/>
        <p:txBody>
          <a:bodyPr/>
          <a:lstStyle/>
          <a:p>
            <a:r>
              <a:rPr lang="en-DE"/>
              <a:t>Bedeutung und Logik</a:t>
            </a:r>
          </a:p>
        </p:txBody>
      </p:sp>
      <p:sp>
        <p:nvSpPr>
          <p:cNvPr id="3" name="Footer Placeholder 2">
            <a:extLst>
              <a:ext uri="{FF2B5EF4-FFF2-40B4-BE49-F238E27FC236}">
                <a16:creationId xmlns:a16="http://schemas.microsoft.com/office/drawing/2014/main" id="{9709D58F-63DC-3648-ABB7-676BF0342A0F}"/>
              </a:ext>
            </a:extLst>
          </p:cNvPr>
          <p:cNvSpPr>
            <a:spLocks noGrp="1"/>
          </p:cNvSpPr>
          <p:nvPr>
            <p:ph type="ftr" sz="quarter" idx="11"/>
          </p:nvPr>
        </p:nvSpPr>
        <p:spPr/>
        <p:txBody>
          <a:bodyPr/>
          <a:lstStyle/>
          <a:p>
            <a:r>
              <a:rPr lang="de-DE"/>
              <a:t>(nach Löbner 2015: 216)</a:t>
            </a:r>
          </a:p>
        </p:txBody>
      </p:sp>
      <p:sp>
        <p:nvSpPr>
          <p:cNvPr id="4" name="Slide Number Placeholder 3">
            <a:extLst>
              <a:ext uri="{FF2B5EF4-FFF2-40B4-BE49-F238E27FC236}">
                <a16:creationId xmlns:a16="http://schemas.microsoft.com/office/drawing/2014/main" id="{510B4F6E-2E97-E342-A84C-2259908A132D}"/>
              </a:ext>
            </a:extLst>
          </p:cNvPr>
          <p:cNvSpPr>
            <a:spLocks noGrp="1"/>
          </p:cNvSpPr>
          <p:nvPr>
            <p:ph type="sldNum" sz="quarter" idx="12"/>
          </p:nvPr>
        </p:nvSpPr>
        <p:spPr/>
        <p:txBody>
          <a:bodyPr/>
          <a:lstStyle/>
          <a:p>
            <a:fld id="{9D195BCC-3514-4B1B-9C18-24F3D67EC549}" type="slidenum">
              <a:rPr lang="de-DE" smtClean="0"/>
              <a:t>67</a:t>
            </a:fld>
            <a:endParaRPr lang="de-DE"/>
          </a:p>
        </p:txBody>
      </p:sp>
      <p:sp>
        <p:nvSpPr>
          <p:cNvPr id="6" name="Text Placeholder 5">
            <a:extLst>
              <a:ext uri="{FF2B5EF4-FFF2-40B4-BE49-F238E27FC236}">
                <a16:creationId xmlns:a16="http://schemas.microsoft.com/office/drawing/2014/main" id="{962C0514-DDE2-034A-82BF-5D446AA805B1}"/>
              </a:ext>
            </a:extLst>
          </p:cNvPr>
          <p:cNvSpPr>
            <a:spLocks noGrp="1"/>
          </p:cNvSpPr>
          <p:nvPr>
            <p:ph type="body" sz="quarter" idx="15"/>
          </p:nvPr>
        </p:nvSpPr>
        <p:spPr/>
        <p:txBody>
          <a:bodyPr/>
          <a:lstStyle/>
          <a:p>
            <a:r>
              <a:rPr lang="en-DE"/>
              <a:t>Logische Beziehungen zwischen Wörtern</a:t>
            </a:r>
          </a:p>
        </p:txBody>
      </p:sp>
      <p:sp>
        <p:nvSpPr>
          <p:cNvPr id="8" name="Oval 7">
            <a:extLst>
              <a:ext uri="{FF2B5EF4-FFF2-40B4-BE49-F238E27FC236}">
                <a16:creationId xmlns:a16="http://schemas.microsoft.com/office/drawing/2014/main" id="{9F5DD394-8664-2E49-A169-D167A6A31C76}"/>
              </a:ext>
            </a:extLst>
          </p:cNvPr>
          <p:cNvSpPr/>
          <p:nvPr/>
        </p:nvSpPr>
        <p:spPr>
          <a:xfrm>
            <a:off x="899728" y="2442113"/>
            <a:ext cx="1224000" cy="1224136"/>
          </a:xfrm>
          <a:prstGeom prst="ellipse">
            <a:avLst/>
          </a:prstGeom>
          <a:pattFill prst="pct5">
            <a:fgClr>
              <a:schemeClr val="tx2"/>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Oval 8">
            <a:extLst>
              <a:ext uri="{FF2B5EF4-FFF2-40B4-BE49-F238E27FC236}">
                <a16:creationId xmlns:a16="http://schemas.microsoft.com/office/drawing/2014/main" id="{AE13AAC6-8120-3F4A-89B5-AD7F6D84886F}"/>
              </a:ext>
            </a:extLst>
          </p:cNvPr>
          <p:cNvSpPr/>
          <p:nvPr/>
        </p:nvSpPr>
        <p:spPr>
          <a:xfrm>
            <a:off x="899728" y="2436130"/>
            <a:ext cx="1224000" cy="1224136"/>
          </a:xfrm>
          <a:prstGeom prst="ellipse">
            <a:avLst/>
          </a:prstGeom>
          <a:blipFill dpi="0" rotWithShape="1">
            <a:blip r:embed="rId3">
              <a:alphaModFix amt="63000"/>
            </a:blip>
            <a:srcRect/>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Oval 9">
            <a:extLst>
              <a:ext uri="{FF2B5EF4-FFF2-40B4-BE49-F238E27FC236}">
                <a16:creationId xmlns:a16="http://schemas.microsoft.com/office/drawing/2014/main" id="{38E0B53D-AAF6-9A45-8B22-83D8CA952885}"/>
              </a:ext>
            </a:extLst>
          </p:cNvPr>
          <p:cNvSpPr/>
          <p:nvPr/>
        </p:nvSpPr>
        <p:spPr>
          <a:xfrm>
            <a:off x="2983903" y="2442113"/>
            <a:ext cx="1224000" cy="1224136"/>
          </a:xfrm>
          <a:prstGeom prst="ellipse">
            <a:avLst/>
          </a:prstGeom>
          <a:pattFill prst="pct5">
            <a:fgClr>
              <a:schemeClr val="tx2"/>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Oval 10">
            <a:extLst>
              <a:ext uri="{FF2B5EF4-FFF2-40B4-BE49-F238E27FC236}">
                <a16:creationId xmlns:a16="http://schemas.microsoft.com/office/drawing/2014/main" id="{65D22D5A-4E39-5A4B-AE53-AAAFA4271875}"/>
              </a:ext>
            </a:extLst>
          </p:cNvPr>
          <p:cNvSpPr/>
          <p:nvPr/>
        </p:nvSpPr>
        <p:spPr>
          <a:xfrm>
            <a:off x="3306485" y="2632510"/>
            <a:ext cx="578836" cy="590487"/>
          </a:xfrm>
          <a:prstGeom prst="ellipse">
            <a:avLst/>
          </a:prstGeom>
          <a:blipFill>
            <a:blip r:embed="rId3">
              <a:alphaModFix amt="63000"/>
            </a:blip>
            <a:tile tx="0" ty="0" sx="100000" sy="100000" flip="none" algn="tl"/>
          </a:blipFill>
          <a:ln>
            <a:solidFill>
              <a:schemeClr val="tx1">
                <a:alpha val="6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Oval 11">
            <a:extLst>
              <a:ext uri="{FF2B5EF4-FFF2-40B4-BE49-F238E27FC236}">
                <a16:creationId xmlns:a16="http://schemas.microsoft.com/office/drawing/2014/main" id="{255492AB-B22B-9947-832A-6DD8D7DADC78}"/>
              </a:ext>
            </a:extLst>
          </p:cNvPr>
          <p:cNvSpPr/>
          <p:nvPr/>
        </p:nvSpPr>
        <p:spPr>
          <a:xfrm>
            <a:off x="5068078" y="2427777"/>
            <a:ext cx="578836" cy="590487"/>
          </a:xfrm>
          <a:prstGeom prst="ellipse">
            <a:avLst/>
          </a:prstGeom>
          <a:blipFill>
            <a:blip r:embed="rId3">
              <a:alphaModFix amt="63000"/>
            </a:blip>
            <a:tile tx="0" ty="0" sx="100000" sy="100000" flip="none" algn="tl"/>
          </a:blipFill>
          <a:ln>
            <a:solidFill>
              <a:schemeClr val="tx1">
                <a:alpha val="6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Oval 13">
            <a:extLst>
              <a:ext uri="{FF2B5EF4-FFF2-40B4-BE49-F238E27FC236}">
                <a16:creationId xmlns:a16="http://schemas.microsoft.com/office/drawing/2014/main" id="{18CACCC4-B0C6-1847-B8C2-6A54A9E7AAFB}"/>
              </a:ext>
            </a:extLst>
          </p:cNvPr>
          <p:cNvSpPr/>
          <p:nvPr/>
        </p:nvSpPr>
        <p:spPr>
          <a:xfrm>
            <a:off x="7020272" y="2442113"/>
            <a:ext cx="1224000" cy="1224136"/>
          </a:xfrm>
          <a:prstGeom prst="ellipse">
            <a:avLst/>
          </a:prstGeom>
          <a:pattFill prst="pct5">
            <a:fgClr>
              <a:schemeClr val="tx2"/>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TextBox 16">
            <a:extLst>
              <a:ext uri="{FF2B5EF4-FFF2-40B4-BE49-F238E27FC236}">
                <a16:creationId xmlns:a16="http://schemas.microsoft.com/office/drawing/2014/main" id="{24AA7642-60A6-1846-B6D1-5BD444ECB2AE}"/>
              </a:ext>
            </a:extLst>
          </p:cNvPr>
          <p:cNvSpPr txBox="1"/>
          <p:nvPr/>
        </p:nvSpPr>
        <p:spPr>
          <a:xfrm>
            <a:off x="991529" y="1482627"/>
            <a:ext cx="1040670" cy="300210"/>
          </a:xfrm>
          <a:prstGeom prst="rect">
            <a:avLst/>
          </a:prstGeom>
          <a:noFill/>
        </p:spPr>
        <p:txBody>
          <a:bodyPr wrap="none" rtlCol="0">
            <a:spAutoFit/>
          </a:bodyPr>
          <a:lstStyle/>
          <a:p>
            <a:pPr algn="l"/>
            <a:r>
              <a:rPr lang="en-DE" b="1" dirty="0" err="1"/>
              <a:t>äquivalent</a:t>
            </a:r>
          </a:p>
        </p:txBody>
      </p:sp>
      <p:sp>
        <p:nvSpPr>
          <p:cNvPr id="18" name="TextBox 17">
            <a:extLst>
              <a:ext uri="{FF2B5EF4-FFF2-40B4-BE49-F238E27FC236}">
                <a16:creationId xmlns:a16="http://schemas.microsoft.com/office/drawing/2014/main" id="{C9D86DCC-D5FF-A748-8EB1-767A0FCDD072}"/>
              </a:ext>
            </a:extLst>
          </p:cNvPr>
          <p:cNvSpPr txBox="1"/>
          <p:nvPr/>
        </p:nvSpPr>
        <p:spPr>
          <a:xfrm>
            <a:off x="2776931" y="1482627"/>
            <a:ext cx="1358064" cy="300210"/>
          </a:xfrm>
          <a:prstGeom prst="rect">
            <a:avLst/>
          </a:prstGeom>
          <a:noFill/>
        </p:spPr>
        <p:txBody>
          <a:bodyPr wrap="none" rtlCol="0">
            <a:spAutoFit/>
          </a:bodyPr>
          <a:lstStyle/>
          <a:p>
            <a:pPr algn="l"/>
            <a:r>
              <a:rPr lang="en-DE" b="1" dirty="0" err="1"/>
              <a:t>untergeordnet</a:t>
            </a:r>
          </a:p>
        </p:txBody>
      </p:sp>
      <p:sp>
        <p:nvSpPr>
          <p:cNvPr id="19" name="TextBox 18">
            <a:extLst>
              <a:ext uri="{FF2B5EF4-FFF2-40B4-BE49-F238E27FC236}">
                <a16:creationId xmlns:a16="http://schemas.microsoft.com/office/drawing/2014/main" id="{90743217-61F2-FC47-A85D-431B05B27E6D}"/>
              </a:ext>
            </a:extLst>
          </p:cNvPr>
          <p:cNvSpPr txBox="1"/>
          <p:nvPr/>
        </p:nvSpPr>
        <p:spPr>
          <a:xfrm>
            <a:off x="4879727" y="1482627"/>
            <a:ext cx="1252266" cy="300210"/>
          </a:xfrm>
          <a:prstGeom prst="rect">
            <a:avLst/>
          </a:prstGeom>
          <a:noFill/>
        </p:spPr>
        <p:txBody>
          <a:bodyPr wrap="none" rtlCol="0">
            <a:spAutoFit/>
          </a:bodyPr>
          <a:lstStyle/>
          <a:p>
            <a:pPr algn="l"/>
            <a:r>
              <a:rPr lang="en-DE" b="1" dirty="0" err="1"/>
              <a:t>inkompatibel</a:t>
            </a:r>
          </a:p>
        </p:txBody>
      </p:sp>
      <p:sp>
        <p:nvSpPr>
          <p:cNvPr id="20" name="TextBox 19">
            <a:extLst>
              <a:ext uri="{FF2B5EF4-FFF2-40B4-BE49-F238E27FC236}">
                <a16:creationId xmlns:a16="http://schemas.microsoft.com/office/drawing/2014/main" id="{02F87679-C52B-DB4D-83C8-568BDB5746A9}"/>
              </a:ext>
            </a:extLst>
          </p:cNvPr>
          <p:cNvSpPr txBox="1"/>
          <p:nvPr/>
        </p:nvSpPr>
        <p:spPr>
          <a:xfrm>
            <a:off x="6876726" y="1482627"/>
            <a:ext cx="1367682" cy="300210"/>
          </a:xfrm>
          <a:prstGeom prst="rect">
            <a:avLst/>
          </a:prstGeom>
          <a:noFill/>
        </p:spPr>
        <p:txBody>
          <a:bodyPr wrap="none" rtlCol="0">
            <a:spAutoFit/>
          </a:bodyPr>
          <a:lstStyle/>
          <a:p>
            <a:pPr algn="l"/>
            <a:r>
              <a:rPr lang="en-DE" b="1" dirty="0" err="1"/>
              <a:t>komplementär</a:t>
            </a:r>
          </a:p>
        </p:txBody>
      </p:sp>
      <p:sp>
        <p:nvSpPr>
          <p:cNvPr id="21" name="Oval 20">
            <a:extLst>
              <a:ext uri="{FF2B5EF4-FFF2-40B4-BE49-F238E27FC236}">
                <a16:creationId xmlns:a16="http://schemas.microsoft.com/office/drawing/2014/main" id="{18783A09-FC22-B148-BD07-D0057E68046C}"/>
              </a:ext>
            </a:extLst>
          </p:cNvPr>
          <p:cNvSpPr/>
          <p:nvPr/>
        </p:nvSpPr>
        <p:spPr>
          <a:xfrm>
            <a:off x="5578541" y="3018264"/>
            <a:ext cx="590596" cy="612846"/>
          </a:xfrm>
          <a:prstGeom prst="ellipse">
            <a:avLst/>
          </a:prstGeom>
          <a:pattFill prst="pct5">
            <a:fgClr>
              <a:schemeClr val="tx2"/>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22" name="Graphic 21">
            <a:extLst>
              <a:ext uri="{FF2B5EF4-FFF2-40B4-BE49-F238E27FC236}">
                <a16:creationId xmlns:a16="http://schemas.microsoft.com/office/drawing/2014/main" id="{8B61E4CE-7FA6-0241-A35A-CF437CB12CF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52709"/>
          <a:stretch/>
        </p:blipFill>
        <p:spPr>
          <a:xfrm>
            <a:off x="7665435" y="2436266"/>
            <a:ext cx="578837" cy="1224000"/>
          </a:xfrm>
          <a:prstGeom prst="rect">
            <a:avLst/>
          </a:prstGeom>
        </p:spPr>
      </p:pic>
    </p:spTree>
    <p:extLst>
      <p:ext uri="{BB962C8B-B14F-4D97-AF65-F5344CB8AC3E}">
        <p14:creationId xmlns:p14="http://schemas.microsoft.com/office/powerpoint/2010/main" val="158705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p:tgtEl>
                                          <p:spTgt spid="11"/>
                                        </p:tgtEl>
                                        <p:attrNameLst>
                                          <p:attrName>ppt_y</p:attrName>
                                        </p:attrNameLst>
                                      </p:cBhvr>
                                      <p:tavLst>
                                        <p:tav tm="0">
                                          <p:val>
                                            <p:strVal val="#ppt_y-#ppt_h*1.125000"/>
                                          </p:val>
                                        </p:tav>
                                        <p:tav tm="100000">
                                          <p:val>
                                            <p:strVal val="#ppt_y"/>
                                          </p:val>
                                        </p:tav>
                                      </p:tavLst>
                                    </p:anim>
                                    <p:animEffect transition="in" filter="wipe(down)">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p:tgtEl>
                                          <p:spTgt spid="22"/>
                                        </p:tgtEl>
                                        <p:attrNameLst>
                                          <p:attrName>ppt_x</p:attrName>
                                        </p:attrNameLst>
                                      </p:cBhvr>
                                      <p:tavLst>
                                        <p:tav tm="0">
                                          <p:val>
                                            <p:strVal val="#ppt_x+#ppt_w*1.125000"/>
                                          </p:val>
                                        </p:tav>
                                        <p:tav tm="100000">
                                          <p:val>
                                            <p:strVal val="#ppt_x"/>
                                          </p:val>
                                        </p:tav>
                                      </p:tavLst>
                                    </p:anim>
                                    <p:animEffect transition="in" filter="wipe(left)">
                                      <p:cBhvr>
                                        <p:cTn id="2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5A3B-61A4-0847-8B4D-F83717A0725C}"/>
              </a:ext>
            </a:extLst>
          </p:cNvPr>
          <p:cNvSpPr>
            <a:spLocks noGrp="1"/>
          </p:cNvSpPr>
          <p:nvPr>
            <p:ph type="title"/>
          </p:nvPr>
        </p:nvSpPr>
        <p:spPr/>
        <p:txBody>
          <a:bodyPr/>
          <a:lstStyle/>
          <a:p>
            <a:r>
              <a:rPr lang="en-DE"/>
              <a:t>Nochmal im Überblick...</a:t>
            </a:r>
          </a:p>
        </p:txBody>
      </p:sp>
      <p:sp>
        <p:nvSpPr>
          <p:cNvPr id="3" name="Footer Placeholder 2">
            <a:extLst>
              <a:ext uri="{FF2B5EF4-FFF2-40B4-BE49-F238E27FC236}">
                <a16:creationId xmlns:a16="http://schemas.microsoft.com/office/drawing/2014/main" id="{0D78A6A9-5BB5-9344-97C3-F90158451378}"/>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C14117E6-51E2-B94D-9334-17428D7DC095}"/>
              </a:ext>
            </a:extLst>
          </p:cNvPr>
          <p:cNvSpPr>
            <a:spLocks noGrp="1"/>
          </p:cNvSpPr>
          <p:nvPr>
            <p:ph type="sldNum" sz="quarter" idx="12"/>
          </p:nvPr>
        </p:nvSpPr>
        <p:spPr/>
        <p:txBody>
          <a:bodyPr/>
          <a:lstStyle/>
          <a:p>
            <a:fld id="{9D195BCC-3514-4B1B-9C18-24F3D67EC549}" type="slidenum">
              <a:rPr lang="de-DE" smtClean="0"/>
              <a:t>68</a:t>
            </a:fld>
            <a:endParaRPr lang="de-DE"/>
          </a:p>
        </p:txBody>
      </p:sp>
      <p:sp>
        <p:nvSpPr>
          <p:cNvPr id="5" name="Text Placeholder 4">
            <a:extLst>
              <a:ext uri="{FF2B5EF4-FFF2-40B4-BE49-F238E27FC236}">
                <a16:creationId xmlns:a16="http://schemas.microsoft.com/office/drawing/2014/main" id="{2C17004F-C403-F549-A678-B6A1179ED129}"/>
              </a:ext>
            </a:extLst>
          </p:cNvPr>
          <p:cNvSpPr>
            <a:spLocks noGrp="1"/>
          </p:cNvSpPr>
          <p:nvPr>
            <p:ph type="body" sz="quarter" idx="14"/>
          </p:nvPr>
        </p:nvSpPr>
        <p:spPr>
          <a:xfrm>
            <a:off x="521550" y="1422797"/>
            <a:ext cx="8101012" cy="3311525"/>
          </a:xfrm>
        </p:spPr>
        <p:txBody>
          <a:bodyPr/>
          <a:lstStyle/>
          <a:p>
            <a:r>
              <a:rPr lang="en-DE"/>
              <a:t>zwischen Sätzen:</a:t>
            </a:r>
          </a:p>
          <a:p>
            <a:pPr lvl="1"/>
            <a:r>
              <a:rPr lang="en-DE"/>
              <a:t>Implikation: </a:t>
            </a:r>
            <a:r>
              <a:rPr lang="en-DE">
                <a:solidFill>
                  <a:srgbClr val="00B050"/>
                </a:solidFill>
              </a:rPr>
              <a:t>Donald ist eine Ente </a:t>
            </a:r>
            <a:r>
              <a:rPr lang="en-DE"/>
              <a:t>⇒ </a:t>
            </a:r>
            <a:r>
              <a:rPr lang="en-DE">
                <a:solidFill>
                  <a:srgbClr val="0070C0"/>
                </a:solidFill>
              </a:rPr>
              <a:t>Donald ist ein Vogel</a:t>
            </a:r>
            <a:endParaRPr lang="en-DE"/>
          </a:p>
          <a:p>
            <a:pPr lvl="1"/>
            <a:r>
              <a:rPr lang="en-DE"/>
              <a:t>Logische Äquivalenz: </a:t>
            </a:r>
            <a:r>
              <a:rPr lang="en-DE" i="1">
                <a:solidFill>
                  <a:srgbClr val="0070C0"/>
                </a:solidFill>
              </a:rPr>
              <a:t>Jedes Los gewinnt. </a:t>
            </a:r>
            <a:r>
              <a:rPr lang="en-DE"/>
              <a:t>⇔</a:t>
            </a:r>
            <a:r>
              <a:rPr lang="en-DE" i="1"/>
              <a:t> </a:t>
            </a:r>
            <a:r>
              <a:rPr lang="en-DE" i="1">
                <a:solidFill>
                  <a:srgbClr val="0070C0"/>
                </a:solidFill>
              </a:rPr>
              <a:t>Kein Los verliert</a:t>
            </a:r>
            <a:r>
              <a:rPr lang="en-DE" i="1"/>
              <a:t>. </a:t>
            </a:r>
          </a:p>
          <a:p>
            <a:pPr lvl="1"/>
            <a:r>
              <a:rPr lang="en-DE"/>
              <a:t>Kontrarietät: </a:t>
            </a:r>
            <a:r>
              <a:rPr lang="en-DE" i="1">
                <a:solidFill>
                  <a:srgbClr val="0070C0"/>
                </a:solidFill>
              </a:rPr>
              <a:t>Köln ist kleiner als Düsseldorf. </a:t>
            </a:r>
            <a:r>
              <a:rPr lang="en-DE" i="1"/>
              <a:t>/ </a:t>
            </a:r>
            <a:r>
              <a:rPr lang="en-DE" i="1">
                <a:solidFill>
                  <a:srgbClr val="FF0000"/>
                </a:solidFill>
              </a:rPr>
              <a:t>D ist kleiner als Köln</a:t>
            </a:r>
            <a:r>
              <a:rPr lang="en-DE" i="1"/>
              <a:t>.</a:t>
            </a:r>
          </a:p>
          <a:p>
            <a:pPr lvl="1"/>
            <a:r>
              <a:rPr lang="en-DE"/>
              <a:t>Kontradiktion</a:t>
            </a:r>
            <a:r>
              <a:rPr lang="en-DE">
                <a:solidFill>
                  <a:srgbClr val="006AB3"/>
                </a:solidFill>
              </a:rPr>
              <a:t>: </a:t>
            </a:r>
            <a:r>
              <a:rPr lang="en-GB" i="1">
                <a:solidFill>
                  <a:srgbClr val="006AB3"/>
                </a:solidFill>
              </a:rPr>
              <a:t>Sie verliert immer. </a:t>
            </a:r>
            <a:r>
              <a:rPr lang="en-GB" i="1"/>
              <a:t>/ </a:t>
            </a:r>
            <a:r>
              <a:rPr lang="en-GB" i="1">
                <a:solidFill>
                  <a:srgbClr val="FF0000"/>
                </a:solidFill>
              </a:rPr>
              <a:t>Sie gewinnt manchmal</a:t>
            </a:r>
            <a:r>
              <a:rPr lang="en-GB" i="1"/>
              <a:t>.</a:t>
            </a:r>
            <a:r>
              <a:rPr lang="en-DE"/>
              <a:t> </a:t>
            </a:r>
          </a:p>
          <a:p>
            <a:r>
              <a:rPr lang="en-DE"/>
              <a:t>zwischen Wörtern:</a:t>
            </a:r>
          </a:p>
          <a:p>
            <a:pPr lvl="1"/>
            <a:r>
              <a:rPr lang="en-DE"/>
              <a:t>Implikation und logische Unterordnung: </a:t>
            </a:r>
            <a:r>
              <a:rPr lang="en-DE" i="1"/>
              <a:t>X ist </a:t>
            </a:r>
            <a:r>
              <a:rPr lang="en-DE" i="1">
                <a:solidFill>
                  <a:srgbClr val="00B050"/>
                </a:solidFill>
              </a:rPr>
              <a:t>eine Ente</a:t>
            </a:r>
            <a:r>
              <a:rPr lang="en-DE" i="1"/>
              <a:t> </a:t>
            </a:r>
            <a:r>
              <a:rPr lang="en-GB" i="1"/>
              <a:t>⇒ X ist </a:t>
            </a:r>
            <a:r>
              <a:rPr lang="en-GB" i="1">
                <a:solidFill>
                  <a:srgbClr val="0070C0"/>
                </a:solidFill>
              </a:rPr>
              <a:t>ein Vogel</a:t>
            </a:r>
          </a:p>
          <a:p>
            <a:pPr lvl="1"/>
            <a:r>
              <a:rPr lang="en-DE"/>
              <a:t>Logische Äquivalenz: </a:t>
            </a:r>
            <a:r>
              <a:rPr lang="en-DE" i="1"/>
              <a:t>x ist </a:t>
            </a:r>
            <a:r>
              <a:rPr lang="en-DE" i="1">
                <a:solidFill>
                  <a:srgbClr val="0070C0"/>
                </a:solidFill>
              </a:rPr>
              <a:t>eine Erwachsene</a:t>
            </a:r>
            <a:r>
              <a:rPr lang="en-DE" i="1">
                <a:solidFill>
                  <a:srgbClr val="006AB3"/>
                </a:solidFill>
              </a:rPr>
              <a:t> </a:t>
            </a:r>
            <a:r>
              <a:rPr lang="en-DE"/>
              <a:t>⇔</a:t>
            </a:r>
            <a:r>
              <a:rPr lang="en-DE" i="1"/>
              <a:t> X ist </a:t>
            </a:r>
            <a:r>
              <a:rPr lang="en-DE" i="1">
                <a:solidFill>
                  <a:srgbClr val="006AB3"/>
                </a:solidFill>
              </a:rPr>
              <a:t>eine Frau</a:t>
            </a:r>
          </a:p>
          <a:p>
            <a:pPr lvl="1"/>
            <a:r>
              <a:rPr lang="en-DE"/>
              <a:t>Logische Inkompatibilität: </a:t>
            </a:r>
            <a:r>
              <a:rPr lang="en-DE" i="1"/>
              <a:t>x ist </a:t>
            </a:r>
            <a:r>
              <a:rPr lang="en-DE" i="1">
                <a:solidFill>
                  <a:srgbClr val="0070C0"/>
                </a:solidFill>
              </a:rPr>
              <a:t>ein Spatz</a:t>
            </a:r>
            <a:r>
              <a:rPr lang="en-DE" i="1"/>
              <a:t> / X ist </a:t>
            </a:r>
            <a:r>
              <a:rPr lang="en-DE" i="1">
                <a:solidFill>
                  <a:srgbClr val="FF0030"/>
                </a:solidFill>
              </a:rPr>
              <a:t>ein Pinguin</a:t>
            </a:r>
            <a:r>
              <a:rPr lang="en-DE" i="1"/>
              <a:t>.</a:t>
            </a:r>
            <a:endParaRPr lang="en-DE"/>
          </a:p>
          <a:p>
            <a:pPr lvl="1"/>
            <a:r>
              <a:rPr lang="en-DE"/>
              <a:t>Logische Komplementarität: </a:t>
            </a:r>
            <a:r>
              <a:rPr lang="en-DE" i="1"/>
              <a:t>x ist </a:t>
            </a:r>
            <a:r>
              <a:rPr lang="en-DE" i="1">
                <a:solidFill>
                  <a:srgbClr val="0070C0"/>
                </a:solidFill>
              </a:rPr>
              <a:t>eine Schwester </a:t>
            </a:r>
            <a:r>
              <a:rPr lang="en-DE" i="1"/>
              <a:t>von y – x ist </a:t>
            </a:r>
            <a:r>
              <a:rPr lang="en-DE" i="1">
                <a:solidFill>
                  <a:srgbClr val="FF0030"/>
                </a:solidFill>
              </a:rPr>
              <a:t>ein Bruder </a:t>
            </a:r>
            <a:r>
              <a:rPr lang="en-DE" i="1"/>
              <a:t>von y</a:t>
            </a:r>
            <a:endParaRPr lang="en-DE"/>
          </a:p>
          <a:p>
            <a:endParaRPr lang="en-DE"/>
          </a:p>
        </p:txBody>
      </p:sp>
      <p:sp>
        <p:nvSpPr>
          <p:cNvPr id="6" name="Text Placeholder 5">
            <a:extLst>
              <a:ext uri="{FF2B5EF4-FFF2-40B4-BE49-F238E27FC236}">
                <a16:creationId xmlns:a16="http://schemas.microsoft.com/office/drawing/2014/main" id="{F4B66649-6EFA-3243-B76F-018DDEB16CD8}"/>
              </a:ext>
            </a:extLst>
          </p:cNvPr>
          <p:cNvSpPr>
            <a:spLocks noGrp="1"/>
          </p:cNvSpPr>
          <p:nvPr>
            <p:ph type="body" sz="quarter" idx="15"/>
          </p:nvPr>
        </p:nvSpPr>
        <p:spPr/>
        <p:txBody>
          <a:bodyPr/>
          <a:lstStyle/>
          <a:p>
            <a:r>
              <a:rPr lang="en-DE"/>
              <a:t>Logische Beziehungen zwischen Sätzen und Wörtern</a:t>
            </a:r>
          </a:p>
        </p:txBody>
      </p:sp>
    </p:spTree>
    <p:extLst>
      <p:ext uri="{BB962C8B-B14F-4D97-AF65-F5344CB8AC3E}">
        <p14:creationId xmlns:p14="http://schemas.microsoft.com/office/powerpoint/2010/main" val="11761912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5719-0AD2-8B48-9D65-E5BF73970456}"/>
              </a:ext>
            </a:extLst>
          </p:cNvPr>
          <p:cNvSpPr>
            <a:spLocks noGrp="1"/>
          </p:cNvSpPr>
          <p:nvPr>
            <p:ph type="title"/>
          </p:nvPr>
        </p:nvSpPr>
        <p:spPr/>
        <p:txBody>
          <a:bodyPr/>
          <a:lstStyle/>
          <a:p>
            <a:r>
              <a:rPr lang="en-DE"/>
              <a:t>Fazit</a:t>
            </a:r>
          </a:p>
        </p:txBody>
      </p:sp>
      <p:sp>
        <p:nvSpPr>
          <p:cNvPr id="3" name="Footer Placeholder 2">
            <a:extLst>
              <a:ext uri="{FF2B5EF4-FFF2-40B4-BE49-F238E27FC236}">
                <a16:creationId xmlns:a16="http://schemas.microsoft.com/office/drawing/2014/main" id="{6E99AE9B-6A5E-F34C-B81F-0A6305804EF7}"/>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6FE08A75-F819-034E-BF3C-FE96BD2BB6B1}"/>
              </a:ext>
            </a:extLst>
          </p:cNvPr>
          <p:cNvSpPr>
            <a:spLocks noGrp="1"/>
          </p:cNvSpPr>
          <p:nvPr>
            <p:ph type="sldNum" sz="quarter" idx="12"/>
          </p:nvPr>
        </p:nvSpPr>
        <p:spPr/>
        <p:txBody>
          <a:bodyPr/>
          <a:lstStyle/>
          <a:p>
            <a:fld id="{9D195BCC-3514-4B1B-9C18-24F3D67EC549}" type="slidenum">
              <a:rPr lang="de-DE" smtClean="0"/>
              <a:t>69</a:t>
            </a:fld>
            <a:endParaRPr lang="de-DE"/>
          </a:p>
        </p:txBody>
      </p:sp>
      <p:sp>
        <p:nvSpPr>
          <p:cNvPr id="5" name="Text Placeholder 4">
            <a:extLst>
              <a:ext uri="{FF2B5EF4-FFF2-40B4-BE49-F238E27FC236}">
                <a16:creationId xmlns:a16="http://schemas.microsoft.com/office/drawing/2014/main" id="{2DA4D556-F493-0645-9458-EB1AA5D97B8B}"/>
              </a:ext>
            </a:extLst>
          </p:cNvPr>
          <p:cNvSpPr>
            <a:spLocks noGrp="1"/>
          </p:cNvSpPr>
          <p:nvPr>
            <p:ph type="body" sz="quarter" idx="14"/>
          </p:nvPr>
        </p:nvSpPr>
        <p:spPr>
          <a:xfrm>
            <a:off x="521550" y="1206774"/>
            <a:ext cx="8101012" cy="3650504"/>
          </a:xfrm>
        </p:spPr>
        <p:txBody>
          <a:bodyPr/>
          <a:lstStyle/>
          <a:p>
            <a:r>
              <a:rPr lang="en-DE" sz="1900"/>
              <a:t>Wahrheit als zentrale Kategorie in der logischen Semantik: Welche Voraussetzungen müssen erfüllt sein, damit eine Aussage wahr oder falsch ist?</a:t>
            </a:r>
          </a:p>
          <a:p>
            <a:r>
              <a:rPr lang="en-DE" sz="1900"/>
              <a:t>"realistische" Sichtweise auf Bedeutung: Bedeutung sprachlicher Zeichen liegt in ihrer Beziehung zu Dingen in der Welt </a:t>
            </a:r>
          </a:p>
          <a:p>
            <a:r>
              <a:rPr lang="en-DE" sz="1900"/>
              <a:t>Logische Semantik erlaubt, logische Beziehungen zwischen Sätzen zu modellieren (Implikation, Logische Äquivalenz, Kontradiktion, Kontrarietät)</a:t>
            </a:r>
          </a:p>
          <a:p>
            <a:r>
              <a:rPr lang="en-DE" sz="1900"/>
              <a:t>... sowie logische Beziehungen zwischen einzelnen Ausdrücken (Logische Äquivalenz, Implikation und logische Unterordnung, Logische Inkompatibilität, Logische Komplementarität)</a:t>
            </a:r>
          </a:p>
          <a:p>
            <a:r>
              <a:rPr lang="en-DE" sz="1900"/>
              <a:t>aber: formale, mathematische Methode kann nicht alle Aspekte sprachlicher Bedeutungskonstitution erfassen </a:t>
            </a:r>
          </a:p>
          <a:p>
            <a:endParaRPr lang="en-DE" sz="1900"/>
          </a:p>
          <a:p>
            <a:endParaRPr lang="en-DE" sz="1900"/>
          </a:p>
          <a:p>
            <a:endParaRPr lang="en-DE" sz="1900"/>
          </a:p>
        </p:txBody>
      </p:sp>
    </p:spTree>
    <p:extLst>
      <p:ext uri="{BB962C8B-B14F-4D97-AF65-F5344CB8AC3E}">
        <p14:creationId xmlns:p14="http://schemas.microsoft.com/office/powerpoint/2010/main" val="184504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4D50E-200A-D348-B037-F759468A7ABA}"/>
              </a:ext>
            </a:extLst>
          </p:cNvPr>
          <p:cNvSpPr>
            <a:spLocks noGrp="1"/>
          </p:cNvSpPr>
          <p:nvPr>
            <p:ph type="title"/>
          </p:nvPr>
        </p:nvSpPr>
        <p:spPr/>
        <p:txBody>
          <a:bodyPr/>
          <a:lstStyle/>
          <a:p>
            <a:r>
              <a:rPr lang="en-DE"/>
              <a:t>Fallbeispiel: Adjektive</a:t>
            </a:r>
          </a:p>
        </p:txBody>
      </p:sp>
      <p:sp>
        <p:nvSpPr>
          <p:cNvPr id="3" name="Footer Placeholder 2">
            <a:extLst>
              <a:ext uri="{FF2B5EF4-FFF2-40B4-BE49-F238E27FC236}">
                <a16:creationId xmlns:a16="http://schemas.microsoft.com/office/drawing/2014/main" id="{BC9D354B-EFE7-1041-BAAC-90575442E3B2}"/>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6F955EC5-9E1E-084D-87E3-43ED6EED8AA9}"/>
              </a:ext>
            </a:extLst>
          </p:cNvPr>
          <p:cNvSpPr>
            <a:spLocks noGrp="1"/>
          </p:cNvSpPr>
          <p:nvPr>
            <p:ph type="sldNum" sz="quarter" idx="12"/>
          </p:nvPr>
        </p:nvSpPr>
        <p:spPr/>
        <p:txBody>
          <a:bodyPr/>
          <a:lstStyle/>
          <a:p>
            <a:fld id="{9D195BCC-3514-4B1B-9C18-24F3D67EC549}" type="slidenum">
              <a:rPr lang="de-DE" smtClean="0"/>
              <a:t>7</a:t>
            </a:fld>
            <a:endParaRPr lang="de-DE"/>
          </a:p>
        </p:txBody>
      </p:sp>
      <p:sp>
        <p:nvSpPr>
          <p:cNvPr id="5" name="Text Placeholder 4">
            <a:extLst>
              <a:ext uri="{FF2B5EF4-FFF2-40B4-BE49-F238E27FC236}">
                <a16:creationId xmlns:a16="http://schemas.microsoft.com/office/drawing/2014/main" id="{E830F5A9-AB86-1C4E-9A71-93857357ABE8}"/>
              </a:ext>
            </a:extLst>
          </p:cNvPr>
          <p:cNvSpPr>
            <a:spLocks noGrp="1"/>
          </p:cNvSpPr>
          <p:nvPr>
            <p:ph type="body" sz="quarter" idx="14"/>
          </p:nvPr>
        </p:nvSpPr>
        <p:spPr/>
        <p:txBody>
          <a:bodyPr/>
          <a:lstStyle/>
          <a:p>
            <a:pPr marL="0" indent="0">
              <a:buNone/>
            </a:pPr>
            <a:r>
              <a:rPr lang="en-DE" i="1"/>
              <a:t>Stefan Hartmann ist groß.</a:t>
            </a:r>
          </a:p>
          <a:p>
            <a:pPr marL="0" indent="0">
              <a:buNone/>
            </a:pPr>
            <a:endParaRPr lang="en-DE" i="1"/>
          </a:p>
          <a:p>
            <a:pPr marL="0" indent="0">
              <a:buNone/>
            </a:pPr>
            <a:r>
              <a:rPr lang="en-DE" i="1"/>
              <a:t>Stefan Hartmann ist nicht klein.</a:t>
            </a:r>
          </a:p>
          <a:p>
            <a:pPr marL="0" indent="0">
              <a:buNone/>
            </a:pPr>
            <a:endParaRPr lang="en-DE" i="1"/>
          </a:p>
          <a:p>
            <a:pPr marL="0" indent="0">
              <a:buNone/>
            </a:pPr>
            <a:r>
              <a:rPr lang="en-DE" i="1"/>
              <a:t>Stefan Hartmann ist größer als George Lakoff.</a:t>
            </a:r>
          </a:p>
          <a:p>
            <a:pPr marL="0" indent="0">
              <a:buNone/>
            </a:pPr>
            <a:endParaRPr lang="en-DE" i="1"/>
          </a:p>
          <a:p>
            <a:pPr marL="0" indent="0">
              <a:buNone/>
            </a:pPr>
            <a:r>
              <a:rPr lang="en-DE" i="1"/>
              <a:t>Stefan Hartmann ist kleiner als Ingo Plag.</a:t>
            </a:r>
          </a:p>
        </p:txBody>
      </p:sp>
      <p:sp>
        <p:nvSpPr>
          <p:cNvPr id="6" name="Text Placeholder 5">
            <a:extLst>
              <a:ext uri="{FF2B5EF4-FFF2-40B4-BE49-F238E27FC236}">
                <a16:creationId xmlns:a16="http://schemas.microsoft.com/office/drawing/2014/main" id="{2A7EE565-0153-D54B-A108-F5E5864F101B}"/>
              </a:ext>
            </a:extLst>
          </p:cNvPr>
          <p:cNvSpPr>
            <a:spLocks noGrp="1"/>
          </p:cNvSpPr>
          <p:nvPr>
            <p:ph type="body" sz="quarter" idx="15"/>
          </p:nvPr>
        </p:nvSpPr>
        <p:spPr/>
        <p:txBody>
          <a:bodyPr/>
          <a:lstStyle/>
          <a:p>
            <a:r>
              <a:rPr lang="en-DE"/>
              <a:t>Wahr oder nicht?</a:t>
            </a:r>
          </a:p>
        </p:txBody>
      </p:sp>
    </p:spTree>
    <p:extLst>
      <p:ext uri="{BB962C8B-B14F-4D97-AF65-F5344CB8AC3E}">
        <p14:creationId xmlns:p14="http://schemas.microsoft.com/office/powerpoint/2010/main" val="40520923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E6F8-2E99-7D45-A061-E2FAC0EC8F57}"/>
              </a:ext>
            </a:extLst>
          </p:cNvPr>
          <p:cNvSpPr>
            <a:spLocks noGrp="1"/>
          </p:cNvSpPr>
          <p:nvPr>
            <p:ph type="title"/>
          </p:nvPr>
        </p:nvSpPr>
        <p:spPr/>
        <p:txBody>
          <a:bodyPr/>
          <a:lstStyle/>
          <a:p>
            <a:r>
              <a:rPr lang="en-DE"/>
              <a:t>Literatur</a:t>
            </a:r>
          </a:p>
        </p:txBody>
      </p:sp>
      <p:sp>
        <p:nvSpPr>
          <p:cNvPr id="3" name="Footer Placeholder 2">
            <a:extLst>
              <a:ext uri="{FF2B5EF4-FFF2-40B4-BE49-F238E27FC236}">
                <a16:creationId xmlns:a16="http://schemas.microsoft.com/office/drawing/2014/main" id="{361B515E-1DC9-664A-8656-9EEF88978652}"/>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B2D3E130-B653-E44F-B82D-4E4AC43B6DE4}"/>
              </a:ext>
            </a:extLst>
          </p:cNvPr>
          <p:cNvSpPr>
            <a:spLocks noGrp="1"/>
          </p:cNvSpPr>
          <p:nvPr>
            <p:ph type="sldNum" sz="quarter" idx="12"/>
          </p:nvPr>
        </p:nvSpPr>
        <p:spPr/>
        <p:txBody>
          <a:bodyPr/>
          <a:lstStyle/>
          <a:p>
            <a:fld id="{9D195BCC-3514-4B1B-9C18-24F3D67EC549}" type="slidenum">
              <a:rPr lang="de-DE" smtClean="0"/>
              <a:t>70</a:t>
            </a:fld>
            <a:endParaRPr lang="de-DE"/>
          </a:p>
        </p:txBody>
      </p:sp>
      <p:sp>
        <p:nvSpPr>
          <p:cNvPr id="5" name="Text Placeholder 4">
            <a:extLst>
              <a:ext uri="{FF2B5EF4-FFF2-40B4-BE49-F238E27FC236}">
                <a16:creationId xmlns:a16="http://schemas.microsoft.com/office/drawing/2014/main" id="{C5BCA108-F1B0-AF40-97A9-EE1920110112}"/>
              </a:ext>
            </a:extLst>
          </p:cNvPr>
          <p:cNvSpPr>
            <a:spLocks noGrp="1"/>
          </p:cNvSpPr>
          <p:nvPr>
            <p:ph type="body" sz="quarter" idx="14"/>
          </p:nvPr>
        </p:nvSpPr>
        <p:spPr>
          <a:xfrm>
            <a:off x="499439" y="990749"/>
            <a:ext cx="8101012" cy="3311525"/>
          </a:xfrm>
        </p:spPr>
        <p:txBody>
          <a:bodyPr/>
          <a:lstStyle/>
          <a:p>
            <a:pPr>
              <a:spcBef>
                <a:spcPts val="0"/>
              </a:spcBef>
            </a:pPr>
            <a:r>
              <a:rPr lang="en-GB" sz="1000">
                <a:effectLst/>
              </a:rPr>
              <a:t>Berlin, Brent &amp; Paul Kay. 1969. </a:t>
            </a:r>
            <a:r>
              <a:rPr lang="en-GB" sz="1000" i="1">
                <a:effectLst/>
              </a:rPr>
              <a:t>Basic Color Terms: Their Universality and Evolution</a:t>
            </a:r>
            <a:r>
              <a:rPr lang="en-GB" sz="1000">
                <a:effectLst/>
              </a:rPr>
              <a:t>. Berkeley: University of California Press.</a:t>
            </a:r>
          </a:p>
          <a:p>
            <a:pPr>
              <a:spcBef>
                <a:spcPts val="0"/>
              </a:spcBef>
            </a:pPr>
            <a:r>
              <a:rPr lang="en-GB" sz="1000">
                <a:effectLst/>
              </a:rPr>
              <a:t>Busse, Dietrich. 2009. </a:t>
            </a:r>
            <a:r>
              <a:rPr lang="en-GB" sz="1000" i="1">
                <a:effectLst/>
              </a:rPr>
              <a:t>Semantik</a:t>
            </a:r>
            <a:r>
              <a:rPr lang="en-GB" sz="1000">
                <a:effectLst/>
              </a:rPr>
              <a:t>. Paderborn: Fink.</a:t>
            </a:r>
          </a:p>
          <a:p>
            <a:pPr>
              <a:spcBef>
                <a:spcPts val="0"/>
              </a:spcBef>
            </a:pPr>
            <a:r>
              <a:rPr lang="en-GB" sz="1000">
                <a:effectLst/>
              </a:rPr>
              <a:t>Givón, Talmy. 1986. Prototypes: Between Plato and Wittgenstein. In Colette Craig (ed.), </a:t>
            </a:r>
            <a:r>
              <a:rPr lang="en-GB" sz="1000" i="1">
                <a:effectLst/>
              </a:rPr>
              <a:t>Noun Classes and Categorization</a:t>
            </a:r>
            <a:r>
              <a:rPr lang="en-GB" sz="1000">
                <a:effectLst/>
              </a:rPr>
              <a:t>, vol. 7, 77–102. (Typological Studies in Language). Amsterdam and Philadelphia: John Benjamins.</a:t>
            </a:r>
          </a:p>
          <a:p>
            <a:pPr>
              <a:spcBef>
                <a:spcPts val="0"/>
              </a:spcBef>
            </a:pPr>
            <a:r>
              <a:rPr lang="en-GB" sz="1000">
                <a:effectLst/>
              </a:rPr>
              <a:t>Gutzmann, Daniel. 2019. </a:t>
            </a:r>
            <a:r>
              <a:rPr lang="en-GB" sz="1000" i="1">
                <a:effectLst/>
              </a:rPr>
              <a:t>Semantik: eine Einführung</a:t>
            </a:r>
            <a:r>
              <a:rPr lang="en-GB" sz="1000">
                <a:effectLst/>
              </a:rPr>
              <a:t>. korrigierte Publikation. (Einführungen in die Sprachwissenschaft). Berlin [Heidelberg]: J.B. Metzler Verlag.</a:t>
            </a:r>
          </a:p>
          <a:p>
            <a:pPr>
              <a:spcBef>
                <a:spcPts val="0"/>
              </a:spcBef>
            </a:pPr>
            <a:r>
              <a:rPr lang="en-GB" sz="1000">
                <a:effectLst/>
              </a:rPr>
              <a:t>Janssen, Theo M. V. &amp; Thomas Ede Zimmermann. 2021. Montague Semantics. In Edward N. Zalta (ed.), </a:t>
            </a:r>
            <a:r>
              <a:rPr lang="en-GB" sz="1000" i="1">
                <a:effectLst/>
              </a:rPr>
              <a:t>The Stanford Encyclopedia of Philosophy</a:t>
            </a:r>
            <a:r>
              <a:rPr lang="en-GB" sz="1000">
                <a:effectLst/>
              </a:rPr>
              <a:t>. Summer 2021. Metaphysics Research Lab, Stanford University. </a:t>
            </a:r>
            <a:r>
              <a:rPr lang="en-GB" sz="1000">
                <a:effectLst/>
                <a:hlinkClick r:id="rId2"/>
              </a:rPr>
              <a:t>https://plato.stanford.edu/archives/sum2021/entries/montague-semantics/</a:t>
            </a:r>
            <a:r>
              <a:rPr lang="en-GB" sz="1000">
                <a:effectLst/>
              </a:rPr>
              <a:t>.</a:t>
            </a:r>
          </a:p>
          <a:p>
            <a:pPr>
              <a:spcBef>
                <a:spcPts val="0"/>
              </a:spcBef>
            </a:pPr>
            <a:r>
              <a:rPr lang="en-GB" sz="1000">
                <a:effectLst/>
              </a:rPr>
              <a:t>Kleiber, Georges. 1998. </a:t>
            </a:r>
            <a:r>
              <a:rPr lang="en-GB" sz="1000" i="1">
                <a:effectLst/>
              </a:rPr>
              <a:t>Prototypensemantik: eine Einführung</a:t>
            </a:r>
            <a:r>
              <a:rPr lang="en-GB" sz="1000">
                <a:effectLst/>
              </a:rPr>
              <a:t>. 2nd ed. Tübingen: Narr.</a:t>
            </a:r>
          </a:p>
          <a:p>
            <a:pPr>
              <a:spcBef>
                <a:spcPts val="0"/>
              </a:spcBef>
            </a:pPr>
            <a:r>
              <a:rPr lang="en-DE" sz="1000"/>
              <a:t>Kasper, Simon. 2020. Semantik und Pragmatik (Vorlesungsskript). </a:t>
            </a:r>
            <a:r>
              <a:rPr lang="en-GB" sz="1000"/>
              <a:t>https://www.simonkasper.info/app/download/9482972382/Kasper_VL_Semantik_und_Pragmatik_Skript.pdf?t=1624383275</a:t>
            </a:r>
          </a:p>
          <a:p>
            <a:pPr>
              <a:spcBef>
                <a:spcPts val="0"/>
              </a:spcBef>
            </a:pPr>
            <a:r>
              <a:rPr lang="en-GB" sz="1000">
                <a:effectLst/>
              </a:rPr>
              <a:t>Löbner, Sebastian. 2015. </a:t>
            </a:r>
            <a:r>
              <a:rPr lang="en-GB" sz="1000" i="1">
                <a:effectLst/>
              </a:rPr>
              <a:t>Semantik: Eine Einführung</a:t>
            </a:r>
            <a:r>
              <a:rPr lang="en-GB" sz="1000">
                <a:effectLst/>
              </a:rPr>
              <a:t>. 2nd ed. Berlin, Boston: De Gruyter.</a:t>
            </a:r>
          </a:p>
          <a:p>
            <a:pPr>
              <a:spcBef>
                <a:spcPts val="0"/>
              </a:spcBef>
            </a:pPr>
            <a:r>
              <a:rPr lang="en-GB" sz="1000">
                <a:effectLst/>
              </a:rPr>
              <a:t>Lyons, John. 1991. Bedeutungstheorien. In Arnim von Stechow &amp; Dieter Wunderlich (eds.), </a:t>
            </a:r>
            <a:r>
              <a:rPr lang="en-GB" sz="1000" i="1">
                <a:effectLst/>
              </a:rPr>
              <a:t>Semantik: Ein internationales Handbuch der zeitgenössischen Forschung</a:t>
            </a:r>
            <a:r>
              <a:rPr lang="en-GB" sz="1000">
                <a:effectLst/>
              </a:rPr>
              <a:t>, vol. 6, 1–24. (HSK). Berlin, New York: De Gruyter.</a:t>
            </a:r>
          </a:p>
          <a:p>
            <a:pPr>
              <a:spcBef>
                <a:spcPts val="0"/>
              </a:spcBef>
            </a:pPr>
            <a:r>
              <a:rPr lang="en-GB" sz="1000">
                <a:effectLst/>
              </a:rPr>
              <a:t>Meibauer, Jörg. 2001. </a:t>
            </a:r>
            <a:r>
              <a:rPr lang="en-GB" sz="1000" i="1">
                <a:effectLst/>
              </a:rPr>
              <a:t>Pragmatik: Eine Einführung</a:t>
            </a:r>
            <a:r>
              <a:rPr lang="en-GB" sz="1000">
                <a:effectLst/>
              </a:rPr>
              <a:t>. 2nd ed. Tübingen: Stauffenburg.</a:t>
            </a:r>
          </a:p>
          <a:p>
            <a:pPr>
              <a:spcBef>
                <a:spcPts val="0"/>
              </a:spcBef>
            </a:pPr>
            <a:r>
              <a:rPr lang="en-GB" sz="1000">
                <a:effectLst/>
              </a:rPr>
              <a:t>Meibauer, Jörg, Ulrike Demske, Jochen Geilfuß-Wolfgang, Jürgen Pafel, Karl Heinz Ramers, Monika Rothweiler &amp; Markus Steinbach. 2015. </a:t>
            </a:r>
            <a:r>
              <a:rPr lang="en-GB" sz="1000" i="1">
                <a:effectLst/>
              </a:rPr>
              <a:t>Einführung in die germanistische Linguistik</a:t>
            </a:r>
            <a:r>
              <a:rPr lang="en-GB" sz="1000">
                <a:effectLst/>
              </a:rPr>
              <a:t>. 3rd ed. Stuttgart: Metzler.</a:t>
            </a:r>
          </a:p>
          <a:p>
            <a:pPr>
              <a:spcBef>
                <a:spcPts val="0"/>
              </a:spcBef>
            </a:pPr>
            <a:r>
              <a:rPr lang="en-GB" sz="1000">
                <a:effectLst/>
              </a:rPr>
              <a:t>Ogden, C. K. &amp; I. A. Richards. [1923] 1972. </a:t>
            </a:r>
            <a:r>
              <a:rPr lang="en-GB" sz="1000" i="1">
                <a:effectLst/>
              </a:rPr>
              <a:t>The meaning of meaning: a study of The influence of language upon thought and of The science of symbolism</a:t>
            </a:r>
            <a:r>
              <a:rPr lang="en-GB" sz="1000">
                <a:effectLst/>
              </a:rPr>
              <a:t>. 10. ed. London: Routledge [u.a.].</a:t>
            </a:r>
          </a:p>
          <a:p>
            <a:pPr>
              <a:spcBef>
                <a:spcPts val="0"/>
              </a:spcBef>
            </a:pPr>
            <a:r>
              <a:rPr lang="en-GB" sz="1000">
                <a:effectLst/>
              </a:rPr>
              <a:t>Pafel, Jürgen &amp; Ingo Reich. 2016. </a:t>
            </a:r>
            <a:r>
              <a:rPr lang="en-GB" sz="1000" i="1">
                <a:effectLst/>
              </a:rPr>
              <a:t>Einführung in die Semantik: Grundlagen - Analysen - Theorien</a:t>
            </a:r>
            <a:r>
              <a:rPr lang="en-GB" sz="1000">
                <a:effectLst/>
              </a:rPr>
              <a:t>. (Lehrbuch). Stuttgart: J.B. Metzler Verlag.</a:t>
            </a:r>
          </a:p>
          <a:p>
            <a:pPr>
              <a:spcBef>
                <a:spcPts val="0"/>
              </a:spcBef>
            </a:pPr>
            <a:r>
              <a:rPr lang="en-GB" sz="1000">
                <a:effectLst/>
              </a:rPr>
              <a:t>Posner, Michael I. 1986. Empirical studies of prototypes. In Colette Grinevald Craig (ed.), </a:t>
            </a:r>
            <a:r>
              <a:rPr lang="en-GB" sz="1000" i="1">
                <a:effectLst/>
              </a:rPr>
              <a:t>Noun classes and categorization: proceedings of a symposium on categorization and noun classification , Eugene, Oregon, October 1983</a:t>
            </a:r>
            <a:r>
              <a:rPr lang="en-GB" sz="1000">
                <a:effectLst/>
              </a:rPr>
              <a:t>, 55–61. Amsterdam, Philadelphia: J. Benjamins.</a:t>
            </a:r>
          </a:p>
          <a:p>
            <a:pPr>
              <a:spcBef>
                <a:spcPts val="0"/>
              </a:spcBef>
            </a:pPr>
            <a:r>
              <a:rPr lang="en-GB" sz="1000">
                <a:effectLst/>
              </a:rPr>
              <a:t>Tarski, Alfred. 1944. The semantic conception of truth and the foundation of semantics. </a:t>
            </a:r>
            <a:r>
              <a:rPr lang="en-GB" sz="1000" i="1">
                <a:effectLst/>
              </a:rPr>
              <a:t>Philosophy and phenomenological research</a:t>
            </a:r>
            <a:r>
              <a:rPr lang="en-GB" sz="1000">
                <a:effectLst/>
              </a:rPr>
              <a:t> 4. 341–376.</a:t>
            </a:r>
          </a:p>
          <a:p>
            <a:pPr>
              <a:spcBef>
                <a:spcPts val="0"/>
              </a:spcBef>
            </a:pPr>
            <a:r>
              <a:rPr lang="en-GB" sz="1000">
                <a:effectLst/>
              </a:rPr>
              <a:t>Taylor, John R. 1995. </a:t>
            </a:r>
            <a:r>
              <a:rPr lang="en-GB" sz="1000" i="1">
                <a:effectLst/>
              </a:rPr>
              <a:t>Linguistic Categorization: Prototypes in Linguistic Theory</a:t>
            </a:r>
            <a:r>
              <a:rPr lang="en-GB" sz="1000">
                <a:effectLst/>
              </a:rPr>
              <a:t>. 2nd ed. Oxford: Oxford University Press.</a:t>
            </a:r>
          </a:p>
          <a:p>
            <a:pPr>
              <a:spcBef>
                <a:spcPts val="0"/>
              </a:spcBef>
            </a:pPr>
            <a:r>
              <a:rPr lang="en-GB" sz="1000"/>
              <a:t>Wittgenstein, Ludwig. 1922. Logisch-Philosophische Abhandlung. Tractatus Logico-Philosophicus. London: Kegan Paul.</a:t>
            </a:r>
            <a:endParaRPr lang="en-GB" sz="1000">
              <a:effectLst/>
            </a:endParaRPr>
          </a:p>
          <a:p>
            <a:pPr>
              <a:spcBef>
                <a:spcPts val="0"/>
              </a:spcBef>
            </a:pPr>
            <a:r>
              <a:rPr lang="en-GB" sz="1000">
                <a:effectLst/>
              </a:rPr>
              <a:t>Zimmermann, Thomas Ede. 2014. </a:t>
            </a:r>
            <a:r>
              <a:rPr lang="en-GB" sz="1000" i="1">
                <a:effectLst/>
              </a:rPr>
              <a:t>Einführung in die Semantik</a:t>
            </a:r>
            <a:r>
              <a:rPr lang="en-GB" sz="1000">
                <a:effectLst/>
              </a:rPr>
              <a:t>. (Einführung Germanistik). Darmstadt: WBG, Wiss. Buchges.</a:t>
            </a:r>
          </a:p>
          <a:p>
            <a:pPr>
              <a:spcBef>
                <a:spcPts val="0"/>
              </a:spcBef>
            </a:pPr>
            <a:endParaRPr lang="en-GB" sz="1000">
              <a:effectLst/>
            </a:endParaRPr>
          </a:p>
          <a:p>
            <a:pPr>
              <a:spcBef>
                <a:spcPts val="0"/>
              </a:spcBef>
            </a:pPr>
            <a:endParaRPr lang="en-GB" sz="1000">
              <a:effectLst/>
            </a:endParaRPr>
          </a:p>
          <a:p>
            <a:pPr>
              <a:spcBef>
                <a:spcPts val="0"/>
              </a:spcBef>
            </a:pPr>
            <a:endParaRPr lang="en-DE" sz="1000"/>
          </a:p>
        </p:txBody>
      </p:sp>
    </p:spTree>
    <p:extLst>
      <p:ext uri="{BB962C8B-B14F-4D97-AF65-F5344CB8AC3E}">
        <p14:creationId xmlns:p14="http://schemas.microsoft.com/office/powerpoint/2010/main" val="1311266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2A8D-1AD6-8E4A-9A70-161C958D9FB0}"/>
              </a:ext>
            </a:extLst>
          </p:cNvPr>
          <p:cNvSpPr>
            <a:spLocks noGrp="1"/>
          </p:cNvSpPr>
          <p:nvPr>
            <p:ph type="title"/>
          </p:nvPr>
        </p:nvSpPr>
        <p:spPr/>
        <p:txBody>
          <a:bodyPr/>
          <a:lstStyle/>
          <a:p>
            <a:r>
              <a:rPr lang="en-DE"/>
              <a:t>Fallbeispiel: Adjektive</a:t>
            </a:r>
          </a:p>
        </p:txBody>
      </p:sp>
      <p:sp>
        <p:nvSpPr>
          <p:cNvPr id="3" name="Footer Placeholder 2">
            <a:extLst>
              <a:ext uri="{FF2B5EF4-FFF2-40B4-BE49-F238E27FC236}">
                <a16:creationId xmlns:a16="http://schemas.microsoft.com/office/drawing/2014/main" id="{7AE584E2-7CB6-634D-93AD-B885B7C20EA2}"/>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445784E2-D5B3-8C47-892D-A70B0CE75E59}"/>
              </a:ext>
            </a:extLst>
          </p:cNvPr>
          <p:cNvSpPr>
            <a:spLocks noGrp="1"/>
          </p:cNvSpPr>
          <p:nvPr>
            <p:ph type="sldNum" sz="quarter" idx="12"/>
          </p:nvPr>
        </p:nvSpPr>
        <p:spPr/>
        <p:txBody>
          <a:bodyPr/>
          <a:lstStyle/>
          <a:p>
            <a:fld id="{9D195BCC-3514-4B1B-9C18-24F3D67EC549}" type="slidenum">
              <a:rPr lang="de-DE" smtClean="0"/>
              <a:t>8</a:t>
            </a:fld>
            <a:endParaRPr lang="de-DE"/>
          </a:p>
        </p:txBody>
      </p:sp>
      <p:sp>
        <p:nvSpPr>
          <p:cNvPr id="5" name="Text Placeholder 4">
            <a:extLst>
              <a:ext uri="{FF2B5EF4-FFF2-40B4-BE49-F238E27FC236}">
                <a16:creationId xmlns:a16="http://schemas.microsoft.com/office/drawing/2014/main" id="{A8D1A2D0-4B2C-AE4C-969E-2DB638E83717}"/>
              </a:ext>
            </a:extLst>
          </p:cNvPr>
          <p:cNvSpPr>
            <a:spLocks noGrp="1"/>
          </p:cNvSpPr>
          <p:nvPr>
            <p:ph type="body" sz="quarter" idx="14"/>
          </p:nvPr>
        </p:nvSpPr>
        <p:spPr/>
        <p:txBody>
          <a:bodyPr/>
          <a:lstStyle/>
          <a:p>
            <a:r>
              <a:rPr lang="en-DE"/>
              <a:t>Das Phänomen der </a:t>
            </a:r>
            <a:r>
              <a:rPr lang="en-DE" b="1"/>
              <a:t>Vagheit </a:t>
            </a:r>
            <a:r>
              <a:rPr lang="en-DE"/>
              <a:t>ist uns schon öfter begegnet, z.B. im Zusammenhang mit Adjektiven wie </a:t>
            </a:r>
            <a:r>
              <a:rPr lang="en-DE" i="1"/>
              <a:t>groß</a:t>
            </a:r>
          </a:p>
          <a:p>
            <a:r>
              <a:rPr lang="en-DE"/>
              <a:t>Wie hängt nun Vagheit mit Wahrheit zusammen?</a:t>
            </a:r>
          </a:p>
          <a:p>
            <a:r>
              <a:rPr lang="en-DE"/>
              <a:t>Ob ein Satz wie </a:t>
            </a:r>
            <a:r>
              <a:rPr lang="en-DE" i="1"/>
              <a:t>Stefan Hartmann ist nicht klein </a:t>
            </a:r>
            <a:r>
              <a:rPr lang="en-DE"/>
              <a:t>wahr ist oder nicht, lässt sich nicht ohne weiteres beantworten – gerade für eine wahrheitswertorientierte Semantik ist das ein Problem.</a:t>
            </a:r>
          </a:p>
        </p:txBody>
      </p:sp>
      <p:sp>
        <p:nvSpPr>
          <p:cNvPr id="6" name="Text Placeholder 5">
            <a:extLst>
              <a:ext uri="{FF2B5EF4-FFF2-40B4-BE49-F238E27FC236}">
                <a16:creationId xmlns:a16="http://schemas.microsoft.com/office/drawing/2014/main" id="{A3D00F55-27AF-204F-81D4-63AEDB935CA3}"/>
              </a:ext>
            </a:extLst>
          </p:cNvPr>
          <p:cNvSpPr>
            <a:spLocks noGrp="1"/>
          </p:cNvSpPr>
          <p:nvPr>
            <p:ph type="body" sz="quarter" idx="15"/>
          </p:nvPr>
        </p:nvSpPr>
        <p:spPr/>
        <p:txBody>
          <a:bodyPr/>
          <a:lstStyle/>
          <a:p>
            <a:r>
              <a:rPr lang="en-DE"/>
              <a:t>Wie umgehen mit Vagheit?</a:t>
            </a:r>
          </a:p>
        </p:txBody>
      </p:sp>
    </p:spTree>
    <p:extLst>
      <p:ext uri="{BB962C8B-B14F-4D97-AF65-F5344CB8AC3E}">
        <p14:creationId xmlns:p14="http://schemas.microsoft.com/office/powerpoint/2010/main" val="2843725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8A4F-C270-C244-9240-01438D1C15B1}"/>
              </a:ext>
            </a:extLst>
          </p:cNvPr>
          <p:cNvSpPr>
            <a:spLocks noGrp="1"/>
          </p:cNvSpPr>
          <p:nvPr>
            <p:ph type="title"/>
          </p:nvPr>
        </p:nvSpPr>
        <p:spPr/>
        <p:txBody>
          <a:bodyPr/>
          <a:lstStyle/>
          <a:p>
            <a:r>
              <a:rPr lang="en-DE"/>
              <a:t>Fallbeispiel: Adjektive</a:t>
            </a:r>
          </a:p>
        </p:txBody>
      </p:sp>
      <p:sp>
        <p:nvSpPr>
          <p:cNvPr id="3" name="Footer Placeholder 2">
            <a:extLst>
              <a:ext uri="{FF2B5EF4-FFF2-40B4-BE49-F238E27FC236}">
                <a16:creationId xmlns:a16="http://schemas.microsoft.com/office/drawing/2014/main" id="{02E3CE30-AAC2-7347-BF28-FFAEEF2E5401}"/>
              </a:ext>
            </a:extLst>
          </p:cNvPr>
          <p:cNvSpPr>
            <a:spLocks noGrp="1"/>
          </p:cNvSpPr>
          <p:nvPr>
            <p:ph type="ftr" sz="quarter" idx="11"/>
          </p:nvPr>
        </p:nvSpPr>
        <p:spPr/>
        <p:txBody>
          <a:bodyPr/>
          <a:lstStyle/>
          <a:p>
            <a:r>
              <a:rPr lang="de-DE"/>
              <a:t>(Pafel &amp; Reich 2016: 155ff.)</a:t>
            </a:r>
          </a:p>
        </p:txBody>
      </p:sp>
      <p:sp>
        <p:nvSpPr>
          <p:cNvPr id="4" name="Slide Number Placeholder 3">
            <a:extLst>
              <a:ext uri="{FF2B5EF4-FFF2-40B4-BE49-F238E27FC236}">
                <a16:creationId xmlns:a16="http://schemas.microsoft.com/office/drawing/2014/main" id="{E5DA9FEA-74F0-0E43-A90E-ED0C367DB797}"/>
              </a:ext>
            </a:extLst>
          </p:cNvPr>
          <p:cNvSpPr>
            <a:spLocks noGrp="1"/>
          </p:cNvSpPr>
          <p:nvPr>
            <p:ph type="sldNum" sz="quarter" idx="12"/>
          </p:nvPr>
        </p:nvSpPr>
        <p:spPr/>
        <p:txBody>
          <a:bodyPr/>
          <a:lstStyle/>
          <a:p>
            <a:fld id="{9D195BCC-3514-4B1B-9C18-24F3D67EC549}" type="slidenum">
              <a:rPr lang="de-DE" smtClean="0"/>
              <a:t>9</a:t>
            </a:fld>
            <a:endParaRPr lang="de-DE"/>
          </a:p>
        </p:txBody>
      </p:sp>
      <p:sp>
        <p:nvSpPr>
          <p:cNvPr id="5" name="Text Placeholder 4">
            <a:extLst>
              <a:ext uri="{FF2B5EF4-FFF2-40B4-BE49-F238E27FC236}">
                <a16:creationId xmlns:a16="http://schemas.microsoft.com/office/drawing/2014/main" id="{B799F27C-8FDC-F947-BB4C-01B580E3AFE9}"/>
              </a:ext>
            </a:extLst>
          </p:cNvPr>
          <p:cNvSpPr>
            <a:spLocks noGrp="1"/>
          </p:cNvSpPr>
          <p:nvPr>
            <p:ph type="body" sz="quarter" idx="14"/>
          </p:nvPr>
        </p:nvSpPr>
        <p:spPr>
          <a:xfrm>
            <a:off x="521550" y="1545752"/>
            <a:ext cx="5634626" cy="3311525"/>
          </a:xfrm>
        </p:spPr>
        <p:txBody>
          <a:bodyPr/>
          <a:lstStyle/>
          <a:p>
            <a:r>
              <a:rPr lang="en-DE" sz="1800"/>
              <a:t>Für das Problem gibt es unterschiedliche Lösungsansätze:</a:t>
            </a:r>
          </a:p>
          <a:p>
            <a:pPr lvl="1"/>
            <a:r>
              <a:rPr lang="en-DE" sz="1600">
                <a:solidFill>
                  <a:srgbClr val="0070C0"/>
                </a:solidFill>
              </a:rPr>
              <a:t>Kontinuumsansatz</a:t>
            </a:r>
            <a:r>
              <a:rPr lang="en-DE" sz="1600"/>
              <a:t>: Semantik des Adjektiv ist entlang der Struktur des Gegenstandsbereichs zu modellieren – z.B. </a:t>
            </a:r>
            <a:r>
              <a:rPr lang="en-DE" sz="1600" i="1"/>
              <a:t>schwanger </a:t>
            </a:r>
            <a:r>
              <a:rPr lang="en-DE" sz="1600"/>
              <a:t>binär für, </a:t>
            </a:r>
            <a:r>
              <a:rPr lang="en-DE" sz="1600" i="1"/>
              <a:t>groß </a:t>
            </a:r>
            <a:r>
              <a:rPr lang="en-DE" sz="1600"/>
              <a:t>hingegen wird ein Kontinuum angenommen</a:t>
            </a:r>
          </a:p>
          <a:p>
            <a:pPr lvl="1"/>
            <a:r>
              <a:rPr lang="en-DE" sz="1600">
                <a:solidFill>
                  <a:srgbClr val="0070C0"/>
                </a:solidFill>
              </a:rPr>
              <a:t>Unbestimmtheitsansatz</a:t>
            </a:r>
            <a:r>
              <a:rPr lang="en-DE" sz="1600"/>
              <a:t>: Prädikat wie </a:t>
            </a:r>
            <a:r>
              <a:rPr lang="en-DE" sz="1600" i="1"/>
              <a:t>groß </a:t>
            </a:r>
            <a:r>
              <a:rPr lang="en-DE" sz="1600"/>
              <a:t>definiert im Wesentlichen drei Bereiche – diejenigen, auf die das Prädikat klar nicht zutrifft; diejenigen, auf die es zutrifft; diejenigen, bei denen das Zutreffen fraglich ist.</a:t>
            </a:r>
          </a:p>
          <a:p>
            <a:pPr lvl="1"/>
            <a:r>
              <a:rPr lang="en-DE" sz="1600">
                <a:solidFill>
                  <a:srgbClr val="0070C0"/>
                </a:solidFill>
              </a:rPr>
              <a:t>Kategorialer Ansatz</a:t>
            </a:r>
            <a:r>
              <a:rPr lang="en-DE" sz="1600"/>
              <a:t>: nimmt kategoriale Semantik auch für ein Adj. wie </a:t>
            </a:r>
            <a:r>
              <a:rPr lang="en-DE" sz="1600" i="1"/>
              <a:t>groß </a:t>
            </a:r>
            <a:r>
              <a:rPr lang="en-DE" sz="1600"/>
              <a:t>an und verlagert Probleme damit in andere Bereiche (z.B. Pragmatik, Kognition)</a:t>
            </a:r>
          </a:p>
        </p:txBody>
      </p:sp>
      <p:sp>
        <p:nvSpPr>
          <p:cNvPr id="6" name="Text Placeholder 5">
            <a:extLst>
              <a:ext uri="{FF2B5EF4-FFF2-40B4-BE49-F238E27FC236}">
                <a16:creationId xmlns:a16="http://schemas.microsoft.com/office/drawing/2014/main" id="{1987E0AF-F33A-C841-8CE7-287E8DEFE831}"/>
              </a:ext>
            </a:extLst>
          </p:cNvPr>
          <p:cNvSpPr>
            <a:spLocks noGrp="1"/>
          </p:cNvSpPr>
          <p:nvPr>
            <p:ph type="body" sz="quarter" idx="15"/>
          </p:nvPr>
        </p:nvSpPr>
        <p:spPr/>
        <p:txBody>
          <a:bodyPr/>
          <a:lstStyle/>
          <a:p>
            <a:r>
              <a:rPr lang="en-DE"/>
              <a:t>Wie umgehen mit Vagheit?</a:t>
            </a:r>
          </a:p>
        </p:txBody>
      </p:sp>
      <p:cxnSp>
        <p:nvCxnSpPr>
          <p:cNvPr id="8" name="Straight Connector 7">
            <a:extLst>
              <a:ext uri="{FF2B5EF4-FFF2-40B4-BE49-F238E27FC236}">
                <a16:creationId xmlns:a16="http://schemas.microsoft.com/office/drawing/2014/main" id="{8E37647B-BE8E-3746-BB3E-5E88F694EAD3}"/>
              </a:ext>
            </a:extLst>
          </p:cNvPr>
          <p:cNvCxnSpPr/>
          <p:nvPr/>
        </p:nvCxnSpPr>
        <p:spPr>
          <a:xfrm>
            <a:off x="6516216" y="2778731"/>
            <a:ext cx="230425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Freeform 10">
            <a:extLst>
              <a:ext uri="{FF2B5EF4-FFF2-40B4-BE49-F238E27FC236}">
                <a16:creationId xmlns:a16="http://schemas.microsoft.com/office/drawing/2014/main" id="{A85B1716-49F9-CB4B-9943-4947C48797D0}"/>
              </a:ext>
            </a:extLst>
          </p:cNvPr>
          <p:cNvSpPr/>
          <p:nvPr/>
        </p:nvSpPr>
        <p:spPr>
          <a:xfrm>
            <a:off x="6724397" y="1998861"/>
            <a:ext cx="1736035" cy="720719"/>
          </a:xfrm>
          <a:custGeom>
            <a:avLst/>
            <a:gdLst>
              <a:gd name="connsiteX0" fmla="*/ 0 w 1736035"/>
              <a:gd name="connsiteY0" fmla="*/ 720719 h 720719"/>
              <a:gd name="connsiteX1" fmla="*/ 424070 w 1736035"/>
              <a:gd name="connsiteY1" fmla="*/ 614701 h 720719"/>
              <a:gd name="connsiteX2" fmla="*/ 861392 w 1736035"/>
              <a:gd name="connsiteY2" fmla="*/ 190632 h 720719"/>
              <a:gd name="connsiteX3" fmla="*/ 1086679 w 1736035"/>
              <a:gd name="connsiteY3" fmla="*/ 58110 h 720719"/>
              <a:gd name="connsiteX4" fmla="*/ 1537252 w 1736035"/>
              <a:gd name="connsiteY4" fmla="*/ 5101 h 720719"/>
              <a:gd name="connsiteX5" fmla="*/ 1736035 w 1736035"/>
              <a:gd name="connsiteY5" fmla="*/ 5101 h 72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6035" h="720719">
                <a:moveTo>
                  <a:pt x="0" y="720719"/>
                </a:moveTo>
                <a:cubicBezTo>
                  <a:pt x="140252" y="711884"/>
                  <a:pt x="280505" y="703049"/>
                  <a:pt x="424070" y="614701"/>
                </a:cubicBezTo>
                <a:cubicBezTo>
                  <a:pt x="567635" y="526353"/>
                  <a:pt x="750957" y="283397"/>
                  <a:pt x="861392" y="190632"/>
                </a:cubicBezTo>
                <a:cubicBezTo>
                  <a:pt x="971827" y="97867"/>
                  <a:pt x="974036" y="89032"/>
                  <a:pt x="1086679" y="58110"/>
                </a:cubicBezTo>
                <a:cubicBezTo>
                  <a:pt x="1199322" y="27188"/>
                  <a:pt x="1429026" y="13936"/>
                  <a:pt x="1537252" y="5101"/>
                </a:cubicBezTo>
                <a:cubicBezTo>
                  <a:pt x="1645478" y="-3734"/>
                  <a:pt x="1690756" y="683"/>
                  <a:pt x="1736035" y="5101"/>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2" name="TextBox 11">
            <a:extLst>
              <a:ext uri="{FF2B5EF4-FFF2-40B4-BE49-F238E27FC236}">
                <a16:creationId xmlns:a16="http://schemas.microsoft.com/office/drawing/2014/main" id="{AAC03BCD-80F5-6244-B6D8-344CB098BF3E}"/>
              </a:ext>
            </a:extLst>
          </p:cNvPr>
          <p:cNvSpPr txBox="1"/>
          <p:nvPr/>
        </p:nvSpPr>
        <p:spPr>
          <a:xfrm>
            <a:off x="7324345" y="2778731"/>
            <a:ext cx="704039" cy="300210"/>
          </a:xfrm>
          <a:prstGeom prst="rect">
            <a:avLst/>
          </a:prstGeom>
          <a:noFill/>
        </p:spPr>
        <p:txBody>
          <a:bodyPr wrap="none" rtlCol="0">
            <a:spAutoFit/>
          </a:bodyPr>
          <a:lstStyle/>
          <a:p>
            <a:pPr algn="l"/>
            <a:r>
              <a:rPr lang="en-DE" dirty="0" err="1"/>
              <a:t>178cm</a:t>
            </a:r>
          </a:p>
        </p:txBody>
      </p:sp>
      <p:cxnSp>
        <p:nvCxnSpPr>
          <p:cNvPr id="13" name="Straight Connector 12">
            <a:extLst>
              <a:ext uri="{FF2B5EF4-FFF2-40B4-BE49-F238E27FC236}">
                <a16:creationId xmlns:a16="http://schemas.microsoft.com/office/drawing/2014/main" id="{19FD89EE-B895-FD47-B6DC-E284AA716E92}"/>
              </a:ext>
            </a:extLst>
          </p:cNvPr>
          <p:cNvCxnSpPr/>
          <p:nvPr/>
        </p:nvCxnSpPr>
        <p:spPr>
          <a:xfrm>
            <a:off x="6516216" y="3613718"/>
            <a:ext cx="230425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8F5F056-5A94-6846-930E-33679424F709}"/>
              </a:ext>
            </a:extLst>
          </p:cNvPr>
          <p:cNvSpPr txBox="1"/>
          <p:nvPr/>
        </p:nvSpPr>
        <p:spPr>
          <a:xfrm>
            <a:off x="7324345" y="3613718"/>
            <a:ext cx="704039" cy="300210"/>
          </a:xfrm>
          <a:prstGeom prst="rect">
            <a:avLst/>
          </a:prstGeom>
          <a:noFill/>
        </p:spPr>
        <p:txBody>
          <a:bodyPr wrap="none" rtlCol="0">
            <a:spAutoFit/>
          </a:bodyPr>
          <a:lstStyle/>
          <a:p>
            <a:pPr algn="l"/>
            <a:r>
              <a:rPr lang="en-DE" dirty="0" err="1"/>
              <a:t>178cm</a:t>
            </a:r>
          </a:p>
        </p:txBody>
      </p:sp>
      <p:cxnSp>
        <p:nvCxnSpPr>
          <p:cNvPr id="16" name="Straight Arrow Connector 15">
            <a:extLst>
              <a:ext uri="{FF2B5EF4-FFF2-40B4-BE49-F238E27FC236}">
                <a16:creationId xmlns:a16="http://schemas.microsoft.com/office/drawing/2014/main" id="{363C0590-ABED-A74D-95F6-DEEF25AB7A3C}"/>
              </a:ext>
            </a:extLst>
          </p:cNvPr>
          <p:cNvCxnSpPr/>
          <p:nvPr/>
        </p:nvCxnSpPr>
        <p:spPr>
          <a:xfrm flipH="1">
            <a:off x="6516216" y="3481880"/>
            <a:ext cx="648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E75359B-7390-5841-90D5-4F9A20A332E3}"/>
              </a:ext>
            </a:extLst>
          </p:cNvPr>
          <p:cNvCxnSpPr>
            <a:cxnSpLocks/>
          </p:cNvCxnSpPr>
          <p:nvPr/>
        </p:nvCxnSpPr>
        <p:spPr>
          <a:xfrm flipV="1">
            <a:off x="8172400" y="3481880"/>
            <a:ext cx="648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CAC8B5C-BD9E-6240-A2E6-B1FC3449963D}"/>
              </a:ext>
            </a:extLst>
          </p:cNvPr>
          <p:cNvSpPr txBox="1"/>
          <p:nvPr/>
        </p:nvSpPr>
        <p:spPr>
          <a:xfrm>
            <a:off x="6516216" y="3193848"/>
            <a:ext cx="636713" cy="300210"/>
          </a:xfrm>
          <a:prstGeom prst="rect">
            <a:avLst/>
          </a:prstGeom>
          <a:noFill/>
        </p:spPr>
        <p:txBody>
          <a:bodyPr wrap="none" rtlCol="0">
            <a:spAutoFit/>
          </a:bodyPr>
          <a:lstStyle/>
          <a:p>
            <a:pPr algn="l"/>
            <a:r>
              <a:rPr lang="en-DE" dirty="0" err="1"/>
              <a:t>falsch</a:t>
            </a:r>
          </a:p>
        </p:txBody>
      </p:sp>
      <p:sp>
        <p:nvSpPr>
          <p:cNvPr id="19" name="TextBox 18">
            <a:extLst>
              <a:ext uri="{FF2B5EF4-FFF2-40B4-BE49-F238E27FC236}">
                <a16:creationId xmlns:a16="http://schemas.microsoft.com/office/drawing/2014/main" id="{68D358AE-D620-3948-AF71-74B90C70F419}"/>
              </a:ext>
            </a:extLst>
          </p:cNvPr>
          <p:cNvSpPr txBox="1"/>
          <p:nvPr/>
        </p:nvSpPr>
        <p:spPr>
          <a:xfrm>
            <a:off x="8178079" y="3150989"/>
            <a:ext cx="559769" cy="300210"/>
          </a:xfrm>
          <a:prstGeom prst="rect">
            <a:avLst/>
          </a:prstGeom>
          <a:noFill/>
        </p:spPr>
        <p:txBody>
          <a:bodyPr wrap="none" rtlCol="0">
            <a:spAutoFit/>
          </a:bodyPr>
          <a:lstStyle/>
          <a:p>
            <a:pPr algn="l"/>
            <a:r>
              <a:rPr lang="en-DE" dirty="0" err="1"/>
              <a:t>wahr</a:t>
            </a:r>
          </a:p>
        </p:txBody>
      </p:sp>
      <p:sp>
        <p:nvSpPr>
          <p:cNvPr id="20" name="TextBox 19">
            <a:extLst>
              <a:ext uri="{FF2B5EF4-FFF2-40B4-BE49-F238E27FC236}">
                <a16:creationId xmlns:a16="http://schemas.microsoft.com/office/drawing/2014/main" id="{8F17C3E3-CB8D-CB4B-B259-D8F81E939211}"/>
              </a:ext>
            </a:extLst>
          </p:cNvPr>
          <p:cNvSpPr txBox="1"/>
          <p:nvPr/>
        </p:nvSpPr>
        <p:spPr>
          <a:xfrm>
            <a:off x="7390131" y="3265856"/>
            <a:ext cx="566245" cy="300210"/>
          </a:xfrm>
          <a:prstGeom prst="rect">
            <a:avLst/>
          </a:prstGeom>
          <a:noFill/>
        </p:spPr>
        <p:txBody>
          <a:bodyPr wrap="none" rtlCol="0">
            <a:spAutoFit/>
          </a:bodyPr>
          <a:lstStyle/>
          <a:p>
            <a:pPr algn="l"/>
            <a:r>
              <a:rPr lang="en-DE" dirty="0" err="1"/>
              <a:t>offen</a:t>
            </a:r>
          </a:p>
        </p:txBody>
      </p:sp>
      <p:cxnSp>
        <p:nvCxnSpPr>
          <p:cNvPr id="21" name="Straight Connector 20">
            <a:extLst>
              <a:ext uri="{FF2B5EF4-FFF2-40B4-BE49-F238E27FC236}">
                <a16:creationId xmlns:a16="http://schemas.microsoft.com/office/drawing/2014/main" id="{8827C980-189F-BC44-90D3-353CD3DB175C}"/>
              </a:ext>
            </a:extLst>
          </p:cNvPr>
          <p:cNvCxnSpPr/>
          <p:nvPr/>
        </p:nvCxnSpPr>
        <p:spPr>
          <a:xfrm>
            <a:off x="6516216" y="4506963"/>
            <a:ext cx="230425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91FE0B0-4818-4340-A8C9-F690EAF1D831}"/>
              </a:ext>
            </a:extLst>
          </p:cNvPr>
          <p:cNvSpPr txBox="1"/>
          <p:nvPr/>
        </p:nvSpPr>
        <p:spPr>
          <a:xfrm>
            <a:off x="7324345" y="4506963"/>
            <a:ext cx="704039" cy="300210"/>
          </a:xfrm>
          <a:prstGeom prst="rect">
            <a:avLst/>
          </a:prstGeom>
          <a:noFill/>
        </p:spPr>
        <p:txBody>
          <a:bodyPr wrap="none" rtlCol="0">
            <a:spAutoFit/>
          </a:bodyPr>
          <a:lstStyle/>
          <a:p>
            <a:pPr algn="l"/>
            <a:r>
              <a:rPr lang="en-DE" dirty="0" err="1"/>
              <a:t>178cm</a:t>
            </a:r>
          </a:p>
        </p:txBody>
      </p:sp>
      <p:cxnSp>
        <p:nvCxnSpPr>
          <p:cNvPr id="23" name="Straight Arrow Connector 22">
            <a:extLst>
              <a:ext uri="{FF2B5EF4-FFF2-40B4-BE49-F238E27FC236}">
                <a16:creationId xmlns:a16="http://schemas.microsoft.com/office/drawing/2014/main" id="{15A70C40-6837-9D48-9935-E9FD95FAF819}"/>
              </a:ext>
            </a:extLst>
          </p:cNvPr>
          <p:cNvCxnSpPr>
            <a:cxnSpLocks/>
          </p:cNvCxnSpPr>
          <p:nvPr/>
        </p:nvCxnSpPr>
        <p:spPr>
          <a:xfrm flipH="1">
            <a:off x="6516216" y="4375125"/>
            <a:ext cx="1242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3A19553-8CCD-7348-AC3B-3D973B726C0E}"/>
              </a:ext>
            </a:extLst>
          </p:cNvPr>
          <p:cNvCxnSpPr>
            <a:cxnSpLocks/>
          </p:cNvCxnSpPr>
          <p:nvPr/>
        </p:nvCxnSpPr>
        <p:spPr>
          <a:xfrm>
            <a:off x="7758354" y="4375125"/>
            <a:ext cx="10621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7F28F93-3EF3-A140-A75D-EAC39678B223}"/>
              </a:ext>
            </a:extLst>
          </p:cNvPr>
          <p:cNvSpPr txBox="1"/>
          <p:nvPr/>
        </p:nvSpPr>
        <p:spPr>
          <a:xfrm>
            <a:off x="6516216" y="4039091"/>
            <a:ext cx="636713" cy="300210"/>
          </a:xfrm>
          <a:prstGeom prst="rect">
            <a:avLst/>
          </a:prstGeom>
          <a:noFill/>
        </p:spPr>
        <p:txBody>
          <a:bodyPr wrap="none" rtlCol="0">
            <a:spAutoFit/>
          </a:bodyPr>
          <a:lstStyle/>
          <a:p>
            <a:pPr algn="l"/>
            <a:r>
              <a:rPr lang="en-DE" dirty="0" err="1"/>
              <a:t>falsch</a:t>
            </a:r>
          </a:p>
        </p:txBody>
      </p:sp>
      <p:sp>
        <p:nvSpPr>
          <p:cNvPr id="26" name="TextBox 25">
            <a:extLst>
              <a:ext uri="{FF2B5EF4-FFF2-40B4-BE49-F238E27FC236}">
                <a16:creationId xmlns:a16="http://schemas.microsoft.com/office/drawing/2014/main" id="{646DA83D-0620-AE41-9F89-E2573A829B00}"/>
              </a:ext>
            </a:extLst>
          </p:cNvPr>
          <p:cNvSpPr txBox="1"/>
          <p:nvPr/>
        </p:nvSpPr>
        <p:spPr>
          <a:xfrm>
            <a:off x="8178079" y="4044234"/>
            <a:ext cx="559769" cy="300210"/>
          </a:xfrm>
          <a:prstGeom prst="rect">
            <a:avLst/>
          </a:prstGeom>
          <a:noFill/>
        </p:spPr>
        <p:txBody>
          <a:bodyPr wrap="none" rtlCol="0">
            <a:spAutoFit/>
          </a:bodyPr>
          <a:lstStyle/>
          <a:p>
            <a:pPr algn="l"/>
            <a:r>
              <a:rPr lang="en-DE" dirty="0" err="1"/>
              <a:t>wahr</a:t>
            </a:r>
          </a:p>
        </p:txBody>
      </p:sp>
      <p:cxnSp>
        <p:nvCxnSpPr>
          <p:cNvPr id="31" name="Straight Connector 30">
            <a:extLst>
              <a:ext uri="{FF2B5EF4-FFF2-40B4-BE49-F238E27FC236}">
                <a16:creationId xmlns:a16="http://schemas.microsoft.com/office/drawing/2014/main" id="{6237DBC6-E3D1-F540-87BF-4193C9CD4E5D}"/>
              </a:ext>
            </a:extLst>
          </p:cNvPr>
          <p:cNvCxnSpPr>
            <a:cxnSpLocks/>
          </p:cNvCxnSpPr>
          <p:nvPr/>
        </p:nvCxnSpPr>
        <p:spPr>
          <a:xfrm>
            <a:off x="7676364" y="4189196"/>
            <a:ext cx="0" cy="30083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7224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CHECK" val="0"/>
  <p:tag name="TAG_BACKING_FORM_KEY" val="329512-u:\lehre\2020 sose pragmatik\präsentationen\pragmatik_02_was ist pragmatik.pptx"/>
  <p:tag name="ARTICULATE_PRESENTER_VERSION" val="8"/>
  <p:tag name="ARTICULATE_SLIDE_COUNT" val="24"/>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HHU_PPT_Vorlage">
  <a:themeElements>
    <a:clrScheme name="HHU">
      <a:dk1>
        <a:sysClr val="windowText" lastClr="000000"/>
      </a:dk1>
      <a:lt1>
        <a:sysClr val="window" lastClr="FFFFFF"/>
      </a:lt1>
      <a:dk2>
        <a:srgbClr val="006AB3"/>
      </a:dk2>
      <a:lt2>
        <a:srgbClr val="CCCCCC"/>
      </a:lt2>
      <a:accent1>
        <a:srgbClr val="003964"/>
      </a:accent1>
      <a:accent2>
        <a:srgbClr val="57BAB1"/>
      </a:accent2>
      <a:accent3>
        <a:srgbClr val="EE7F00"/>
      </a:accent3>
      <a:accent4>
        <a:srgbClr val="BE0A26"/>
      </a:accent4>
      <a:accent5>
        <a:srgbClr val="8CB110"/>
      </a:accent5>
      <a:accent6>
        <a:srgbClr val="B5CBD6"/>
      </a:accent6>
      <a:hlink>
        <a:srgbClr val="AEABAB"/>
      </a:hlink>
      <a:folHlink>
        <a:srgbClr val="D0CECE"/>
      </a:folHlink>
    </a:clrScheme>
    <a:fontScheme name="HH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err="1" smtClean="0"/>
        </a:defPPr>
      </a:lstStyle>
    </a:txDef>
  </a:objectDefaults>
  <a:extraClrSchemeLst/>
  <a:extLst>
    <a:ext uri="{05A4C25C-085E-4340-85A3-A5531E510DB2}">
      <thm15:themeFamily xmlns:thm15="http://schemas.microsoft.com/office/thememl/2012/main" name="PowerPoint_Master_HHU_191009_NEU.potx" id="{C18E6C2C-E01B-41BB-B9EA-3EAB85604C93}" vid="{F281C1DA-7DA9-478C-8E22-53CA79ADD4C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HHU_PowerPoint_Vorlage</Template>
  <TotalTime>27429</TotalTime>
  <Words>6382</Words>
  <Application>Microsoft Macintosh PowerPoint</Application>
  <PresentationFormat>Custom</PresentationFormat>
  <Paragraphs>880</Paragraphs>
  <Slides>70</Slides>
  <Notes>17</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Euler Med</vt:lpstr>
      <vt:lpstr>Ink Free</vt:lpstr>
      <vt:lpstr>Arial</vt:lpstr>
      <vt:lpstr>Garamond</vt:lpstr>
      <vt:lpstr>Wingdings 2</vt:lpstr>
      <vt:lpstr>HHU_PPT_Vorlage</vt:lpstr>
      <vt:lpstr>Bedeutung und Wahrheitsbedingungen</vt:lpstr>
      <vt:lpstr>PowerPoint Presentation</vt:lpstr>
      <vt:lpstr>PowerPoint Presentation</vt:lpstr>
      <vt:lpstr>Überblick</vt:lpstr>
      <vt:lpstr>Noch einmal: Was ist Bedeutung?</vt:lpstr>
      <vt:lpstr>Noch einmal: Was ist Bedeutung?</vt:lpstr>
      <vt:lpstr>Fallbeispiel: Adjektive</vt:lpstr>
      <vt:lpstr>Fallbeispiel: Adjektive</vt:lpstr>
      <vt:lpstr>Fallbeispiel: Adjektive</vt:lpstr>
      <vt:lpstr>Fallbeispiel: Adjektive</vt:lpstr>
      <vt:lpstr>Wiederholung: Logische Semantik</vt:lpstr>
      <vt:lpstr>Noch einmal: Was ist Bedeutung?</vt:lpstr>
      <vt:lpstr>Noch einmal: Was ist Bedeutung?</vt:lpstr>
      <vt:lpstr>Logische Semantik</vt:lpstr>
      <vt:lpstr>Logische Semantik</vt:lpstr>
      <vt:lpstr>Logische Semantik</vt:lpstr>
      <vt:lpstr>Logische Semantik</vt:lpstr>
      <vt:lpstr>Logische Semantik</vt:lpstr>
      <vt:lpstr>Logische Semantik</vt:lpstr>
      <vt:lpstr>Logische Semantik</vt:lpstr>
      <vt:lpstr>Logische Semantik</vt:lpstr>
      <vt:lpstr>Wahrheit</vt:lpstr>
      <vt:lpstr>Wahrheit</vt:lpstr>
      <vt:lpstr>Wahrheit</vt:lpstr>
      <vt:lpstr>Wahrheit</vt:lpstr>
      <vt:lpstr>Wahrheit</vt:lpstr>
      <vt:lpstr>Wahrheit</vt:lpstr>
      <vt:lpstr>Wahrheit</vt:lpstr>
      <vt:lpstr>Wahrheit</vt:lpstr>
      <vt:lpstr>Wahrheit</vt:lpstr>
      <vt:lpstr>Wahrheit</vt:lpstr>
      <vt:lpstr>Wahrheit</vt:lpstr>
      <vt:lpstr>Wahrheit</vt:lpstr>
      <vt:lpstr>Mögliche-Welten-Semantik</vt:lpstr>
      <vt:lpstr>Wahrheitswertsemantik</vt:lpstr>
      <vt:lpstr>Modelltheoretische Semantik</vt:lpstr>
      <vt:lpstr>Bedeutung und Logik</vt:lpstr>
      <vt:lpstr>Bedeutung und Logik</vt:lpstr>
      <vt:lpstr>Bedeutung und Logik</vt:lpstr>
      <vt:lpstr>Bedeutung und Logik</vt:lpstr>
      <vt:lpstr>Bedeutung und Logik</vt:lpstr>
      <vt:lpstr>Bedeutung und Logik</vt:lpstr>
      <vt:lpstr>Logische Beziehungen</vt:lpstr>
      <vt:lpstr>Logische Beziehungen</vt:lpstr>
      <vt:lpstr>Logische Beziehungen</vt:lpstr>
      <vt:lpstr>Logische Beziehungen</vt:lpstr>
      <vt:lpstr>Logische Beziehungen</vt:lpstr>
      <vt:lpstr>Logische Beziehungen</vt:lpstr>
      <vt:lpstr>Logische Beziehungen</vt:lpstr>
      <vt:lpstr>Logische Beziehungen</vt:lpstr>
      <vt:lpstr>Bedeutung und Logik</vt:lpstr>
      <vt:lpstr>Bedeutung und Logik</vt:lpstr>
      <vt:lpstr>Bedeutung und Logik</vt:lpstr>
      <vt:lpstr>Bedeutung und Logik</vt:lpstr>
      <vt:lpstr>Bedeutung und Logik</vt:lpstr>
      <vt:lpstr>Bedeutung und Logik</vt:lpstr>
      <vt:lpstr>Bedeutung und Logik</vt:lpstr>
      <vt:lpstr>Bedeutung und Logik</vt:lpstr>
      <vt:lpstr>Bedeutung und Logik</vt:lpstr>
      <vt:lpstr>Bedeutung und Logik</vt:lpstr>
      <vt:lpstr>Bedeutung und Logik</vt:lpstr>
      <vt:lpstr>Bedeutung und Logik</vt:lpstr>
      <vt:lpstr>Bedeutung und Logik</vt:lpstr>
      <vt:lpstr>Bedeutung und Logik</vt:lpstr>
      <vt:lpstr>Bedeutung und Logik</vt:lpstr>
      <vt:lpstr>Bedeutung und Logik</vt:lpstr>
      <vt:lpstr>Bedeutung und Logik</vt:lpstr>
      <vt:lpstr>Nochmal im Überblick...</vt:lpstr>
      <vt:lpstr>Fazit</vt:lpstr>
      <vt:lpstr>Literatur</vt:lpstr>
    </vt:vector>
  </TitlesOfParts>
  <Company>Philosophische Fakultaet HHUD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BVM 1b / BBM 1b Semantik</dc:title>
  <dc:creator>Windows-Benutzer</dc:creator>
  <cp:lastModifiedBy>Stefan Hartmann</cp:lastModifiedBy>
  <cp:revision>1611</cp:revision>
  <cp:lastPrinted>2021-09-22T15:28:42Z</cp:lastPrinted>
  <dcterms:created xsi:type="dcterms:W3CDTF">2019-10-24T08:42:22Z</dcterms:created>
  <dcterms:modified xsi:type="dcterms:W3CDTF">2021-12-28T15:08:50Z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Semantik_06_Merkmalsemantik</vt:lpwstr>
  </property>
  <property fmtid="{D5CDD505-2E9C-101B-9397-08002B2CF9AE}" pid="4" name="ArticulateProjectVersion">
    <vt:lpwstr>8</vt:lpwstr>
  </property>
  <property fmtid="{D5CDD505-2E9C-101B-9397-08002B2CF9AE}" pid="5" name="ArticulateGUID">
    <vt:lpwstr>FE1F1DBC-B25B-41BF-B5FB-15F3951D8003</vt:lpwstr>
  </property>
  <property fmtid="{D5CDD505-2E9C-101B-9397-08002B2CF9AE}" pid="6" name="ArticulateProjectFull">
    <vt:lpwstr>U:\Lehre\2020 SoSe Pragmatik\Präsentationen\Pragmatik_02_Was ist Pragmatik.ppta</vt:lpwstr>
  </property>
</Properties>
</file>