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8" r:id="rId1"/>
  </p:sldMasterIdLst>
  <p:notesMasterIdLst>
    <p:notesMasterId r:id="rId49"/>
  </p:notesMasterIdLst>
  <p:sldIdLst>
    <p:sldId id="256" r:id="rId2"/>
    <p:sldId id="320" r:id="rId3"/>
    <p:sldId id="322" r:id="rId4"/>
    <p:sldId id="321" r:id="rId5"/>
    <p:sldId id="328" r:id="rId6"/>
    <p:sldId id="344" r:id="rId7"/>
    <p:sldId id="380" r:id="rId8"/>
    <p:sldId id="381" r:id="rId9"/>
    <p:sldId id="382" r:id="rId10"/>
    <p:sldId id="323" r:id="rId11"/>
    <p:sldId id="329" r:id="rId12"/>
    <p:sldId id="349" r:id="rId13"/>
    <p:sldId id="345" r:id="rId14"/>
    <p:sldId id="346" r:id="rId15"/>
    <p:sldId id="330" r:id="rId16"/>
    <p:sldId id="331" r:id="rId17"/>
    <p:sldId id="332" r:id="rId18"/>
    <p:sldId id="333" r:id="rId19"/>
    <p:sldId id="334" r:id="rId20"/>
    <p:sldId id="337" r:id="rId21"/>
    <p:sldId id="335" r:id="rId22"/>
    <p:sldId id="339" r:id="rId23"/>
    <p:sldId id="338" r:id="rId24"/>
    <p:sldId id="336" r:id="rId25"/>
    <p:sldId id="347" r:id="rId26"/>
    <p:sldId id="348" r:id="rId27"/>
    <p:sldId id="340" r:id="rId28"/>
    <p:sldId id="311" r:id="rId29"/>
    <p:sldId id="383" r:id="rId30"/>
    <p:sldId id="384" r:id="rId31"/>
    <p:sldId id="378" r:id="rId32"/>
    <p:sldId id="341" r:id="rId33"/>
    <p:sldId id="342" r:id="rId34"/>
    <p:sldId id="385" r:id="rId35"/>
    <p:sldId id="386" r:id="rId36"/>
    <p:sldId id="388" r:id="rId37"/>
    <p:sldId id="389" r:id="rId38"/>
    <p:sldId id="392" r:id="rId39"/>
    <p:sldId id="391" r:id="rId40"/>
    <p:sldId id="393" r:id="rId41"/>
    <p:sldId id="394" r:id="rId42"/>
    <p:sldId id="395" r:id="rId43"/>
    <p:sldId id="396" r:id="rId44"/>
    <p:sldId id="387" r:id="rId45"/>
    <p:sldId id="397" r:id="rId46"/>
    <p:sldId id="379" r:id="rId47"/>
    <p:sldId id="318" r:id="rId48"/>
  </p:sldIdLst>
  <p:sldSz cx="9144000" cy="5149850"/>
  <p:notesSz cx="6858000" cy="9144000"/>
  <p:embeddedFontLst>
    <p:embeddedFont>
      <p:font typeface="Ink Free" panose="03080402000500000000" pitchFamily="66" charset="0"/>
      <p:regular r:id="rId50"/>
    </p:embeddedFont>
    <p:embeddedFont>
      <p:font typeface="Wingdings 2" pitchFamily="2" charset="2"/>
      <p:regular r:id="rId51"/>
    </p:embeddedFont>
  </p:embeddedFontLst>
  <p:custDataLst>
    <p:tags r:id="rId52"/>
  </p:custDataLst>
  <p:defaultTextStyle>
    <a:defPPr>
      <a:defRPr lang="de-DE"/>
    </a:defPPr>
    <a:lvl1pPr marL="0" algn="l" defTabSz="686074" rtl="0" eaLnBrk="1" latinLnBrk="0" hangingPunct="1">
      <a:defRPr sz="1351" kern="1200">
        <a:solidFill>
          <a:schemeClr val="tx1"/>
        </a:solidFill>
        <a:latin typeface="+mn-lt"/>
        <a:ea typeface="+mn-ea"/>
        <a:cs typeface="+mn-cs"/>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DE7"/>
    <a:srgbClr val="006AB3"/>
    <a:srgbClr val="E7E8EA"/>
    <a:srgbClr val="DAE5EA"/>
    <a:srgbClr val="DAE5EB"/>
    <a:srgbClr val="B6CB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70417" autoAdjust="0"/>
  </p:normalViewPr>
  <p:slideViewPr>
    <p:cSldViewPr showGuides="1">
      <p:cViewPr>
        <p:scale>
          <a:sx n="93" d="100"/>
          <a:sy n="93" d="100"/>
        </p:scale>
        <p:origin x="240" y="-16"/>
      </p:cViewPr>
      <p:guideLst/>
    </p:cSldViewPr>
  </p:slideViewPr>
  <p:outlineViewPr>
    <p:cViewPr>
      <p:scale>
        <a:sx n="33" d="100"/>
        <a:sy n="33" d="100"/>
      </p:scale>
      <p:origin x="0" y="-9336"/>
    </p:cViewPr>
  </p:outlineViewPr>
  <p:notesTextViewPr>
    <p:cViewPr>
      <p:scale>
        <a:sx n="135" d="100"/>
        <a:sy n="135" d="100"/>
      </p:scale>
      <p:origin x="0" y="0"/>
    </p:cViewPr>
  </p:notesTextViewPr>
  <p:sorterViewPr>
    <p:cViewPr>
      <p:scale>
        <a:sx n="100" d="100"/>
        <a:sy n="100" d="100"/>
      </p:scale>
      <p:origin x="0" y="0"/>
    </p:cViewPr>
  </p:sorterViewPr>
  <p:notesViewPr>
    <p:cSldViewPr showGuides="1">
      <p:cViewPr varScale="1">
        <p:scale>
          <a:sx n="81" d="100"/>
          <a:sy n="81" d="100"/>
        </p:scale>
        <p:origin x="304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9F9B6-7E39-4432-BDDE-315EE50233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DF5712A2-6474-4D8E-8F17-F0926E9F6356}">
      <dgm:prSet phldrT="[Text]" custT="1"/>
      <dgm:spPr>
        <a:solidFill>
          <a:schemeClr val="tx2"/>
        </a:solidFill>
      </dgm:spPr>
      <dgm:t>
        <a:bodyPr/>
        <a:lstStyle/>
        <a:p>
          <a:r>
            <a:rPr lang="de-DE" sz="1600" dirty="0"/>
            <a:t>Kooperationsprinzip</a:t>
          </a:r>
        </a:p>
      </dgm:t>
    </dgm:pt>
    <dgm:pt modelId="{681AE568-3B78-49C8-BB2E-7208A00B10BC}" type="parTrans" cxnId="{DBCA2F30-0012-4188-B763-403DBEFC266A}">
      <dgm:prSet/>
      <dgm:spPr/>
      <dgm:t>
        <a:bodyPr/>
        <a:lstStyle/>
        <a:p>
          <a:endParaRPr lang="de-DE"/>
        </a:p>
      </dgm:t>
    </dgm:pt>
    <dgm:pt modelId="{EBFC3759-6BAB-492E-B167-A4AEA500E00A}" type="sibTrans" cxnId="{DBCA2F30-0012-4188-B763-403DBEFC266A}">
      <dgm:prSet/>
      <dgm:spPr/>
      <dgm:t>
        <a:bodyPr/>
        <a:lstStyle/>
        <a:p>
          <a:endParaRPr lang="de-DE"/>
        </a:p>
      </dgm:t>
    </dgm:pt>
    <dgm:pt modelId="{12FB59FA-D684-489C-9F39-D80A49FD98AA}">
      <dgm:prSet phldrT="[Text]" custT="1"/>
      <dgm:spPr>
        <a:solidFill>
          <a:schemeClr val="accent3">
            <a:lumMod val="75000"/>
          </a:schemeClr>
        </a:solidFill>
        <a:ln>
          <a:noFill/>
        </a:ln>
      </dgm:spPr>
      <dgm:t>
        <a:bodyPr/>
        <a:lstStyle/>
        <a:p>
          <a:r>
            <a:rPr lang="de-DE" sz="1600" dirty="0"/>
            <a:t>Quantität</a:t>
          </a:r>
        </a:p>
      </dgm:t>
    </dgm:pt>
    <dgm:pt modelId="{B088B85E-EADE-409F-A9C7-1EF321369C3A}" type="parTrans" cxnId="{796E7A11-0052-429A-9F52-F24F22A523F7}">
      <dgm:prSet/>
      <dgm:spPr>
        <a:solidFill>
          <a:schemeClr val="tx2"/>
        </a:solidFill>
        <a:ln w="19050">
          <a:solidFill>
            <a:schemeClr val="tx2"/>
          </a:solidFill>
        </a:ln>
      </dgm:spPr>
      <dgm:t>
        <a:bodyPr/>
        <a:lstStyle/>
        <a:p>
          <a:endParaRPr lang="de-DE"/>
        </a:p>
      </dgm:t>
    </dgm:pt>
    <dgm:pt modelId="{4B879B14-00D9-444C-B18A-6105CABDF3A9}" type="sibTrans" cxnId="{796E7A11-0052-429A-9F52-F24F22A523F7}">
      <dgm:prSet/>
      <dgm:spPr/>
      <dgm:t>
        <a:bodyPr/>
        <a:lstStyle/>
        <a:p>
          <a:endParaRPr lang="de-DE"/>
        </a:p>
      </dgm:t>
    </dgm:pt>
    <dgm:pt modelId="{AC872961-C7C3-454A-B667-EF79B08912C0}">
      <dgm:prSet phldrT="[Text]" custT="1"/>
      <dgm:spPr>
        <a:solidFill>
          <a:schemeClr val="accent4">
            <a:lumMod val="75000"/>
          </a:schemeClr>
        </a:solidFill>
        <a:ln>
          <a:noFill/>
        </a:ln>
      </dgm:spPr>
      <dgm:t>
        <a:bodyPr/>
        <a:lstStyle/>
        <a:p>
          <a:r>
            <a:rPr lang="de-DE" sz="1600" dirty="0"/>
            <a:t>Qualität</a:t>
          </a:r>
        </a:p>
      </dgm:t>
    </dgm:pt>
    <dgm:pt modelId="{2D3D4EAE-6697-4D3A-AB58-B6CD5CB363AC}" type="parTrans" cxnId="{BDA9D00E-7D4F-42E7-9537-578532C48838}">
      <dgm:prSet/>
      <dgm:spPr>
        <a:ln w="19050">
          <a:solidFill>
            <a:schemeClr val="tx2"/>
          </a:solidFill>
        </a:ln>
      </dgm:spPr>
      <dgm:t>
        <a:bodyPr/>
        <a:lstStyle/>
        <a:p>
          <a:endParaRPr lang="de-DE"/>
        </a:p>
      </dgm:t>
    </dgm:pt>
    <dgm:pt modelId="{17BDAFA2-0B9E-49D6-B945-48CF62D74BEE}" type="sibTrans" cxnId="{BDA9D00E-7D4F-42E7-9537-578532C48838}">
      <dgm:prSet/>
      <dgm:spPr/>
      <dgm:t>
        <a:bodyPr/>
        <a:lstStyle/>
        <a:p>
          <a:endParaRPr lang="de-DE"/>
        </a:p>
      </dgm:t>
    </dgm:pt>
    <dgm:pt modelId="{2CADC955-69E6-4870-8C33-73F00469F994}">
      <dgm:prSet phldrT="[Text]" custT="1"/>
      <dgm:spPr>
        <a:solidFill>
          <a:srgbClr val="00B050"/>
        </a:solidFill>
        <a:ln>
          <a:noFill/>
        </a:ln>
      </dgm:spPr>
      <dgm:t>
        <a:bodyPr/>
        <a:lstStyle/>
        <a:p>
          <a:r>
            <a:rPr lang="de-DE" sz="1600" dirty="0"/>
            <a:t>Relation</a:t>
          </a:r>
        </a:p>
      </dgm:t>
    </dgm:pt>
    <dgm:pt modelId="{8A2CE3B8-87B4-4127-8C35-997EB50700CD}" type="parTrans" cxnId="{EDCB4796-DA37-4F59-AE0C-0665E5791A39}">
      <dgm:prSet/>
      <dgm:spPr>
        <a:ln w="19050">
          <a:solidFill>
            <a:schemeClr val="tx2"/>
          </a:solidFill>
        </a:ln>
      </dgm:spPr>
      <dgm:t>
        <a:bodyPr/>
        <a:lstStyle/>
        <a:p>
          <a:endParaRPr lang="de-DE"/>
        </a:p>
      </dgm:t>
    </dgm:pt>
    <dgm:pt modelId="{567D8545-E9BE-4B71-A922-D3018C666718}" type="sibTrans" cxnId="{EDCB4796-DA37-4F59-AE0C-0665E5791A39}">
      <dgm:prSet/>
      <dgm:spPr/>
      <dgm:t>
        <a:bodyPr/>
        <a:lstStyle/>
        <a:p>
          <a:endParaRPr lang="de-DE"/>
        </a:p>
      </dgm:t>
    </dgm:pt>
    <dgm:pt modelId="{9B3B750A-CDE6-45AD-B90F-7028857EBC80}">
      <dgm:prSet custT="1"/>
      <dgm:spPr>
        <a:solidFill>
          <a:schemeClr val="accent6">
            <a:lumMod val="50000"/>
          </a:schemeClr>
        </a:solidFill>
        <a:ln>
          <a:noFill/>
        </a:ln>
      </dgm:spPr>
      <dgm:t>
        <a:bodyPr/>
        <a:lstStyle/>
        <a:p>
          <a:r>
            <a:rPr lang="de-DE" sz="1600" dirty="0"/>
            <a:t>Modalität</a:t>
          </a:r>
        </a:p>
      </dgm:t>
    </dgm:pt>
    <dgm:pt modelId="{669EADA8-E3E3-441F-A1AA-3C430B31EE65}" type="parTrans" cxnId="{F55172F0-A3F7-4062-BA97-37F336479328}">
      <dgm:prSet/>
      <dgm:spPr>
        <a:ln w="19050">
          <a:solidFill>
            <a:schemeClr val="tx2"/>
          </a:solidFill>
        </a:ln>
      </dgm:spPr>
      <dgm:t>
        <a:bodyPr/>
        <a:lstStyle/>
        <a:p>
          <a:endParaRPr lang="de-DE"/>
        </a:p>
      </dgm:t>
    </dgm:pt>
    <dgm:pt modelId="{DF416621-89EC-4696-8E5A-F679D6AE254F}" type="sibTrans" cxnId="{F55172F0-A3F7-4062-BA97-37F336479328}">
      <dgm:prSet/>
      <dgm:spPr/>
      <dgm:t>
        <a:bodyPr/>
        <a:lstStyle/>
        <a:p>
          <a:endParaRPr lang="de-DE"/>
        </a:p>
      </dgm:t>
    </dgm:pt>
    <dgm:pt modelId="{74229905-75B3-4885-B094-3F8CDAC0EBAC}" type="pres">
      <dgm:prSet presAssocID="{18A9F9B6-7E39-4432-BDDE-315EE502332E}" presName="hierChild1" presStyleCnt="0">
        <dgm:presLayoutVars>
          <dgm:orgChart val="1"/>
          <dgm:chPref val="1"/>
          <dgm:dir/>
          <dgm:animOne val="branch"/>
          <dgm:animLvl val="lvl"/>
          <dgm:resizeHandles/>
        </dgm:presLayoutVars>
      </dgm:prSet>
      <dgm:spPr/>
    </dgm:pt>
    <dgm:pt modelId="{3AC04827-24B5-4C81-B6F0-1D283AB5E43E}" type="pres">
      <dgm:prSet presAssocID="{DF5712A2-6474-4D8E-8F17-F0926E9F6356}" presName="hierRoot1" presStyleCnt="0">
        <dgm:presLayoutVars>
          <dgm:hierBranch val="init"/>
        </dgm:presLayoutVars>
      </dgm:prSet>
      <dgm:spPr/>
    </dgm:pt>
    <dgm:pt modelId="{6639D7C5-5DCB-418F-AD80-0D903546F7F5}" type="pres">
      <dgm:prSet presAssocID="{DF5712A2-6474-4D8E-8F17-F0926E9F6356}" presName="rootComposite1" presStyleCnt="0"/>
      <dgm:spPr/>
    </dgm:pt>
    <dgm:pt modelId="{7A5A81DA-4D39-4725-9A93-C16159A09657}" type="pres">
      <dgm:prSet presAssocID="{DF5712A2-6474-4D8E-8F17-F0926E9F6356}" presName="rootText1" presStyleLbl="node0" presStyleIdx="0" presStyleCnt="1" custScaleX="160591" custScaleY="77543" custLinFactNeighborX="-3388" custLinFactNeighborY="-48506">
        <dgm:presLayoutVars>
          <dgm:chPref val="3"/>
        </dgm:presLayoutVars>
      </dgm:prSet>
      <dgm:spPr/>
    </dgm:pt>
    <dgm:pt modelId="{AAB2633A-7481-45B6-ACDB-3B77DF3665E1}" type="pres">
      <dgm:prSet presAssocID="{DF5712A2-6474-4D8E-8F17-F0926E9F6356}" presName="rootConnector1" presStyleLbl="node1" presStyleIdx="0" presStyleCnt="0"/>
      <dgm:spPr/>
    </dgm:pt>
    <dgm:pt modelId="{625F9630-A52F-4A52-A101-00F5C8E05886}" type="pres">
      <dgm:prSet presAssocID="{DF5712A2-6474-4D8E-8F17-F0926E9F6356}" presName="hierChild2" presStyleCnt="0"/>
      <dgm:spPr/>
    </dgm:pt>
    <dgm:pt modelId="{3DF4C4E5-F2EB-438D-A289-2204B0CB8A13}" type="pres">
      <dgm:prSet presAssocID="{B088B85E-EADE-409F-A9C7-1EF321369C3A}" presName="Name37" presStyleLbl="parChTrans1D2" presStyleIdx="0" presStyleCnt="4"/>
      <dgm:spPr/>
    </dgm:pt>
    <dgm:pt modelId="{3A8D9A3A-2334-4050-AE74-49167FCFC199}" type="pres">
      <dgm:prSet presAssocID="{12FB59FA-D684-489C-9F39-D80A49FD98AA}" presName="hierRoot2" presStyleCnt="0">
        <dgm:presLayoutVars>
          <dgm:hierBranch val="init"/>
        </dgm:presLayoutVars>
      </dgm:prSet>
      <dgm:spPr/>
    </dgm:pt>
    <dgm:pt modelId="{2C34F2F4-2C5B-4660-99C7-0E21A9D5C640}" type="pres">
      <dgm:prSet presAssocID="{12FB59FA-D684-489C-9F39-D80A49FD98AA}" presName="rootComposite" presStyleCnt="0"/>
      <dgm:spPr/>
    </dgm:pt>
    <dgm:pt modelId="{9812E2E6-FAFB-40B3-8884-462A4440C9EE}" type="pres">
      <dgm:prSet presAssocID="{12FB59FA-D684-489C-9F39-D80A49FD98AA}" presName="rootText" presStyleLbl="node2" presStyleIdx="0" presStyleCnt="4" custScaleX="91451" custScaleY="124941">
        <dgm:presLayoutVars>
          <dgm:chPref val="3"/>
        </dgm:presLayoutVars>
      </dgm:prSet>
      <dgm:spPr>
        <a:prstGeom prst="downArrowCallout">
          <a:avLst/>
        </a:prstGeom>
      </dgm:spPr>
    </dgm:pt>
    <dgm:pt modelId="{A03C4CAF-178D-4FCE-97D8-7C1388A4DAFB}" type="pres">
      <dgm:prSet presAssocID="{12FB59FA-D684-489C-9F39-D80A49FD98AA}" presName="rootConnector" presStyleLbl="node2" presStyleIdx="0" presStyleCnt="4"/>
      <dgm:spPr/>
    </dgm:pt>
    <dgm:pt modelId="{10809472-C7A1-423E-B093-D6D83BFF7962}" type="pres">
      <dgm:prSet presAssocID="{12FB59FA-D684-489C-9F39-D80A49FD98AA}" presName="hierChild4" presStyleCnt="0"/>
      <dgm:spPr/>
    </dgm:pt>
    <dgm:pt modelId="{66371C26-D691-42C8-A59D-90264A8B4AAB}" type="pres">
      <dgm:prSet presAssocID="{12FB59FA-D684-489C-9F39-D80A49FD98AA}" presName="hierChild5" presStyleCnt="0"/>
      <dgm:spPr/>
    </dgm:pt>
    <dgm:pt modelId="{730699E0-33E0-4D2F-ACDE-E7DC5431D9AF}" type="pres">
      <dgm:prSet presAssocID="{2D3D4EAE-6697-4D3A-AB58-B6CD5CB363AC}" presName="Name37" presStyleLbl="parChTrans1D2" presStyleIdx="1" presStyleCnt="4"/>
      <dgm:spPr/>
    </dgm:pt>
    <dgm:pt modelId="{EF474CB1-D840-46D7-8DCB-9B9613BE5EEA}" type="pres">
      <dgm:prSet presAssocID="{AC872961-C7C3-454A-B667-EF79B08912C0}" presName="hierRoot2" presStyleCnt="0">
        <dgm:presLayoutVars>
          <dgm:hierBranch val="init"/>
        </dgm:presLayoutVars>
      </dgm:prSet>
      <dgm:spPr/>
    </dgm:pt>
    <dgm:pt modelId="{1B1594C4-27DD-4337-9FDB-E85EB060BD4B}" type="pres">
      <dgm:prSet presAssocID="{AC872961-C7C3-454A-B667-EF79B08912C0}" presName="rootComposite" presStyleCnt="0"/>
      <dgm:spPr/>
    </dgm:pt>
    <dgm:pt modelId="{9A34A302-4202-4F0E-8AEA-02B186C8C512}" type="pres">
      <dgm:prSet presAssocID="{AC872961-C7C3-454A-B667-EF79B08912C0}" presName="rootText" presStyleLbl="node2" presStyleIdx="1" presStyleCnt="4" custScaleX="91451" custScaleY="124941">
        <dgm:presLayoutVars>
          <dgm:chPref val="3"/>
        </dgm:presLayoutVars>
      </dgm:prSet>
      <dgm:spPr>
        <a:prstGeom prst="downArrowCallout">
          <a:avLst/>
        </a:prstGeom>
      </dgm:spPr>
    </dgm:pt>
    <dgm:pt modelId="{63531FBA-ABC7-4306-82FC-B86DA90562E6}" type="pres">
      <dgm:prSet presAssocID="{AC872961-C7C3-454A-B667-EF79B08912C0}" presName="rootConnector" presStyleLbl="node2" presStyleIdx="1" presStyleCnt="4"/>
      <dgm:spPr/>
    </dgm:pt>
    <dgm:pt modelId="{318F8902-EC41-47AB-AF66-6CF9D01B7048}" type="pres">
      <dgm:prSet presAssocID="{AC872961-C7C3-454A-B667-EF79B08912C0}" presName="hierChild4" presStyleCnt="0"/>
      <dgm:spPr/>
    </dgm:pt>
    <dgm:pt modelId="{A54E4111-0E1E-47AB-8329-1EDBBA113BA4}" type="pres">
      <dgm:prSet presAssocID="{AC872961-C7C3-454A-B667-EF79B08912C0}" presName="hierChild5" presStyleCnt="0"/>
      <dgm:spPr/>
    </dgm:pt>
    <dgm:pt modelId="{E98EB1D0-D591-42FF-BE47-A9A2616D0996}" type="pres">
      <dgm:prSet presAssocID="{8A2CE3B8-87B4-4127-8C35-997EB50700CD}" presName="Name37" presStyleLbl="parChTrans1D2" presStyleIdx="2" presStyleCnt="4"/>
      <dgm:spPr/>
    </dgm:pt>
    <dgm:pt modelId="{01276D4E-D7F5-4680-A6D3-D498EE020140}" type="pres">
      <dgm:prSet presAssocID="{2CADC955-69E6-4870-8C33-73F00469F994}" presName="hierRoot2" presStyleCnt="0">
        <dgm:presLayoutVars>
          <dgm:hierBranch val="init"/>
        </dgm:presLayoutVars>
      </dgm:prSet>
      <dgm:spPr/>
    </dgm:pt>
    <dgm:pt modelId="{E53E569C-3C2A-433A-A17B-8A9282BAC7F2}" type="pres">
      <dgm:prSet presAssocID="{2CADC955-69E6-4870-8C33-73F00469F994}" presName="rootComposite" presStyleCnt="0"/>
      <dgm:spPr/>
    </dgm:pt>
    <dgm:pt modelId="{FC000DF3-666B-4923-B9D4-91F4CB22AE6C}" type="pres">
      <dgm:prSet presAssocID="{2CADC955-69E6-4870-8C33-73F00469F994}" presName="rootText" presStyleLbl="node2" presStyleIdx="2" presStyleCnt="4" custScaleX="91451" custScaleY="124941">
        <dgm:presLayoutVars>
          <dgm:chPref val="3"/>
        </dgm:presLayoutVars>
      </dgm:prSet>
      <dgm:spPr>
        <a:prstGeom prst="downArrowCallout">
          <a:avLst/>
        </a:prstGeom>
      </dgm:spPr>
    </dgm:pt>
    <dgm:pt modelId="{2FF6E376-A1A8-46D2-84DF-95EC976AB12C}" type="pres">
      <dgm:prSet presAssocID="{2CADC955-69E6-4870-8C33-73F00469F994}" presName="rootConnector" presStyleLbl="node2" presStyleIdx="2" presStyleCnt="4"/>
      <dgm:spPr/>
    </dgm:pt>
    <dgm:pt modelId="{73D32B72-9A08-404C-8B51-740ED880D7B6}" type="pres">
      <dgm:prSet presAssocID="{2CADC955-69E6-4870-8C33-73F00469F994}" presName="hierChild4" presStyleCnt="0"/>
      <dgm:spPr/>
    </dgm:pt>
    <dgm:pt modelId="{15EE4626-7B86-4596-BE23-6FBB4403B0E0}" type="pres">
      <dgm:prSet presAssocID="{2CADC955-69E6-4870-8C33-73F00469F994}" presName="hierChild5" presStyleCnt="0"/>
      <dgm:spPr/>
    </dgm:pt>
    <dgm:pt modelId="{63AF1F9B-A322-4FFA-A775-08679AC1BC0F}" type="pres">
      <dgm:prSet presAssocID="{669EADA8-E3E3-441F-A1AA-3C430B31EE65}" presName="Name37" presStyleLbl="parChTrans1D2" presStyleIdx="3" presStyleCnt="4"/>
      <dgm:spPr/>
    </dgm:pt>
    <dgm:pt modelId="{002954F2-2146-4EDA-8249-9337F6845A31}" type="pres">
      <dgm:prSet presAssocID="{9B3B750A-CDE6-45AD-B90F-7028857EBC80}" presName="hierRoot2" presStyleCnt="0">
        <dgm:presLayoutVars>
          <dgm:hierBranch val="init"/>
        </dgm:presLayoutVars>
      </dgm:prSet>
      <dgm:spPr/>
    </dgm:pt>
    <dgm:pt modelId="{861522DB-C1C4-44C1-BB97-D4482CF6E680}" type="pres">
      <dgm:prSet presAssocID="{9B3B750A-CDE6-45AD-B90F-7028857EBC80}" presName="rootComposite" presStyleCnt="0"/>
      <dgm:spPr/>
    </dgm:pt>
    <dgm:pt modelId="{9AEDC0F5-1B03-4E92-A6BC-1759FA39198B}" type="pres">
      <dgm:prSet presAssocID="{9B3B750A-CDE6-45AD-B90F-7028857EBC80}" presName="rootText" presStyleLbl="node2" presStyleIdx="3" presStyleCnt="4" custScaleX="91451" custScaleY="124941">
        <dgm:presLayoutVars>
          <dgm:chPref val="3"/>
        </dgm:presLayoutVars>
      </dgm:prSet>
      <dgm:spPr>
        <a:prstGeom prst="downArrowCallout">
          <a:avLst/>
        </a:prstGeom>
      </dgm:spPr>
    </dgm:pt>
    <dgm:pt modelId="{F74C7D77-7E0D-4A5F-816F-A96865AFC714}" type="pres">
      <dgm:prSet presAssocID="{9B3B750A-CDE6-45AD-B90F-7028857EBC80}" presName="rootConnector" presStyleLbl="node2" presStyleIdx="3" presStyleCnt="4"/>
      <dgm:spPr/>
    </dgm:pt>
    <dgm:pt modelId="{5960AC19-E1EF-479D-9D8A-B7F1A1DF3AE0}" type="pres">
      <dgm:prSet presAssocID="{9B3B750A-CDE6-45AD-B90F-7028857EBC80}" presName="hierChild4" presStyleCnt="0"/>
      <dgm:spPr/>
    </dgm:pt>
    <dgm:pt modelId="{9A23CA3D-68BB-4C9F-9C44-EFFB3136616A}" type="pres">
      <dgm:prSet presAssocID="{9B3B750A-CDE6-45AD-B90F-7028857EBC80}" presName="hierChild5" presStyleCnt="0"/>
      <dgm:spPr/>
    </dgm:pt>
    <dgm:pt modelId="{7074A7DD-3DE7-4CFC-9A0B-9F251EBD9FE5}" type="pres">
      <dgm:prSet presAssocID="{DF5712A2-6474-4D8E-8F17-F0926E9F6356}" presName="hierChild3" presStyleCnt="0"/>
      <dgm:spPr/>
    </dgm:pt>
  </dgm:ptLst>
  <dgm:cxnLst>
    <dgm:cxn modelId="{9AE50206-6CDA-4C5D-A786-AD3A2402BF40}" type="presOf" srcId="{9B3B750A-CDE6-45AD-B90F-7028857EBC80}" destId="{F74C7D77-7E0D-4A5F-816F-A96865AFC714}" srcOrd="1" destOrd="0" presId="urn:microsoft.com/office/officeart/2005/8/layout/orgChart1"/>
    <dgm:cxn modelId="{BDA9D00E-7D4F-42E7-9537-578532C48838}" srcId="{DF5712A2-6474-4D8E-8F17-F0926E9F6356}" destId="{AC872961-C7C3-454A-B667-EF79B08912C0}" srcOrd="1" destOrd="0" parTransId="{2D3D4EAE-6697-4D3A-AB58-B6CD5CB363AC}" sibTransId="{17BDAFA2-0B9E-49D6-B945-48CF62D74BEE}"/>
    <dgm:cxn modelId="{796E7A11-0052-429A-9F52-F24F22A523F7}" srcId="{DF5712A2-6474-4D8E-8F17-F0926E9F6356}" destId="{12FB59FA-D684-489C-9F39-D80A49FD98AA}" srcOrd="0" destOrd="0" parTransId="{B088B85E-EADE-409F-A9C7-1EF321369C3A}" sibTransId="{4B879B14-00D9-444C-B18A-6105CABDF3A9}"/>
    <dgm:cxn modelId="{3DD7571E-2F1A-4021-9E45-A19E2E51B298}" type="presOf" srcId="{AC872961-C7C3-454A-B667-EF79B08912C0}" destId="{63531FBA-ABC7-4306-82FC-B86DA90562E6}" srcOrd="1" destOrd="0" presId="urn:microsoft.com/office/officeart/2005/8/layout/orgChart1"/>
    <dgm:cxn modelId="{DBCA2F30-0012-4188-B763-403DBEFC266A}" srcId="{18A9F9B6-7E39-4432-BDDE-315EE502332E}" destId="{DF5712A2-6474-4D8E-8F17-F0926E9F6356}" srcOrd="0" destOrd="0" parTransId="{681AE568-3B78-49C8-BB2E-7208A00B10BC}" sibTransId="{EBFC3759-6BAB-492E-B167-A4AEA500E00A}"/>
    <dgm:cxn modelId="{AA74C04A-B54A-40F6-B841-A221A73CB0C6}" type="presOf" srcId="{12FB59FA-D684-489C-9F39-D80A49FD98AA}" destId="{9812E2E6-FAFB-40B3-8884-462A4440C9EE}" srcOrd="0" destOrd="0" presId="urn:microsoft.com/office/officeart/2005/8/layout/orgChart1"/>
    <dgm:cxn modelId="{5C0D5158-8258-411F-A66E-A54455CDA10F}" type="presOf" srcId="{2CADC955-69E6-4870-8C33-73F00469F994}" destId="{2FF6E376-A1A8-46D2-84DF-95EC976AB12C}" srcOrd="1" destOrd="0" presId="urn:microsoft.com/office/officeart/2005/8/layout/orgChart1"/>
    <dgm:cxn modelId="{563EDE59-B8C9-40E5-8C1B-6F9AEA1EE6BF}" type="presOf" srcId="{AC872961-C7C3-454A-B667-EF79B08912C0}" destId="{9A34A302-4202-4F0E-8AEA-02B186C8C512}" srcOrd="0" destOrd="0" presId="urn:microsoft.com/office/officeart/2005/8/layout/orgChart1"/>
    <dgm:cxn modelId="{9DBC365B-14A0-4ED3-A50D-C057C4326142}" type="presOf" srcId="{2CADC955-69E6-4870-8C33-73F00469F994}" destId="{FC000DF3-666B-4923-B9D4-91F4CB22AE6C}" srcOrd="0" destOrd="0" presId="urn:microsoft.com/office/officeart/2005/8/layout/orgChart1"/>
    <dgm:cxn modelId="{A540C86E-C4CA-4329-A963-C88D2B3A5681}" type="presOf" srcId="{DF5712A2-6474-4D8E-8F17-F0926E9F6356}" destId="{AAB2633A-7481-45B6-ACDB-3B77DF3665E1}" srcOrd="1" destOrd="0" presId="urn:microsoft.com/office/officeart/2005/8/layout/orgChart1"/>
    <dgm:cxn modelId="{5B574472-E727-476E-B53F-77FEFDBBDE79}" type="presOf" srcId="{669EADA8-E3E3-441F-A1AA-3C430B31EE65}" destId="{63AF1F9B-A322-4FFA-A775-08679AC1BC0F}" srcOrd="0" destOrd="0" presId="urn:microsoft.com/office/officeart/2005/8/layout/orgChart1"/>
    <dgm:cxn modelId="{69342A73-B789-422B-9C95-5D5631EF4501}" type="presOf" srcId="{B088B85E-EADE-409F-A9C7-1EF321369C3A}" destId="{3DF4C4E5-F2EB-438D-A289-2204B0CB8A13}" srcOrd="0" destOrd="0" presId="urn:microsoft.com/office/officeart/2005/8/layout/orgChart1"/>
    <dgm:cxn modelId="{9D21EE74-5A80-47CE-8534-2D02E0A87707}" type="presOf" srcId="{DF5712A2-6474-4D8E-8F17-F0926E9F6356}" destId="{7A5A81DA-4D39-4725-9A93-C16159A09657}" srcOrd="0" destOrd="0" presId="urn:microsoft.com/office/officeart/2005/8/layout/orgChart1"/>
    <dgm:cxn modelId="{6828718C-80A6-4F19-9752-9F3F7D347AF7}" type="presOf" srcId="{9B3B750A-CDE6-45AD-B90F-7028857EBC80}" destId="{9AEDC0F5-1B03-4E92-A6BC-1759FA39198B}" srcOrd="0" destOrd="0" presId="urn:microsoft.com/office/officeart/2005/8/layout/orgChart1"/>
    <dgm:cxn modelId="{BCA2B08D-A149-4E1F-BCFC-7AD1937ADA41}" type="presOf" srcId="{12FB59FA-D684-489C-9F39-D80A49FD98AA}" destId="{A03C4CAF-178D-4FCE-97D8-7C1388A4DAFB}" srcOrd="1" destOrd="0" presId="urn:microsoft.com/office/officeart/2005/8/layout/orgChart1"/>
    <dgm:cxn modelId="{EDCB4796-DA37-4F59-AE0C-0665E5791A39}" srcId="{DF5712A2-6474-4D8E-8F17-F0926E9F6356}" destId="{2CADC955-69E6-4870-8C33-73F00469F994}" srcOrd="2" destOrd="0" parTransId="{8A2CE3B8-87B4-4127-8C35-997EB50700CD}" sibTransId="{567D8545-E9BE-4B71-A922-D3018C666718}"/>
    <dgm:cxn modelId="{A48291D6-39B8-404C-A75C-F02DD9B5AE34}" type="presOf" srcId="{18A9F9B6-7E39-4432-BDDE-315EE502332E}" destId="{74229905-75B3-4885-B094-3F8CDAC0EBAC}" srcOrd="0" destOrd="0" presId="urn:microsoft.com/office/officeart/2005/8/layout/orgChart1"/>
    <dgm:cxn modelId="{F55172F0-A3F7-4062-BA97-37F336479328}" srcId="{DF5712A2-6474-4D8E-8F17-F0926E9F6356}" destId="{9B3B750A-CDE6-45AD-B90F-7028857EBC80}" srcOrd="3" destOrd="0" parTransId="{669EADA8-E3E3-441F-A1AA-3C430B31EE65}" sibTransId="{DF416621-89EC-4696-8E5A-F679D6AE254F}"/>
    <dgm:cxn modelId="{B12AF8F6-6499-4EAB-A471-CD7016B914D2}" type="presOf" srcId="{8A2CE3B8-87B4-4127-8C35-997EB50700CD}" destId="{E98EB1D0-D591-42FF-BE47-A9A2616D0996}" srcOrd="0" destOrd="0" presId="urn:microsoft.com/office/officeart/2005/8/layout/orgChart1"/>
    <dgm:cxn modelId="{CBE4F8F6-7843-4255-9333-5726666279DA}" type="presOf" srcId="{2D3D4EAE-6697-4D3A-AB58-B6CD5CB363AC}" destId="{730699E0-33E0-4D2F-ACDE-E7DC5431D9AF}" srcOrd="0" destOrd="0" presId="urn:microsoft.com/office/officeart/2005/8/layout/orgChart1"/>
    <dgm:cxn modelId="{575333B3-0512-4D7D-94CF-06E760DD0B00}" type="presParOf" srcId="{74229905-75B3-4885-B094-3F8CDAC0EBAC}" destId="{3AC04827-24B5-4C81-B6F0-1D283AB5E43E}" srcOrd="0" destOrd="0" presId="urn:microsoft.com/office/officeart/2005/8/layout/orgChart1"/>
    <dgm:cxn modelId="{2D245119-2981-4EA9-B117-E08E339BB005}" type="presParOf" srcId="{3AC04827-24B5-4C81-B6F0-1D283AB5E43E}" destId="{6639D7C5-5DCB-418F-AD80-0D903546F7F5}" srcOrd="0" destOrd="0" presId="urn:microsoft.com/office/officeart/2005/8/layout/orgChart1"/>
    <dgm:cxn modelId="{B5F35112-5D4A-4534-9070-5D477B3D4189}" type="presParOf" srcId="{6639D7C5-5DCB-418F-AD80-0D903546F7F5}" destId="{7A5A81DA-4D39-4725-9A93-C16159A09657}" srcOrd="0" destOrd="0" presId="urn:microsoft.com/office/officeart/2005/8/layout/orgChart1"/>
    <dgm:cxn modelId="{534CAABA-A3D8-421E-8135-CC2323790DCA}" type="presParOf" srcId="{6639D7C5-5DCB-418F-AD80-0D903546F7F5}" destId="{AAB2633A-7481-45B6-ACDB-3B77DF3665E1}" srcOrd="1" destOrd="0" presId="urn:microsoft.com/office/officeart/2005/8/layout/orgChart1"/>
    <dgm:cxn modelId="{B6B48C69-C226-4296-9C7A-0A38F06899A7}" type="presParOf" srcId="{3AC04827-24B5-4C81-B6F0-1D283AB5E43E}" destId="{625F9630-A52F-4A52-A101-00F5C8E05886}" srcOrd="1" destOrd="0" presId="urn:microsoft.com/office/officeart/2005/8/layout/orgChart1"/>
    <dgm:cxn modelId="{07AB2C88-3644-4FA7-BEFF-E317C2C927E2}" type="presParOf" srcId="{625F9630-A52F-4A52-A101-00F5C8E05886}" destId="{3DF4C4E5-F2EB-438D-A289-2204B0CB8A13}" srcOrd="0" destOrd="0" presId="urn:microsoft.com/office/officeart/2005/8/layout/orgChart1"/>
    <dgm:cxn modelId="{5CCB30EC-4E18-4B21-A5D8-C330FDBF521B}" type="presParOf" srcId="{625F9630-A52F-4A52-A101-00F5C8E05886}" destId="{3A8D9A3A-2334-4050-AE74-49167FCFC199}" srcOrd="1" destOrd="0" presId="urn:microsoft.com/office/officeart/2005/8/layout/orgChart1"/>
    <dgm:cxn modelId="{0F1DD135-04AE-45DE-9E01-1E1027256913}" type="presParOf" srcId="{3A8D9A3A-2334-4050-AE74-49167FCFC199}" destId="{2C34F2F4-2C5B-4660-99C7-0E21A9D5C640}" srcOrd="0" destOrd="0" presId="urn:microsoft.com/office/officeart/2005/8/layout/orgChart1"/>
    <dgm:cxn modelId="{FEE0C27B-0725-4691-AD92-A73E019A5FD7}" type="presParOf" srcId="{2C34F2F4-2C5B-4660-99C7-0E21A9D5C640}" destId="{9812E2E6-FAFB-40B3-8884-462A4440C9EE}" srcOrd="0" destOrd="0" presId="urn:microsoft.com/office/officeart/2005/8/layout/orgChart1"/>
    <dgm:cxn modelId="{EF4BA931-22F7-4287-963D-0206E2D86D2D}" type="presParOf" srcId="{2C34F2F4-2C5B-4660-99C7-0E21A9D5C640}" destId="{A03C4CAF-178D-4FCE-97D8-7C1388A4DAFB}" srcOrd="1" destOrd="0" presId="urn:microsoft.com/office/officeart/2005/8/layout/orgChart1"/>
    <dgm:cxn modelId="{CAF46E08-7F99-4437-9C53-3E429CAFED28}" type="presParOf" srcId="{3A8D9A3A-2334-4050-AE74-49167FCFC199}" destId="{10809472-C7A1-423E-B093-D6D83BFF7962}" srcOrd="1" destOrd="0" presId="urn:microsoft.com/office/officeart/2005/8/layout/orgChart1"/>
    <dgm:cxn modelId="{66959DF1-48E2-42B8-8ED7-274DB29307CC}" type="presParOf" srcId="{3A8D9A3A-2334-4050-AE74-49167FCFC199}" destId="{66371C26-D691-42C8-A59D-90264A8B4AAB}" srcOrd="2" destOrd="0" presId="urn:microsoft.com/office/officeart/2005/8/layout/orgChart1"/>
    <dgm:cxn modelId="{1A87CF07-484F-4DCD-B4D1-6E87A95FCF88}" type="presParOf" srcId="{625F9630-A52F-4A52-A101-00F5C8E05886}" destId="{730699E0-33E0-4D2F-ACDE-E7DC5431D9AF}" srcOrd="2" destOrd="0" presId="urn:microsoft.com/office/officeart/2005/8/layout/orgChart1"/>
    <dgm:cxn modelId="{75615D67-3DF9-40FF-A385-66D36B133BF4}" type="presParOf" srcId="{625F9630-A52F-4A52-A101-00F5C8E05886}" destId="{EF474CB1-D840-46D7-8DCB-9B9613BE5EEA}" srcOrd="3" destOrd="0" presId="urn:microsoft.com/office/officeart/2005/8/layout/orgChart1"/>
    <dgm:cxn modelId="{D6083624-49D9-4143-82DD-0863A11207CD}" type="presParOf" srcId="{EF474CB1-D840-46D7-8DCB-9B9613BE5EEA}" destId="{1B1594C4-27DD-4337-9FDB-E85EB060BD4B}" srcOrd="0" destOrd="0" presId="urn:microsoft.com/office/officeart/2005/8/layout/orgChart1"/>
    <dgm:cxn modelId="{258E380C-B33D-46B9-8E6A-A054058CE28B}" type="presParOf" srcId="{1B1594C4-27DD-4337-9FDB-E85EB060BD4B}" destId="{9A34A302-4202-4F0E-8AEA-02B186C8C512}" srcOrd="0" destOrd="0" presId="urn:microsoft.com/office/officeart/2005/8/layout/orgChart1"/>
    <dgm:cxn modelId="{5C256F82-BE3A-4DAB-B9C7-04B7A6D1ED4A}" type="presParOf" srcId="{1B1594C4-27DD-4337-9FDB-E85EB060BD4B}" destId="{63531FBA-ABC7-4306-82FC-B86DA90562E6}" srcOrd="1" destOrd="0" presId="urn:microsoft.com/office/officeart/2005/8/layout/orgChart1"/>
    <dgm:cxn modelId="{58E0C8CB-C29A-4D79-88F4-43B7AA786E36}" type="presParOf" srcId="{EF474CB1-D840-46D7-8DCB-9B9613BE5EEA}" destId="{318F8902-EC41-47AB-AF66-6CF9D01B7048}" srcOrd="1" destOrd="0" presId="urn:microsoft.com/office/officeart/2005/8/layout/orgChart1"/>
    <dgm:cxn modelId="{A0791336-B7C9-42AB-8FAC-524D3696B3B9}" type="presParOf" srcId="{EF474CB1-D840-46D7-8DCB-9B9613BE5EEA}" destId="{A54E4111-0E1E-47AB-8329-1EDBBA113BA4}" srcOrd="2" destOrd="0" presId="urn:microsoft.com/office/officeart/2005/8/layout/orgChart1"/>
    <dgm:cxn modelId="{6CD91371-B1B7-43FF-BA82-CB7E7BA8DB7A}" type="presParOf" srcId="{625F9630-A52F-4A52-A101-00F5C8E05886}" destId="{E98EB1D0-D591-42FF-BE47-A9A2616D0996}" srcOrd="4" destOrd="0" presId="urn:microsoft.com/office/officeart/2005/8/layout/orgChart1"/>
    <dgm:cxn modelId="{90C0241B-8476-4FC6-9FC2-39530BA8D433}" type="presParOf" srcId="{625F9630-A52F-4A52-A101-00F5C8E05886}" destId="{01276D4E-D7F5-4680-A6D3-D498EE020140}" srcOrd="5" destOrd="0" presId="urn:microsoft.com/office/officeart/2005/8/layout/orgChart1"/>
    <dgm:cxn modelId="{611599D9-BF0B-4CB9-B5BA-B641248C9E0A}" type="presParOf" srcId="{01276D4E-D7F5-4680-A6D3-D498EE020140}" destId="{E53E569C-3C2A-433A-A17B-8A9282BAC7F2}" srcOrd="0" destOrd="0" presId="urn:microsoft.com/office/officeart/2005/8/layout/orgChart1"/>
    <dgm:cxn modelId="{EA419FC6-4179-4ACF-8C6D-D60D0660E72E}" type="presParOf" srcId="{E53E569C-3C2A-433A-A17B-8A9282BAC7F2}" destId="{FC000DF3-666B-4923-B9D4-91F4CB22AE6C}" srcOrd="0" destOrd="0" presId="urn:microsoft.com/office/officeart/2005/8/layout/orgChart1"/>
    <dgm:cxn modelId="{ED5DF310-2E9F-4F4C-A0FF-3832034B28B8}" type="presParOf" srcId="{E53E569C-3C2A-433A-A17B-8A9282BAC7F2}" destId="{2FF6E376-A1A8-46D2-84DF-95EC976AB12C}" srcOrd="1" destOrd="0" presId="urn:microsoft.com/office/officeart/2005/8/layout/orgChart1"/>
    <dgm:cxn modelId="{1C2E39B9-6347-404A-925B-1355BD7CA387}" type="presParOf" srcId="{01276D4E-D7F5-4680-A6D3-D498EE020140}" destId="{73D32B72-9A08-404C-8B51-740ED880D7B6}" srcOrd="1" destOrd="0" presId="urn:microsoft.com/office/officeart/2005/8/layout/orgChart1"/>
    <dgm:cxn modelId="{2B1106CD-040A-4F41-97DA-D4DCB824BA5C}" type="presParOf" srcId="{01276D4E-D7F5-4680-A6D3-D498EE020140}" destId="{15EE4626-7B86-4596-BE23-6FBB4403B0E0}" srcOrd="2" destOrd="0" presId="urn:microsoft.com/office/officeart/2005/8/layout/orgChart1"/>
    <dgm:cxn modelId="{4D6717F1-CD60-4E5F-B1E2-0D95E936E873}" type="presParOf" srcId="{625F9630-A52F-4A52-A101-00F5C8E05886}" destId="{63AF1F9B-A322-4FFA-A775-08679AC1BC0F}" srcOrd="6" destOrd="0" presId="urn:microsoft.com/office/officeart/2005/8/layout/orgChart1"/>
    <dgm:cxn modelId="{492DE28B-E48C-4CAE-AB45-42130EF51330}" type="presParOf" srcId="{625F9630-A52F-4A52-A101-00F5C8E05886}" destId="{002954F2-2146-4EDA-8249-9337F6845A31}" srcOrd="7" destOrd="0" presId="urn:microsoft.com/office/officeart/2005/8/layout/orgChart1"/>
    <dgm:cxn modelId="{FB6C0E00-CC35-4184-8D79-BAC9B7DDBE6D}" type="presParOf" srcId="{002954F2-2146-4EDA-8249-9337F6845A31}" destId="{861522DB-C1C4-44C1-BB97-D4482CF6E680}" srcOrd="0" destOrd="0" presId="urn:microsoft.com/office/officeart/2005/8/layout/orgChart1"/>
    <dgm:cxn modelId="{A49CEFF4-9BC2-4F46-BE9D-6644C877450A}" type="presParOf" srcId="{861522DB-C1C4-44C1-BB97-D4482CF6E680}" destId="{9AEDC0F5-1B03-4E92-A6BC-1759FA39198B}" srcOrd="0" destOrd="0" presId="urn:microsoft.com/office/officeart/2005/8/layout/orgChart1"/>
    <dgm:cxn modelId="{B1DBA542-D10C-4D6C-9085-3B5720326256}" type="presParOf" srcId="{861522DB-C1C4-44C1-BB97-D4482CF6E680}" destId="{F74C7D77-7E0D-4A5F-816F-A96865AFC714}" srcOrd="1" destOrd="0" presId="urn:microsoft.com/office/officeart/2005/8/layout/orgChart1"/>
    <dgm:cxn modelId="{A8E5B748-DDC0-4B28-8BD2-81D393883044}" type="presParOf" srcId="{002954F2-2146-4EDA-8249-9337F6845A31}" destId="{5960AC19-E1EF-479D-9D8A-B7F1A1DF3AE0}" srcOrd="1" destOrd="0" presId="urn:microsoft.com/office/officeart/2005/8/layout/orgChart1"/>
    <dgm:cxn modelId="{D303E1D7-7B9E-43A4-83B5-6E2B781A8F4C}" type="presParOf" srcId="{002954F2-2146-4EDA-8249-9337F6845A31}" destId="{9A23CA3D-68BB-4C9F-9C44-EFFB3136616A}" srcOrd="2" destOrd="0" presId="urn:microsoft.com/office/officeart/2005/8/layout/orgChart1"/>
    <dgm:cxn modelId="{254E9B9F-457A-42B8-8F8A-0FB7E839FCFB}" type="presParOf" srcId="{3AC04827-24B5-4C81-B6F0-1D283AB5E43E}" destId="{7074A7DD-3DE7-4CFC-9A0B-9F251EBD9FE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F1F9B-A322-4FFA-A775-08679AC1BC0F}">
      <dsp:nvSpPr>
        <dsp:cNvPr id="0" name=""/>
        <dsp:cNvSpPr/>
      </dsp:nvSpPr>
      <dsp:spPr>
        <a:xfrm>
          <a:off x="3453060" y="1024866"/>
          <a:ext cx="2815041" cy="740356"/>
        </a:xfrm>
        <a:custGeom>
          <a:avLst/>
          <a:gdLst/>
          <a:ahLst/>
          <a:cxnLst/>
          <a:rect l="0" t="0" r="0" b="0"/>
          <a:pathLst>
            <a:path>
              <a:moveTo>
                <a:pt x="0" y="0"/>
              </a:moveTo>
              <a:lnTo>
                <a:pt x="0" y="568572"/>
              </a:lnTo>
              <a:lnTo>
                <a:pt x="2815041" y="568572"/>
              </a:lnTo>
              <a:lnTo>
                <a:pt x="2815041" y="740356"/>
              </a:lnTo>
            </a:path>
          </a:pathLst>
        </a:custGeom>
        <a:noFill/>
        <a:ln w="190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E98EB1D0-D591-42FF-BE47-A9A2616D0996}">
      <dsp:nvSpPr>
        <dsp:cNvPr id="0" name=""/>
        <dsp:cNvSpPr/>
      </dsp:nvSpPr>
      <dsp:spPr>
        <a:xfrm>
          <a:off x="3453060" y="1024866"/>
          <a:ext cx="975299" cy="740356"/>
        </a:xfrm>
        <a:custGeom>
          <a:avLst/>
          <a:gdLst/>
          <a:ahLst/>
          <a:cxnLst/>
          <a:rect l="0" t="0" r="0" b="0"/>
          <a:pathLst>
            <a:path>
              <a:moveTo>
                <a:pt x="0" y="0"/>
              </a:moveTo>
              <a:lnTo>
                <a:pt x="0" y="568572"/>
              </a:lnTo>
              <a:lnTo>
                <a:pt x="975299" y="568572"/>
              </a:lnTo>
              <a:lnTo>
                <a:pt x="975299" y="740356"/>
              </a:lnTo>
            </a:path>
          </a:pathLst>
        </a:custGeom>
        <a:noFill/>
        <a:ln w="190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730699E0-33E0-4D2F-ACDE-E7DC5431D9AF}">
      <dsp:nvSpPr>
        <dsp:cNvPr id="0" name=""/>
        <dsp:cNvSpPr/>
      </dsp:nvSpPr>
      <dsp:spPr>
        <a:xfrm>
          <a:off x="2588618" y="1024866"/>
          <a:ext cx="864441" cy="740356"/>
        </a:xfrm>
        <a:custGeom>
          <a:avLst/>
          <a:gdLst/>
          <a:ahLst/>
          <a:cxnLst/>
          <a:rect l="0" t="0" r="0" b="0"/>
          <a:pathLst>
            <a:path>
              <a:moveTo>
                <a:pt x="864441" y="0"/>
              </a:moveTo>
              <a:lnTo>
                <a:pt x="864441" y="568572"/>
              </a:lnTo>
              <a:lnTo>
                <a:pt x="0" y="568572"/>
              </a:lnTo>
              <a:lnTo>
                <a:pt x="0" y="740356"/>
              </a:lnTo>
            </a:path>
          </a:pathLst>
        </a:custGeom>
        <a:noFill/>
        <a:ln w="190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3DF4C4E5-F2EB-438D-A289-2204B0CB8A13}">
      <dsp:nvSpPr>
        <dsp:cNvPr id="0" name=""/>
        <dsp:cNvSpPr/>
      </dsp:nvSpPr>
      <dsp:spPr>
        <a:xfrm>
          <a:off x="748876" y="1024866"/>
          <a:ext cx="2704183" cy="740356"/>
        </a:xfrm>
        <a:custGeom>
          <a:avLst/>
          <a:gdLst/>
          <a:ahLst/>
          <a:cxnLst/>
          <a:rect l="0" t="0" r="0" b="0"/>
          <a:pathLst>
            <a:path>
              <a:moveTo>
                <a:pt x="2704183" y="0"/>
              </a:moveTo>
              <a:lnTo>
                <a:pt x="2704183" y="568572"/>
              </a:lnTo>
              <a:lnTo>
                <a:pt x="0" y="568572"/>
              </a:lnTo>
              <a:lnTo>
                <a:pt x="0" y="740356"/>
              </a:lnTo>
            </a:path>
          </a:pathLst>
        </a:custGeom>
        <a:noFill/>
        <a:ln w="190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7A5A81DA-4D39-4725-9A93-C16159A09657}">
      <dsp:nvSpPr>
        <dsp:cNvPr id="0" name=""/>
        <dsp:cNvSpPr/>
      </dsp:nvSpPr>
      <dsp:spPr>
        <a:xfrm>
          <a:off x="2139394" y="390549"/>
          <a:ext cx="2627330" cy="634316"/>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Kooperationsprinzip</a:t>
          </a:r>
        </a:p>
      </dsp:txBody>
      <dsp:txXfrm>
        <a:off x="2139394" y="390549"/>
        <a:ext cx="2627330" cy="634316"/>
      </dsp:txXfrm>
    </dsp:sp>
    <dsp:sp modelId="{9812E2E6-FAFB-40B3-8884-462A4440C9EE}">
      <dsp:nvSpPr>
        <dsp:cNvPr id="0" name=""/>
        <dsp:cNvSpPr/>
      </dsp:nvSpPr>
      <dsp:spPr>
        <a:xfrm>
          <a:off x="789" y="1765223"/>
          <a:ext cx="1496173" cy="1022041"/>
        </a:xfrm>
        <a:prstGeom prst="downArrowCallout">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Quantität</a:t>
          </a:r>
        </a:p>
      </dsp:txBody>
      <dsp:txXfrm>
        <a:off x="789" y="1765223"/>
        <a:ext cx="1496173" cy="664092"/>
      </dsp:txXfrm>
    </dsp:sp>
    <dsp:sp modelId="{9A34A302-4202-4F0E-8AEA-02B186C8C512}">
      <dsp:nvSpPr>
        <dsp:cNvPr id="0" name=""/>
        <dsp:cNvSpPr/>
      </dsp:nvSpPr>
      <dsp:spPr>
        <a:xfrm>
          <a:off x="1840531" y="1765223"/>
          <a:ext cx="1496173" cy="1022041"/>
        </a:xfrm>
        <a:prstGeom prst="downArrowCallout">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Qualität</a:t>
          </a:r>
        </a:p>
      </dsp:txBody>
      <dsp:txXfrm>
        <a:off x="1840531" y="1765223"/>
        <a:ext cx="1496173" cy="664092"/>
      </dsp:txXfrm>
    </dsp:sp>
    <dsp:sp modelId="{FC000DF3-666B-4923-B9D4-91F4CB22AE6C}">
      <dsp:nvSpPr>
        <dsp:cNvPr id="0" name=""/>
        <dsp:cNvSpPr/>
      </dsp:nvSpPr>
      <dsp:spPr>
        <a:xfrm>
          <a:off x="3680273" y="1765223"/>
          <a:ext cx="1496173" cy="1022041"/>
        </a:xfrm>
        <a:prstGeom prst="downArrowCallout">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Relation</a:t>
          </a:r>
        </a:p>
      </dsp:txBody>
      <dsp:txXfrm>
        <a:off x="3680273" y="1765223"/>
        <a:ext cx="1496173" cy="664092"/>
      </dsp:txXfrm>
    </dsp:sp>
    <dsp:sp modelId="{9AEDC0F5-1B03-4E92-A6BC-1759FA39198B}">
      <dsp:nvSpPr>
        <dsp:cNvPr id="0" name=""/>
        <dsp:cNvSpPr/>
      </dsp:nvSpPr>
      <dsp:spPr>
        <a:xfrm>
          <a:off x="5520014" y="1765223"/>
          <a:ext cx="1496173" cy="1022041"/>
        </a:xfrm>
        <a:prstGeom prst="downArrowCallout">
          <a:avLst/>
        </a:prstGeom>
        <a:solidFill>
          <a:schemeClr val="accent6">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Modalität</a:t>
          </a:r>
        </a:p>
      </dsp:txBody>
      <dsp:txXfrm>
        <a:off x="5520014" y="1765223"/>
        <a:ext cx="1496173" cy="664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E4EA47C3-D6D1-45C7-B7EF-A1183D105D1C}" type="slidenum">
              <a:rPr lang="de-DE" smtClean="0"/>
              <a:pPr/>
              <a:t>‹#›</a:t>
            </a:fld>
            <a:endParaRPr lang="de-DE" dirty="0"/>
          </a:p>
        </p:txBody>
      </p:sp>
      <p:sp>
        <p:nvSpPr>
          <p:cNvPr id="8" name="Folienbildplatzhalter 7">
            <a:extLst>
              <a:ext uri="{FF2B5EF4-FFF2-40B4-BE49-F238E27FC236}">
                <a16:creationId xmlns:a16="http://schemas.microsoft.com/office/drawing/2014/main" id="{B136A2F5-BC7E-47DC-9ED9-95EE5B00A2BB}"/>
              </a:ext>
            </a:extLst>
          </p:cNvPr>
          <p:cNvSpPr>
            <a:spLocks noGrp="1" noRot="1" noChangeAspect="1"/>
          </p:cNvSpPr>
          <p:nvPr>
            <p:ph type="sldImg" idx="2"/>
          </p:nvPr>
        </p:nvSpPr>
        <p:spPr>
          <a:xfrm>
            <a:off x="202279" y="467544"/>
            <a:ext cx="6490831" cy="3655323"/>
          </a:xfrm>
          <a:prstGeom prst="rect">
            <a:avLst/>
          </a:prstGeom>
          <a:noFill/>
          <a:ln w="12700">
            <a:solidFill>
              <a:schemeClr val="bg2"/>
            </a:solidFill>
          </a:ln>
        </p:spPr>
        <p:txBody>
          <a:bodyPr vert="horz" lIns="91440" tIns="45720" rIns="91440" bIns="45720" rtlCol="0" anchor="ctr"/>
          <a:lstStyle/>
          <a:p>
            <a:endParaRPr lang="de-DE"/>
          </a:p>
        </p:txBody>
      </p:sp>
      <p:sp>
        <p:nvSpPr>
          <p:cNvPr id="10" name="Notizenplatzhalter 9">
            <a:extLst>
              <a:ext uri="{FF2B5EF4-FFF2-40B4-BE49-F238E27FC236}">
                <a16:creationId xmlns:a16="http://schemas.microsoft.com/office/drawing/2014/main" id="{16E3EB76-4D08-4C50-98FE-43C6F5867AB7}"/>
              </a:ext>
            </a:extLst>
          </p:cNvPr>
          <p:cNvSpPr>
            <a:spLocks noGrp="1"/>
          </p:cNvSpPr>
          <p:nvPr>
            <p:ph type="body" sz="quarter" idx="3"/>
          </p:nvPr>
        </p:nvSpPr>
        <p:spPr>
          <a:xfrm>
            <a:off x="202279" y="4400550"/>
            <a:ext cx="6490831"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39692584"/>
      </p:ext>
    </p:extLst>
  </p:cSld>
  <p:clrMap bg1="lt1" tx1="dk1" bg2="lt2" tx2="dk2" accent1="accent1" accent2="accent2" accent3="accent3" accent4="accent4" accent5="accent5" accent6="accent6" hlink="hlink" folHlink="folHlink"/>
  <p:notesStyle>
    <a:lvl1pPr marL="0" algn="l" defTabSz="686074" rtl="0" eaLnBrk="1" latinLnBrk="0" hangingPunct="1">
      <a:defRPr sz="1200" kern="1200">
        <a:solidFill>
          <a:schemeClr val="tx1"/>
        </a:solidFill>
        <a:latin typeface="Arial" panose="020B0604020202020204" pitchFamily="34" charset="0"/>
        <a:ea typeface="+mn-ea"/>
        <a:cs typeface="+mn-cs"/>
      </a:defRPr>
    </a:lvl1pPr>
    <a:lvl2pPr marL="343037" algn="l" defTabSz="686074" rtl="0" eaLnBrk="1" latinLnBrk="0" hangingPunct="1">
      <a:defRPr sz="1200" kern="1200">
        <a:solidFill>
          <a:schemeClr val="tx1"/>
        </a:solidFill>
        <a:latin typeface="Arial" panose="020B0604020202020204" pitchFamily="34" charset="0"/>
        <a:ea typeface="+mn-ea"/>
        <a:cs typeface="+mn-cs"/>
      </a:defRPr>
    </a:lvl2pPr>
    <a:lvl3pPr marL="686074" algn="l" defTabSz="686074" rtl="0" eaLnBrk="1" latinLnBrk="0" hangingPunct="1">
      <a:defRPr sz="1200" kern="1200">
        <a:solidFill>
          <a:schemeClr val="tx1"/>
        </a:solidFill>
        <a:latin typeface="Arial" panose="020B0604020202020204" pitchFamily="34" charset="0"/>
        <a:ea typeface="+mn-ea"/>
        <a:cs typeface="+mn-cs"/>
      </a:defRPr>
    </a:lvl3pPr>
    <a:lvl4pPr marL="1029111" algn="l" defTabSz="686074" rtl="0" eaLnBrk="1" latinLnBrk="0" hangingPunct="1">
      <a:defRPr sz="1200" kern="1200">
        <a:solidFill>
          <a:schemeClr val="tx1"/>
        </a:solidFill>
        <a:latin typeface="Arial" panose="020B0604020202020204" pitchFamily="34" charset="0"/>
        <a:ea typeface="+mn-ea"/>
        <a:cs typeface="+mn-cs"/>
      </a:defRPr>
    </a:lvl4pPr>
    <a:lvl5pPr marL="1372149" algn="l" defTabSz="686074" rtl="0" eaLnBrk="1" latinLnBrk="0" hangingPunct="1">
      <a:defRPr sz="1200" kern="1200">
        <a:solidFill>
          <a:schemeClr val="tx1"/>
        </a:solidFill>
        <a:latin typeface="Arial" panose="020B0604020202020204" pitchFamily="34" charset="0"/>
        <a:ea typeface="+mn-ea"/>
        <a:cs typeface="+mn-cs"/>
      </a:defRPr>
    </a:lvl5pPr>
    <a:lvl6pPr marL="1715186" algn="l" defTabSz="686074" rtl="0" eaLnBrk="1" latinLnBrk="0" hangingPunct="1">
      <a:defRPr sz="900" kern="1200">
        <a:solidFill>
          <a:schemeClr val="tx1"/>
        </a:solidFill>
        <a:latin typeface="+mn-lt"/>
        <a:ea typeface="+mn-ea"/>
        <a:cs typeface="+mn-cs"/>
      </a:defRPr>
    </a:lvl6pPr>
    <a:lvl7pPr marL="2058223" algn="l" defTabSz="686074" rtl="0" eaLnBrk="1" latinLnBrk="0" hangingPunct="1">
      <a:defRPr sz="900" kern="1200">
        <a:solidFill>
          <a:schemeClr val="tx1"/>
        </a:solidFill>
        <a:latin typeface="+mn-lt"/>
        <a:ea typeface="+mn-ea"/>
        <a:cs typeface="+mn-cs"/>
      </a:defRPr>
    </a:lvl7pPr>
    <a:lvl8pPr marL="2401260" algn="l" defTabSz="686074" rtl="0" eaLnBrk="1" latinLnBrk="0" hangingPunct="1">
      <a:defRPr sz="900" kern="1200">
        <a:solidFill>
          <a:schemeClr val="tx1"/>
        </a:solidFill>
        <a:latin typeface="+mn-lt"/>
        <a:ea typeface="+mn-ea"/>
        <a:cs typeface="+mn-cs"/>
      </a:defRPr>
    </a:lvl8pPr>
    <a:lvl9pPr marL="2744297" algn="l" defTabSz="68607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8975" y="1143000"/>
            <a:ext cx="5480050" cy="3086100"/>
          </a:xfrm>
          <a:prstGeom prst="rect">
            <a:avLst/>
          </a:prstGeom>
        </p:spPr>
      </p:sp>
      <p:sp>
        <p:nvSpPr>
          <p:cNvPr id="3" name="Notizenplatzhalter 2"/>
          <p:cNvSpPr>
            <a:spLocks noGrp="1"/>
          </p:cNvSpPr>
          <p:nvPr>
            <p:ph type="body" idx="1"/>
          </p:nvPr>
        </p:nvSpPr>
        <p:spPr>
          <a:xfrm>
            <a:off x="685800" y="4400550"/>
            <a:ext cx="5486400" cy="3600450"/>
          </a:xfrm>
          <a:prstGeom prst="rect">
            <a:avLst/>
          </a:prstGeom>
        </p:spPr>
        <p:txBody>
          <a:bodyPr/>
          <a:lstStyle/>
          <a:p>
            <a:endParaRPr lang="de-DE"/>
          </a:p>
        </p:txBody>
      </p:sp>
      <p:sp>
        <p:nvSpPr>
          <p:cNvPr id="4" name="Foliennummernplatzhalter 3"/>
          <p:cNvSpPr>
            <a:spLocks noGrp="1"/>
          </p:cNvSpPr>
          <p:nvPr>
            <p:ph type="sldNum" sz="quarter" idx="5"/>
          </p:nvPr>
        </p:nvSpPr>
        <p:spPr/>
        <p:txBody>
          <a:bodyPr/>
          <a:lstStyle/>
          <a:p>
            <a:endParaRPr lang="de-DE"/>
          </a:p>
        </p:txBody>
      </p:sp>
    </p:spTree>
    <p:extLst>
      <p:ext uri="{BB962C8B-B14F-4D97-AF65-F5344CB8AC3E}">
        <p14:creationId xmlns:p14="http://schemas.microsoft.com/office/powerpoint/2010/main" val="2305314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a:t>
            </a:r>
            <a:r>
              <a:rPr lang="en-GB" sz="1200" kern="1200">
                <a:solidFill>
                  <a:schemeClr val="tx1"/>
                </a:solidFill>
                <a:effectLst/>
                <a:latin typeface="Arial" panose="020B0604020202020204" pitchFamily="34" charset="0"/>
                <a:ea typeface="+mn-ea"/>
                <a:cs typeface="+mn-cs"/>
              </a:rPr>
              <a:t>A positive cognitive effect is a worthwhile difference to the</a:t>
            </a:r>
          </a:p>
          <a:p>
            <a:r>
              <a:rPr lang="en-GB" sz="1200" kern="1200">
                <a:solidFill>
                  <a:schemeClr val="tx1"/>
                </a:solidFill>
                <a:effectLst/>
                <a:latin typeface="Arial" panose="020B0604020202020204" pitchFamily="34" charset="0"/>
                <a:ea typeface="+mn-ea"/>
                <a:cs typeface="+mn-cs"/>
              </a:rPr>
              <a:t>individual’s representation of the world: a true conclusion, for example. False</a:t>
            </a:r>
          </a:p>
          <a:p>
            <a:r>
              <a:rPr lang="en-GB" sz="1200" kern="1200">
                <a:solidFill>
                  <a:schemeClr val="tx1"/>
                </a:solidFill>
                <a:effectLst/>
                <a:latin typeface="Arial" panose="020B0604020202020204" pitchFamily="34" charset="0"/>
                <a:ea typeface="+mn-ea"/>
                <a:cs typeface="+mn-cs"/>
              </a:rPr>
              <a:t>conclusions are not worth having; they are cognitive effects, but not positive</a:t>
            </a:r>
          </a:p>
          <a:p>
            <a:r>
              <a:rPr lang="en-DE"/>
              <a:t>ones" (Wilson &amp; Sperber 2004)</a:t>
            </a:r>
          </a:p>
        </p:txBody>
      </p:sp>
      <p:sp>
        <p:nvSpPr>
          <p:cNvPr id="4" name="Slide Number Placeholder 3"/>
          <p:cNvSpPr>
            <a:spLocks noGrp="1"/>
          </p:cNvSpPr>
          <p:nvPr>
            <p:ph type="sldNum" sz="quarter" idx="5"/>
          </p:nvPr>
        </p:nvSpPr>
        <p:spPr/>
        <p:txBody>
          <a:bodyPr/>
          <a:lstStyle/>
          <a:p>
            <a:fld id="{E4EA47C3-D6D1-45C7-B7EF-A1183D105D1C}" type="slidenum">
              <a:rPr lang="de-DE" smtClean="0"/>
              <a:pPr/>
              <a:t>35</a:t>
            </a:fld>
            <a:endParaRPr lang="de-DE" dirty="0"/>
          </a:p>
        </p:txBody>
      </p:sp>
    </p:spTree>
    <p:extLst>
      <p:ext uri="{BB962C8B-B14F-4D97-AF65-F5344CB8AC3E}">
        <p14:creationId xmlns:p14="http://schemas.microsoft.com/office/powerpoint/2010/main" val="288605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36</a:t>
            </a:fld>
            <a:endParaRPr lang="de-DE" dirty="0"/>
          </a:p>
        </p:txBody>
      </p:sp>
    </p:spTree>
    <p:extLst>
      <p:ext uri="{BB962C8B-B14F-4D97-AF65-F5344CB8AC3E}">
        <p14:creationId xmlns:p14="http://schemas.microsoft.com/office/powerpoint/2010/main" val="419577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37</a:t>
            </a:fld>
            <a:endParaRPr lang="de-DE" dirty="0"/>
          </a:p>
        </p:txBody>
      </p:sp>
    </p:spTree>
    <p:extLst>
      <p:ext uri="{BB962C8B-B14F-4D97-AF65-F5344CB8AC3E}">
        <p14:creationId xmlns:p14="http://schemas.microsoft.com/office/powerpoint/2010/main" val="425346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38</a:t>
            </a:fld>
            <a:endParaRPr lang="de-DE" dirty="0"/>
          </a:p>
        </p:txBody>
      </p:sp>
    </p:spTree>
    <p:extLst>
      <p:ext uri="{BB962C8B-B14F-4D97-AF65-F5344CB8AC3E}">
        <p14:creationId xmlns:p14="http://schemas.microsoft.com/office/powerpoint/2010/main" val="26525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39</a:t>
            </a:fld>
            <a:endParaRPr lang="de-DE" dirty="0"/>
          </a:p>
        </p:txBody>
      </p:sp>
    </p:spTree>
    <p:extLst>
      <p:ext uri="{BB962C8B-B14F-4D97-AF65-F5344CB8AC3E}">
        <p14:creationId xmlns:p14="http://schemas.microsoft.com/office/powerpoint/2010/main" val="308710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40</a:t>
            </a:fld>
            <a:endParaRPr lang="de-DE" dirty="0"/>
          </a:p>
        </p:txBody>
      </p:sp>
    </p:spTree>
    <p:extLst>
      <p:ext uri="{BB962C8B-B14F-4D97-AF65-F5344CB8AC3E}">
        <p14:creationId xmlns:p14="http://schemas.microsoft.com/office/powerpoint/2010/main" val="68828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41</a:t>
            </a:fld>
            <a:endParaRPr lang="de-DE" dirty="0"/>
          </a:p>
        </p:txBody>
      </p:sp>
    </p:spTree>
    <p:extLst>
      <p:ext uri="{BB962C8B-B14F-4D97-AF65-F5344CB8AC3E}">
        <p14:creationId xmlns:p14="http://schemas.microsoft.com/office/powerpoint/2010/main" val="1635203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Zum Beispiel: Bei der vielzitierten Äußerung "es zieht" werde ich den Interpretationsprozess bei der Interpretation als reine Feststellung beenden, wenn der Kontext das hergibt – beispielsweise wenn die Sprecherin gerade jemand gefragt hat, ob es zieht oder nicht. Wenn die Sprecherin den Satz unaufgefordert äußert, werde ich weiter überlegen, was sie mir damit sagen will: Warum ist gerade diese Äußerung der "</a:t>
            </a:r>
            <a:r>
              <a:rPr lang="de-DE"/>
              <a:t>relevanteste Stimulus vor dem Hintergrund der Fähigkeiten und Präferenzen" der an der Kommunikation Beteiligten? Daraus kann ich dann die Inferenz ableiten, dass S mir zu verstehen geben will, doch bitte das Fenster zu schließen. Hier kann der Interpretationsprozess enden, und ich muss nicht noch jede Menge andere Möglichkeiten ausloten, warum die Äußerung jetzt relevant ist – beispielsweise die hypothetische Möglichkeit, dass S mit einer etwas undurchsichtigen Metapher auf den Wind der Veränderung hinweisen möchte, der uns ins Gesicht bläst.</a:t>
            </a:r>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43</a:t>
            </a:fld>
            <a:endParaRPr lang="de-DE" dirty="0"/>
          </a:p>
        </p:txBody>
      </p:sp>
    </p:spTree>
    <p:extLst>
      <p:ext uri="{BB962C8B-B14F-4D97-AF65-F5344CB8AC3E}">
        <p14:creationId xmlns:p14="http://schemas.microsoft.com/office/powerpoint/2010/main" val="79541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pPr marL="0" marR="0" lvl="0" indent="0" algn="l" defTabSz="686074" rtl="0" eaLnBrk="1" fontAlgn="auto" latinLnBrk="0" hangingPunct="1">
              <a:lnSpc>
                <a:spcPct val="100000"/>
              </a:lnSpc>
              <a:spcBef>
                <a:spcPts val="0"/>
              </a:spcBef>
              <a:spcAft>
                <a:spcPts val="0"/>
              </a:spcAft>
              <a:buClrTx/>
              <a:buSzTx/>
              <a:buFontTx/>
              <a:buNone/>
              <a:tabLst/>
              <a:defRPr/>
            </a:pPr>
            <a:r>
              <a:rPr lang="en-DE"/>
              <a:t>Semiose bezeichnet nach Morris den Prozess, in dem etwas als Zeichen fungiert. Morris geht von der Trias Syntax – Semantik – Pragmatik aus, die die (sprachliche) Semiose konstituiert. Morris: </a:t>
            </a:r>
            <a:r>
              <a:rPr lang="en-GB" sz="1200" kern="1200">
                <a:solidFill>
                  <a:schemeClr val="tx1"/>
                </a:solidFill>
                <a:effectLst/>
                <a:latin typeface="Arial" panose="020B0604020202020204" pitchFamily="34" charset="0"/>
                <a:ea typeface="+mn-ea"/>
                <a:cs typeface="+mn-cs"/>
              </a:rPr>
              <a:t>„Die Semantik behandelt die Beziehung der Zeichen zu ihren Designaten und darum zu den Objekten, die sie denotieren oder denotieren können.“</a:t>
            </a:r>
          </a:p>
        </p:txBody>
      </p:sp>
      <p:sp>
        <p:nvSpPr>
          <p:cNvPr id="4" name="Slide Number Placeholder 3"/>
          <p:cNvSpPr>
            <a:spLocks noGrp="1"/>
          </p:cNvSpPr>
          <p:nvPr>
            <p:ph type="sldNum" sz="quarter" idx="5"/>
          </p:nvPr>
        </p:nvSpPr>
        <p:spPr/>
        <p:txBody>
          <a:bodyPr/>
          <a:lstStyle/>
          <a:p>
            <a:fld id="{E4EA47C3-D6D1-45C7-B7EF-A1183D105D1C}" type="slidenum">
              <a:rPr lang="de-DE" smtClean="0"/>
              <a:pPr/>
              <a:t>6</a:t>
            </a:fld>
            <a:endParaRPr lang="de-DE" dirty="0"/>
          </a:p>
        </p:txBody>
      </p:sp>
    </p:spTree>
    <p:extLst>
      <p:ext uri="{BB962C8B-B14F-4D97-AF65-F5344CB8AC3E}">
        <p14:creationId xmlns:p14="http://schemas.microsoft.com/office/powerpoint/2010/main" val="12935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GB" sz="1200" kern="1200">
                <a:solidFill>
                  <a:schemeClr val="tx1"/>
                </a:solidFill>
                <a:effectLst/>
                <a:latin typeface="Arial" panose="020B0604020202020204" pitchFamily="34" charset="0"/>
                <a:ea typeface="+mn-ea"/>
                <a:cs typeface="+mn-cs"/>
              </a:rPr>
              <a:t>Though Grice never quite puts it in these terms, the distinction in (5) between “what is said”</a:t>
            </a:r>
          </a:p>
          <a:p>
            <a:r>
              <a:rPr lang="en-GB" sz="1200" kern="1200">
                <a:solidFill>
                  <a:schemeClr val="tx1"/>
                </a:solidFill>
                <a:effectLst/>
                <a:latin typeface="Arial" panose="020B0604020202020204" pitchFamily="34" charset="0"/>
                <a:ea typeface="+mn-ea"/>
                <a:cs typeface="+mn-cs"/>
              </a:rPr>
              <a:t>and “what is implicated” might be taken to reflect the Gricean division between semantics</a:t>
            </a:r>
          </a:p>
          <a:p>
            <a:r>
              <a:rPr lang="en-GB" sz="1200" kern="1200">
                <a:solidFill>
                  <a:schemeClr val="tx1"/>
                </a:solidFill>
                <a:effectLst/>
                <a:latin typeface="Arial" panose="020B0604020202020204" pitchFamily="34" charset="0"/>
                <a:ea typeface="+mn-ea"/>
                <a:cs typeface="+mn-cs"/>
              </a:rPr>
              <a:t>and pragmatics</a:t>
            </a:r>
            <a:r>
              <a:rPr lang="en-DE" sz="1200" kern="1200">
                <a:solidFill>
                  <a:schemeClr val="tx1"/>
                </a:solidFill>
                <a:effectLst/>
                <a:latin typeface="Arial" panose="020B0604020202020204" pitchFamily="34" charset="0"/>
                <a:ea typeface="+mn-ea"/>
                <a:cs typeface="+mn-cs"/>
              </a:rPr>
              <a:t> (Saaed 2015)</a:t>
            </a:r>
            <a:endParaRPr lang="en-GB" sz="1200" kern="120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E4EA47C3-D6D1-45C7-B7EF-A1183D105D1C}" type="slidenum">
              <a:rPr lang="de-DE" smtClean="0"/>
              <a:pPr/>
              <a:t>10</a:t>
            </a:fld>
            <a:endParaRPr lang="de-DE" dirty="0"/>
          </a:p>
        </p:txBody>
      </p:sp>
    </p:spTree>
    <p:extLst>
      <p:ext uri="{BB962C8B-B14F-4D97-AF65-F5344CB8AC3E}">
        <p14:creationId xmlns:p14="http://schemas.microsoft.com/office/powerpoint/2010/main" val="237980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pPr marL="0" marR="0" lvl="0" indent="0" algn="l" defTabSz="686074" rtl="0" eaLnBrk="1" fontAlgn="auto" latinLnBrk="0" hangingPunct="1">
              <a:lnSpc>
                <a:spcPct val="100000"/>
              </a:lnSpc>
              <a:spcBef>
                <a:spcPts val="0"/>
              </a:spcBef>
              <a:spcAft>
                <a:spcPts val="0"/>
              </a:spcAft>
              <a:buClrTx/>
              <a:buSzTx/>
              <a:buFontTx/>
              <a:buNone/>
              <a:tabLst/>
              <a:defRPr/>
            </a:pPr>
            <a:r>
              <a:rPr lang="en-DE"/>
              <a:t>(modifiziert nach Kasper 2020:) </a:t>
            </a:r>
            <a:r>
              <a:rPr lang="en-GB" sz="1200" kern="1200">
                <a:solidFill>
                  <a:schemeClr val="tx1"/>
                </a:solidFill>
                <a:effectLst/>
                <a:latin typeface="Arial" panose="020B0604020202020204" pitchFamily="34" charset="0"/>
                <a:ea typeface="+mn-ea"/>
                <a:cs typeface="+mn-cs"/>
              </a:rPr>
              <a:t>Nach diesem Vorschlag behandelt die Semantik die kontextunabhängige oder wörtliche Bedeutung von sprachlichen Ausdrücken. Das ist Teil der Bedeutung, die durch sogenannte Wahrheitsbedingungen abgedeckt ist. Die wörtliche oder kontextunabhängige Bedeutung eines Satzes ist danach die Menge der Situationen, in denen er wahr ist. Anders formuliert: Sie kennen die Bedeutung eines kontextlosen Satzes, wenn Sie sagen können, wie Situationen aussehen müssen, in denen er wahr ist. Wenn der Satz lautet </a:t>
            </a:r>
            <a:r>
              <a:rPr lang="en-GB" sz="1200" i="1" kern="1200">
                <a:solidFill>
                  <a:schemeClr val="tx1"/>
                </a:solidFill>
                <a:effectLst/>
                <a:latin typeface="Arial" panose="020B0604020202020204" pitchFamily="34" charset="0"/>
                <a:ea typeface="+mn-ea"/>
                <a:cs typeface="+mn-cs"/>
              </a:rPr>
              <a:t>Das neue Video ist hochgeladen</a:t>
            </a:r>
            <a:r>
              <a:rPr lang="en-GB" sz="1200" kern="1200">
                <a:solidFill>
                  <a:schemeClr val="tx1"/>
                </a:solidFill>
                <a:effectLst/>
                <a:latin typeface="Arial" panose="020B0604020202020204" pitchFamily="34" charset="0"/>
                <a:ea typeface="+mn-ea"/>
                <a:cs typeface="+mn-cs"/>
              </a:rPr>
              <a:t>, dann wissen Sie ohne jegliche Kontextkenntnisse, dass dieser Satz wahr ist, wenn in dem gegebenen Diskurs ein bestimmtes, bereits vorerwähntes oder irgendwie erschließbares Video auf einen nicht näher spezifizierten Server elektronisch übertragen wurde. Die Pragmatik behandelt dann die Bedeutungsanteile, durch die die kontextunabhängige Bedeutung im Kontext erweitert (Auflösung von Unterspezifikation) oder verändert (Illokution, Deixis) wird. In Bezug auf den Satz</a:t>
            </a:r>
            <a:r>
              <a:rPr lang="en-GB" sz="1200" i="1" kern="1200">
                <a:solidFill>
                  <a:schemeClr val="tx1"/>
                </a:solidFill>
                <a:effectLst/>
                <a:latin typeface="Arial" panose="020B0604020202020204" pitchFamily="34" charset="0"/>
                <a:ea typeface="+mn-ea"/>
                <a:cs typeface="+mn-cs"/>
              </a:rPr>
              <a:t> Das neue Video ist hochgeladen</a:t>
            </a:r>
            <a:r>
              <a:rPr lang="en-GB" sz="1200" kern="1200">
                <a:solidFill>
                  <a:schemeClr val="tx1"/>
                </a:solidFill>
                <a:effectLst/>
                <a:latin typeface="Arial" panose="020B0604020202020204" pitchFamily="34" charset="0"/>
                <a:ea typeface="+mn-ea"/>
                <a:cs typeface="+mn-cs"/>
              </a:rPr>
              <a:t> würden dazu all die Bedeutungsspezifikationen gehören, die für Sie erschließbar machen, wer das sagt, wer dadurch adressiert ist, um welches Video es sich handelt, in welchem Sinne und in Bezug auf welche Zeitreferenz er neu ist, was diese Information Ihnen sagen soll – bspw. dass Sie damit aufgefordert werden, das Video anzuschauen – und anderes.</a:t>
            </a:r>
          </a:p>
        </p:txBody>
      </p:sp>
      <p:sp>
        <p:nvSpPr>
          <p:cNvPr id="4" name="Slide Number Placeholder 3"/>
          <p:cNvSpPr>
            <a:spLocks noGrp="1"/>
          </p:cNvSpPr>
          <p:nvPr>
            <p:ph type="sldNum" sz="quarter" idx="5"/>
          </p:nvPr>
        </p:nvSpPr>
        <p:spPr/>
        <p:txBody>
          <a:bodyPr/>
          <a:lstStyle/>
          <a:p>
            <a:fld id="{E4EA47C3-D6D1-45C7-B7EF-A1183D105D1C}" type="slidenum">
              <a:rPr lang="de-DE" smtClean="0"/>
              <a:pPr/>
              <a:t>11</a:t>
            </a:fld>
            <a:endParaRPr lang="de-DE" dirty="0"/>
          </a:p>
        </p:txBody>
      </p:sp>
    </p:spTree>
    <p:extLst>
      <p:ext uri="{BB962C8B-B14F-4D97-AF65-F5344CB8AC3E}">
        <p14:creationId xmlns:p14="http://schemas.microsoft.com/office/powerpoint/2010/main" val="269415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14</a:t>
            </a:fld>
            <a:endParaRPr lang="de-DE" dirty="0"/>
          </a:p>
        </p:txBody>
      </p:sp>
    </p:spTree>
    <p:extLst>
      <p:ext uri="{BB962C8B-B14F-4D97-AF65-F5344CB8AC3E}">
        <p14:creationId xmlns:p14="http://schemas.microsoft.com/office/powerpoint/2010/main" val="415086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E4EA47C3-D6D1-45C7-B7EF-A1183D105D1C}" type="slidenum">
              <a:rPr lang="de-DE" smtClean="0"/>
              <a:pPr/>
              <a:t>17</a:t>
            </a:fld>
            <a:endParaRPr lang="de-DE" dirty="0"/>
          </a:p>
        </p:txBody>
      </p:sp>
    </p:spTree>
    <p:extLst>
      <p:ext uri="{BB962C8B-B14F-4D97-AF65-F5344CB8AC3E}">
        <p14:creationId xmlns:p14="http://schemas.microsoft.com/office/powerpoint/2010/main" val="127959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Qualität: ontolog. Typen, z.B. </a:t>
            </a:r>
            <a:r>
              <a:rPr lang="en-GB" sz="1200" kern="1200">
                <a:solidFill>
                  <a:schemeClr val="tx1"/>
                </a:solidFill>
                <a:effectLst/>
                <a:latin typeface="Arial" panose="020B0604020202020204" pitchFamily="34" charset="0"/>
                <a:ea typeface="+mn-ea"/>
                <a:cs typeface="+mn-cs"/>
              </a:rPr>
              <a:t>THING QUALITY QUANTITY PLACE TIME STATE PROCESS EVENT ACTION</a:t>
            </a:r>
          </a:p>
          <a:p>
            <a:r>
              <a:rPr lang="en-GB" sz="1200" kern="1200">
                <a:solidFill>
                  <a:schemeClr val="tx1"/>
                </a:solidFill>
                <a:effectLst/>
                <a:latin typeface="Arial" panose="020B0604020202020204" pitchFamily="34" charset="0"/>
                <a:ea typeface="+mn-ea"/>
                <a:cs typeface="+mn-cs"/>
              </a:rPr>
              <a:t>RELATION MANNER</a:t>
            </a:r>
          </a:p>
          <a:p>
            <a:r>
              <a:rPr lang="en-DE" i="1"/>
              <a:t>es ist ein Hund </a:t>
            </a:r>
            <a:r>
              <a:rPr lang="en-DE" i="0"/>
              <a:t>impliziert (in eine Richtung) </a:t>
            </a:r>
            <a:r>
              <a:rPr lang="en-DE" i="1"/>
              <a:t>es ist ein Tier</a:t>
            </a:r>
          </a:p>
        </p:txBody>
      </p:sp>
      <p:sp>
        <p:nvSpPr>
          <p:cNvPr id="4" name="Slide Number Placeholder 3"/>
          <p:cNvSpPr>
            <a:spLocks noGrp="1"/>
          </p:cNvSpPr>
          <p:nvPr>
            <p:ph type="sldNum" sz="quarter" idx="5"/>
          </p:nvPr>
        </p:nvSpPr>
        <p:spPr/>
        <p:txBody>
          <a:bodyPr/>
          <a:lstStyle/>
          <a:p>
            <a:fld id="{E4EA47C3-D6D1-45C7-B7EF-A1183D105D1C}" type="slidenum">
              <a:rPr lang="de-DE" smtClean="0"/>
              <a:pPr/>
              <a:t>25</a:t>
            </a:fld>
            <a:endParaRPr lang="de-DE" dirty="0"/>
          </a:p>
        </p:txBody>
      </p:sp>
    </p:spTree>
    <p:extLst>
      <p:ext uri="{BB962C8B-B14F-4D97-AF65-F5344CB8AC3E}">
        <p14:creationId xmlns:p14="http://schemas.microsoft.com/office/powerpoint/2010/main" val="375249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de-DE"/>
              <a:t>Natürlich könnte man hier noch weitere Dimensionen hinzufügen, Cruse belässt es jedoch bei diesen beiden.</a:t>
            </a:r>
            <a:endParaRPr lang="en-DE" i="1"/>
          </a:p>
        </p:txBody>
      </p:sp>
      <p:sp>
        <p:nvSpPr>
          <p:cNvPr id="4" name="Slide Number Placeholder 3"/>
          <p:cNvSpPr>
            <a:spLocks noGrp="1"/>
          </p:cNvSpPr>
          <p:nvPr>
            <p:ph type="sldNum" sz="quarter" idx="5"/>
          </p:nvPr>
        </p:nvSpPr>
        <p:spPr/>
        <p:txBody>
          <a:bodyPr/>
          <a:lstStyle/>
          <a:p>
            <a:fld id="{E4EA47C3-D6D1-45C7-B7EF-A1183D105D1C}" type="slidenum">
              <a:rPr lang="de-DE" smtClean="0"/>
              <a:pPr/>
              <a:t>26</a:t>
            </a:fld>
            <a:endParaRPr lang="de-DE" dirty="0"/>
          </a:p>
        </p:txBody>
      </p:sp>
    </p:spTree>
    <p:extLst>
      <p:ext uri="{BB962C8B-B14F-4D97-AF65-F5344CB8AC3E}">
        <p14:creationId xmlns:p14="http://schemas.microsoft.com/office/powerpoint/2010/main" val="2779344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468313"/>
            <a:ext cx="6488113" cy="3654425"/>
          </a:xfrm>
        </p:spPr>
      </p:sp>
      <p:sp>
        <p:nvSpPr>
          <p:cNvPr id="3" name="Notes Placeholder 2"/>
          <p:cNvSpPr>
            <a:spLocks noGrp="1"/>
          </p:cNvSpPr>
          <p:nvPr>
            <p:ph type="body" idx="1"/>
          </p:nvPr>
        </p:nvSpPr>
        <p:spPr/>
        <p:txBody>
          <a:bodyPr/>
          <a:lstStyle/>
          <a:p>
            <a:r>
              <a:rPr lang="en-DE"/>
              <a:t>sowohl die Neo-Griceanischen Ansätze als auch die Relevanztheorie nehmen Bezug auf die Griceschen Kommunikationsmaximen. Während Neo-Griceanische Ansätze sie weiterentwickeln, grenzt sich die Relevanztheorie davon ab. Sie argumentiert gegen die zentrale Rolle des Kooperationsprinzips und sieht stattdessen Relevanz als bestimmenden Faktor.</a:t>
            </a:r>
          </a:p>
        </p:txBody>
      </p:sp>
      <p:sp>
        <p:nvSpPr>
          <p:cNvPr id="4" name="Slide Number Placeholder 3"/>
          <p:cNvSpPr>
            <a:spLocks noGrp="1"/>
          </p:cNvSpPr>
          <p:nvPr>
            <p:ph type="sldNum" sz="quarter" idx="5"/>
          </p:nvPr>
        </p:nvSpPr>
        <p:spPr/>
        <p:txBody>
          <a:bodyPr/>
          <a:lstStyle/>
          <a:p>
            <a:fld id="{E4EA47C3-D6D1-45C7-B7EF-A1183D105D1C}" type="slidenum">
              <a:rPr lang="de-DE" smtClean="0"/>
              <a:pPr/>
              <a:t>30</a:t>
            </a:fld>
            <a:endParaRPr lang="de-DE" dirty="0"/>
          </a:p>
        </p:txBody>
      </p:sp>
    </p:spTree>
    <p:extLst>
      <p:ext uri="{BB962C8B-B14F-4D97-AF65-F5344CB8AC3E}">
        <p14:creationId xmlns:p14="http://schemas.microsoft.com/office/powerpoint/2010/main" val="157821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CABCBAD4-CDF6-43FE-8861-A06D0882730D}"/>
              </a:ext>
            </a:extLst>
          </p:cNvPr>
          <p:cNvGrpSpPr/>
          <p:nvPr userDrawn="1"/>
        </p:nvGrpSpPr>
        <p:grpSpPr>
          <a:xfrm>
            <a:off x="-4877" y="4950860"/>
            <a:ext cx="9148877" cy="198120"/>
            <a:chOff x="-4877" y="4950860"/>
            <a:chExt cx="9148877" cy="198120"/>
          </a:xfrm>
        </p:grpSpPr>
        <p:sp>
          <p:nvSpPr>
            <p:cNvPr id="29" name="bk object 18">
              <a:extLst>
                <a:ext uri="{FF2B5EF4-FFF2-40B4-BE49-F238E27FC236}">
                  <a16:creationId xmlns:a16="http://schemas.microsoft.com/office/drawing/2014/main" id="{43762DC1-C2FD-42CE-AFEB-715EE62A1F3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0" name="bk object 18">
              <a:extLst>
                <a:ext uri="{FF2B5EF4-FFF2-40B4-BE49-F238E27FC236}">
                  <a16:creationId xmlns:a16="http://schemas.microsoft.com/office/drawing/2014/main" id="{76098270-8824-46AE-A5C5-CD99A62A1C4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Holder 3">
              <a:extLst>
                <a:ext uri="{FF2B5EF4-FFF2-40B4-BE49-F238E27FC236}">
                  <a16:creationId xmlns:a16="http://schemas.microsoft.com/office/drawing/2014/main" id="{3299EB9C-AF93-46B9-874F-99C450B3EDD6}"/>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7" name="Freihandform: Form 26">
            <a:extLst>
              <a:ext uri="{FF2B5EF4-FFF2-40B4-BE49-F238E27FC236}">
                <a16:creationId xmlns:a16="http://schemas.microsoft.com/office/drawing/2014/main" id="{9E7234BE-B4D1-49DA-A717-D084E338DDBA}"/>
              </a:ext>
            </a:extLst>
          </p:cNvPr>
          <p:cNvSpPr/>
          <p:nvPr userDrawn="1"/>
        </p:nvSpPr>
        <p:spPr>
          <a:xfrm>
            <a:off x="1" y="1422400"/>
            <a:ext cx="3167992" cy="3492500"/>
          </a:xfrm>
          <a:custGeom>
            <a:avLst/>
            <a:gdLst>
              <a:gd name="connsiteX0" fmla="*/ 3773588 w 4271120"/>
              <a:gd name="connsiteY0" fmla="*/ 3280579 h 4702819"/>
              <a:gd name="connsiteX1" fmla="*/ 3717970 w 4271120"/>
              <a:gd name="connsiteY1" fmla="*/ 3393838 h 4702819"/>
              <a:gd name="connsiteX2" fmla="*/ 3755385 w 4271120"/>
              <a:gd name="connsiteY2" fmla="*/ 3541480 h 4702819"/>
              <a:gd name="connsiteX3" fmla="*/ 3742240 w 4271120"/>
              <a:gd name="connsiteY3" fmla="*/ 3544514 h 4702819"/>
              <a:gd name="connsiteX4" fmla="*/ 3594598 w 4271120"/>
              <a:gd name="connsiteY4" fmla="*/ 3403951 h 4702819"/>
              <a:gd name="connsiteX5" fmla="*/ 3773588 w 4271120"/>
              <a:gd name="connsiteY5" fmla="*/ 3280579 h 4702819"/>
              <a:gd name="connsiteX6" fmla="*/ 3937409 w 4271120"/>
              <a:gd name="connsiteY6" fmla="*/ 2981250 h 4702819"/>
              <a:gd name="connsiteX7" fmla="*/ 3833252 w 4271120"/>
              <a:gd name="connsiteY7" fmla="*/ 3118780 h 4702819"/>
              <a:gd name="connsiteX8" fmla="*/ 3480327 w 4271120"/>
              <a:gd name="connsiteY8" fmla="*/ 3142039 h 4702819"/>
              <a:gd name="connsiteX9" fmla="*/ 3488417 w 4271120"/>
              <a:gd name="connsiteY9" fmla="*/ 3070240 h 4702819"/>
              <a:gd name="connsiteX10" fmla="*/ 3802914 w 4271120"/>
              <a:gd name="connsiteY10" fmla="*/ 3008554 h 4702819"/>
              <a:gd name="connsiteX11" fmla="*/ 3937409 w 4271120"/>
              <a:gd name="connsiteY11" fmla="*/ 2981250 h 4702819"/>
              <a:gd name="connsiteX12" fmla="*/ 1530647 w 4271120"/>
              <a:gd name="connsiteY12" fmla="*/ 2816671 h 4702819"/>
              <a:gd name="connsiteX13" fmla="*/ 1538737 w 4271120"/>
              <a:gd name="connsiteY13" fmla="*/ 2820463 h 4702819"/>
              <a:gd name="connsiteX14" fmla="*/ 1944246 w 4271120"/>
              <a:gd name="connsiteY14" fmla="*/ 3409008 h 4702819"/>
              <a:gd name="connsiteX15" fmla="*/ 3606733 w 4271120"/>
              <a:gd name="connsiteY15" fmla="*/ 3913618 h 4702819"/>
              <a:gd name="connsiteX16" fmla="*/ 3607744 w 4271120"/>
              <a:gd name="connsiteY16" fmla="*/ 3926765 h 4702819"/>
              <a:gd name="connsiteX17" fmla="*/ 2423576 w 4271120"/>
              <a:gd name="connsiteY17" fmla="*/ 3894405 h 4702819"/>
              <a:gd name="connsiteX18" fmla="*/ 2077731 w 4271120"/>
              <a:gd name="connsiteY18" fmla="*/ 3806426 h 4702819"/>
              <a:gd name="connsiteX19" fmla="*/ 1525591 w 4271120"/>
              <a:gd name="connsiteY19" fmla="*/ 2823496 h 4702819"/>
              <a:gd name="connsiteX20" fmla="*/ 1530647 w 4271120"/>
              <a:gd name="connsiteY20" fmla="*/ 2816671 h 4702819"/>
              <a:gd name="connsiteX21" fmla="*/ 3996062 w 4271120"/>
              <a:gd name="connsiteY21" fmla="*/ 2605067 h 4702819"/>
              <a:gd name="connsiteX22" fmla="*/ 4271120 w 4271120"/>
              <a:gd name="connsiteY22" fmla="*/ 2676866 h 4702819"/>
              <a:gd name="connsiteX23" fmla="*/ 4008197 w 4271120"/>
              <a:gd name="connsiteY23" fmla="*/ 2693046 h 4702819"/>
              <a:gd name="connsiteX24" fmla="*/ 3829207 w 4271120"/>
              <a:gd name="connsiteY24" fmla="*/ 2680911 h 4702819"/>
              <a:gd name="connsiteX25" fmla="*/ 3670441 w 4271120"/>
              <a:gd name="connsiteY25" fmla="*/ 2642484 h 4702819"/>
              <a:gd name="connsiteX26" fmla="*/ 3996062 w 4271120"/>
              <a:gd name="connsiteY26" fmla="*/ 2605067 h 4702819"/>
              <a:gd name="connsiteX27" fmla="*/ 3443991 w 4271120"/>
              <a:gd name="connsiteY27" fmla="*/ 1373753 h 4702819"/>
              <a:gd name="connsiteX28" fmla="*/ 3808982 w 4271120"/>
              <a:gd name="connsiteY28" fmla="*/ 1505845 h 4702819"/>
              <a:gd name="connsiteX29" fmla="*/ 3766510 w 4271120"/>
              <a:gd name="connsiteY29" fmla="*/ 1714160 h 4702819"/>
              <a:gd name="connsiteX30" fmla="*/ 3673475 w 4271120"/>
              <a:gd name="connsiteY30" fmla="*/ 1626182 h 4702819"/>
              <a:gd name="connsiteX31" fmla="*/ 3503586 w 4271120"/>
              <a:gd name="connsiteY31" fmla="*/ 1940680 h 4702819"/>
              <a:gd name="connsiteX32" fmla="*/ 3349877 w 4271120"/>
              <a:gd name="connsiteY32" fmla="*/ 1900230 h 4702819"/>
              <a:gd name="connsiteX33" fmla="*/ 3263920 w 4271120"/>
              <a:gd name="connsiteY33" fmla="*/ 1778881 h 4702819"/>
              <a:gd name="connsiteX34" fmla="*/ 2886727 w 4271120"/>
              <a:gd name="connsiteY34" fmla="*/ 1881016 h 4702819"/>
              <a:gd name="connsiteX35" fmla="*/ 3400439 w 4271120"/>
              <a:gd name="connsiteY35" fmla="*/ 1585733 h 4702819"/>
              <a:gd name="connsiteX36" fmla="*/ 2921109 w 4271120"/>
              <a:gd name="connsiteY36" fmla="*/ 1605957 h 4702819"/>
              <a:gd name="connsiteX37" fmla="*/ 2913019 w 4271120"/>
              <a:gd name="connsiteY37" fmla="*/ 1594835 h 4702819"/>
              <a:gd name="connsiteX38" fmla="*/ 3443991 w 4271120"/>
              <a:gd name="connsiteY38" fmla="*/ 1373753 h 4702819"/>
              <a:gd name="connsiteX39" fmla="*/ 0 w 4271120"/>
              <a:gd name="connsiteY39" fmla="*/ 0 h 4702819"/>
              <a:gd name="connsiteX40" fmla="*/ 115292 w 4271120"/>
              <a:gd name="connsiteY40" fmla="*/ 0 h 4702819"/>
              <a:gd name="connsiteX41" fmla="*/ 274676 w 4271120"/>
              <a:gd name="connsiteY41" fmla="*/ 0 h 4702819"/>
              <a:gd name="connsiteX42" fmla="*/ 3942724 w 4271120"/>
              <a:gd name="connsiteY42" fmla="*/ 0 h 4702819"/>
              <a:gd name="connsiteX43" fmla="*/ 3939432 w 4271120"/>
              <a:gd name="connsiteY43" fmla="*/ 53696 h 4702819"/>
              <a:gd name="connsiteX44" fmla="*/ 3684598 w 4271120"/>
              <a:gd name="connsiteY44" fmla="*/ 334822 h 4702819"/>
              <a:gd name="connsiteX45" fmla="*/ 3981904 w 4271120"/>
              <a:gd name="connsiteY45" fmla="*/ 155833 h 4702819"/>
              <a:gd name="connsiteX46" fmla="*/ 3993028 w 4271120"/>
              <a:gd name="connsiteY46" fmla="*/ 404599 h 4702819"/>
              <a:gd name="connsiteX47" fmla="*/ 3433810 w 4271120"/>
              <a:gd name="connsiteY47" fmla="*/ 635163 h 4702819"/>
              <a:gd name="connsiteX48" fmla="*/ 2283013 w 4271120"/>
              <a:gd name="connsiteY48" fmla="*/ 464262 h 4702819"/>
              <a:gd name="connsiteX49" fmla="*/ 2284025 w 4271120"/>
              <a:gd name="connsiteY49" fmla="*/ 455161 h 4702819"/>
              <a:gd name="connsiteX50" fmla="*/ 2959536 w 4271120"/>
              <a:gd name="connsiteY50" fmla="*/ 115383 h 4702819"/>
              <a:gd name="connsiteX51" fmla="*/ 2949424 w 4271120"/>
              <a:gd name="connsiteY51" fmla="*/ 107293 h 4702819"/>
              <a:gd name="connsiteX52" fmla="*/ 1789525 w 4271120"/>
              <a:gd name="connsiteY52" fmla="*/ 314598 h 4702819"/>
              <a:gd name="connsiteX53" fmla="*/ 1564018 w 4271120"/>
              <a:gd name="connsiteY53" fmla="*/ 251900 h 4702819"/>
              <a:gd name="connsiteX54" fmla="*/ 1554917 w 4271120"/>
              <a:gd name="connsiteY54" fmla="*/ 262013 h 4702819"/>
              <a:gd name="connsiteX55" fmla="*/ 2389194 w 4271120"/>
              <a:gd name="connsiteY55" fmla="*/ 907188 h 4702819"/>
              <a:gd name="connsiteX56" fmla="*/ 2159641 w 4271120"/>
              <a:gd name="connsiteY56" fmla="*/ 613927 h 4702819"/>
              <a:gd name="connsiteX57" fmla="*/ 2255710 w 4271120"/>
              <a:gd name="connsiteY57" fmla="*/ 818197 h 4702819"/>
              <a:gd name="connsiteX58" fmla="*/ 2248631 w 4271120"/>
              <a:gd name="connsiteY58" fmla="*/ 897075 h 4702819"/>
              <a:gd name="connsiteX59" fmla="*/ 2071663 w 4271120"/>
              <a:gd name="connsiteY59" fmla="*/ 706960 h 4702819"/>
              <a:gd name="connsiteX60" fmla="*/ 2063573 w 4271120"/>
              <a:gd name="connsiteY60" fmla="*/ 718085 h 4702819"/>
              <a:gd name="connsiteX61" fmla="*/ 1981662 w 4271120"/>
              <a:gd name="connsiteY61" fmla="*/ 1090223 h 4702819"/>
              <a:gd name="connsiteX62" fmla="*/ 2015034 w 4271120"/>
              <a:gd name="connsiteY62" fmla="*/ 1068987 h 4702819"/>
              <a:gd name="connsiteX63" fmla="*/ 2152563 w 4271120"/>
              <a:gd name="connsiteY63" fmla="*/ 876851 h 4702819"/>
              <a:gd name="connsiteX64" fmla="*/ 2193013 w 4271120"/>
              <a:gd name="connsiteY64" fmla="*/ 935503 h 4702819"/>
              <a:gd name="connsiteX65" fmla="*/ 2042337 w 4271120"/>
              <a:gd name="connsiteY65" fmla="*/ 1153931 h 4702819"/>
              <a:gd name="connsiteX66" fmla="*/ 1195925 w 4271120"/>
              <a:gd name="connsiteY66" fmla="*/ 1315731 h 4702819"/>
              <a:gd name="connsiteX67" fmla="*/ 1759188 w 4271120"/>
              <a:gd name="connsiteY67" fmla="*/ 1329888 h 4702819"/>
              <a:gd name="connsiteX68" fmla="*/ 1762222 w 4271120"/>
              <a:gd name="connsiteY68" fmla="*/ 1336967 h 4702819"/>
              <a:gd name="connsiteX69" fmla="*/ 1303117 w 4271120"/>
              <a:gd name="connsiteY69" fmla="*/ 1458316 h 4702819"/>
              <a:gd name="connsiteX70" fmla="*/ 1879527 w 4271120"/>
              <a:gd name="connsiteY70" fmla="*/ 1385506 h 4702819"/>
              <a:gd name="connsiteX71" fmla="*/ 1882560 w 4271120"/>
              <a:gd name="connsiteY71" fmla="*/ 1389551 h 4702819"/>
              <a:gd name="connsiteX72" fmla="*/ 1158509 w 4271120"/>
              <a:gd name="connsiteY72" fmla="*/ 1608992 h 4702819"/>
              <a:gd name="connsiteX73" fmla="*/ 1500309 w 4271120"/>
              <a:gd name="connsiteY73" fmla="*/ 1648430 h 4702819"/>
              <a:gd name="connsiteX74" fmla="*/ 1502332 w 4271120"/>
              <a:gd name="connsiteY74" fmla="*/ 1651464 h 4702819"/>
              <a:gd name="connsiteX75" fmla="*/ 1323342 w 4271120"/>
              <a:gd name="connsiteY75" fmla="*/ 1726296 h 4702819"/>
              <a:gd name="connsiteX76" fmla="*/ 1387050 w 4271120"/>
              <a:gd name="connsiteY76" fmla="*/ 1741465 h 4702819"/>
              <a:gd name="connsiteX77" fmla="*/ 1442669 w 4271120"/>
              <a:gd name="connsiteY77" fmla="*/ 1750566 h 4702819"/>
              <a:gd name="connsiteX78" fmla="*/ 1983684 w 4271120"/>
              <a:gd name="connsiteY78" fmla="*/ 1635284 h 4702819"/>
              <a:gd name="connsiteX79" fmla="*/ 2041326 w 4271120"/>
              <a:gd name="connsiteY79" fmla="*/ 1604947 h 4702819"/>
              <a:gd name="connsiteX80" fmla="*/ 1993797 w 4271120"/>
              <a:gd name="connsiteY80" fmla="*/ 1723262 h 4702819"/>
              <a:gd name="connsiteX81" fmla="*/ 1881549 w 4271120"/>
              <a:gd name="connsiteY81" fmla="*/ 1801128 h 4702819"/>
              <a:gd name="connsiteX82" fmla="*/ 1868403 w 4271120"/>
              <a:gd name="connsiteY82" fmla="*/ 1865847 h 4702819"/>
              <a:gd name="connsiteX83" fmla="*/ 1001766 w 4271120"/>
              <a:gd name="connsiteY83" fmla="*/ 1993265 h 4702819"/>
              <a:gd name="connsiteX84" fmla="*/ 999744 w 4271120"/>
              <a:gd name="connsiteY84" fmla="*/ 1993265 h 4702819"/>
              <a:gd name="connsiteX85" fmla="*/ 1477051 w 4271120"/>
              <a:gd name="connsiteY85" fmla="*/ 2115625 h 4702819"/>
              <a:gd name="connsiteX86" fmla="*/ 1478062 w 4271120"/>
              <a:gd name="connsiteY86" fmla="*/ 2118658 h 4702819"/>
              <a:gd name="connsiteX87" fmla="*/ 1337500 w 4271120"/>
              <a:gd name="connsiteY87" fmla="*/ 2160120 h 4702819"/>
              <a:gd name="connsiteX88" fmla="*/ 1830987 w 4271120"/>
              <a:gd name="connsiteY88" fmla="*/ 2044838 h 4702819"/>
              <a:gd name="connsiteX89" fmla="*/ 1840088 w 4271120"/>
              <a:gd name="connsiteY89" fmla="*/ 2054950 h 4702819"/>
              <a:gd name="connsiteX90" fmla="*/ 1610536 w 4271120"/>
              <a:gd name="connsiteY90" fmla="*/ 2209670 h 4702819"/>
              <a:gd name="connsiteX91" fmla="*/ 970417 w 4271120"/>
              <a:gd name="connsiteY91" fmla="*/ 2143940 h 4702819"/>
              <a:gd name="connsiteX92" fmla="*/ 1531659 w 4271120"/>
              <a:gd name="connsiteY92" fmla="*/ 2446302 h 4702819"/>
              <a:gd name="connsiteX93" fmla="*/ 1040194 w 4271120"/>
              <a:gd name="connsiteY93" fmla="*/ 2520123 h 4702819"/>
              <a:gd name="connsiteX94" fmla="*/ 1012890 w 4271120"/>
              <a:gd name="connsiteY94" fmla="*/ 2497875 h 4702819"/>
              <a:gd name="connsiteX95" fmla="*/ 585134 w 4271120"/>
              <a:gd name="connsiteY95" fmla="*/ 2905408 h 4702819"/>
              <a:gd name="connsiteX96" fmla="*/ 2443801 w 4271120"/>
              <a:gd name="connsiteY96" fmla="*/ 4164407 h 4702819"/>
              <a:gd name="connsiteX97" fmla="*/ 2680749 w 4271120"/>
              <a:gd name="connsiteY97" fmla="*/ 4641304 h 4702819"/>
              <a:gd name="connsiteX98" fmla="*/ 2704586 w 4271120"/>
              <a:gd name="connsiteY98" fmla="*/ 4702819 h 4702819"/>
              <a:gd name="connsiteX99" fmla="*/ 274676 w 4271120"/>
              <a:gd name="connsiteY99" fmla="*/ 4702819 h 4702819"/>
              <a:gd name="connsiteX100" fmla="*/ 115292 w 4271120"/>
              <a:gd name="connsiteY100" fmla="*/ 4702819 h 4702819"/>
              <a:gd name="connsiteX101" fmla="*/ 0 w 4271120"/>
              <a:gd name="connsiteY101" fmla="*/ 4702819 h 470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271120" h="4702819">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w="9176" cap="flat">
            <a:noFill/>
            <a:prstDash val="solid"/>
            <a:miter/>
          </a:ln>
        </p:spPr>
        <p:txBody>
          <a:bodyPr rtlCol="0" anchor="ctr"/>
          <a:lstStyle/>
          <a:p>
            <a:endParaRPr lang="de-DE" sz="1351"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3654279" y="2268082"/>
            <a:ext cx="4401108" cy="1070009"/>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3654279" y="3494160"/>
            <a:ext cx="4401108" cy="604640"/>
          </a:xfrm>
        </p:spPr>
        <p:txBody>
          <a:bodyPr>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8" name="Grafik 6">
            <a:extLst>
              <a:ext uri="{FF2B5EF4-FFF2-40B4-BE49-F238E27FC236}">
                <a16:creationId xmlns:a16="http://schemas.microsoft.com/office/drawing/2014/main" id="{4A50CB4E-A2BD-42A4-89AF-00FBAF42EDC2}"/>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9" name="Freihandform: Form 8">
              <a:extLst>
                <a:ext uri="{FF2B5EF4-FFF2-40B4-BE49-F238E27FC236}">
                  <a16:creationId xmlns:a16="http://schemas.microsoft.com/office/drawing/2014/main" id="{25C16EB5-4461-4758-A5F1-9FCFC409D904}"/>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0" name="Freihandform: Form 9">
              <a:extLst>
                <a:ext uri="{FF2B5EF4-FFF2-40B4-BE49-F238E27FC236}">
                  <a16:creationId xmlns:a16="http://schemas.microsoft.com/office/drawing/2014/main" id="{74F2F414-99B5-4842-AE69-123A75660DF4}"/>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1" name="Freihandform: Form 10">
              <a:extLst>
                <a:ext uri="{FF2B5EF4-FFF2-40B4-BE49-F238E27FC236}">
                  <a16:creationId xmlns:a16="http://schemas.microsoft.com/office/drawing/2014/main" id="{2AE2AF92-0F47-4975-97EE-AD59D0F4352B}"/>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2" name="Freihandform: Form 11">
              <a:extLst>
                <a:ext uri="{FF2B5EF4-FFF2-40B4-BE49-F238E27FC236}">
                  <a16:creationId xmlns:a16="http://schemas.microsoft.com/office/drawing/2014/main" id="{39DDEE01-97C2-45BB-8AA5-588FD5885C56}"/>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28" name="Datumsplatzhalter 3">
            <a:extLst>
              <a:ext uri="{FF2B5EF4-FFF2-40B4-BE49-F238E27FC236}">
                <a16:creationId xmlns:a16="http://schemas.microsoft.com/office/drawing/2014/main" id="{B9C2E3E9-74C5-4BA8-96B4-0798E93E31EF}"/>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Tree>
    <p:extLst>
      <p:ext uri="{BB962C8B-B14F-4D97-AF65-F5344CB8AC3E}">
        <p14:creationId xmlns:p14="http://schemas.microsoft.com/office/powerpoint/2010/main" val="80121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 Untertitel, gross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3BFE84D2-D951-43C8-81B8-BCF2BCBCC335}"/>
              </a:ext>
            </a:extLst>
          </p:cNvPr>
          <p:cNvSpPr>
            <a:spLocks noGrp="1"/>
          </p:cNvSpPr>
          <p:nvPr>
            <p:ph type="body" sz="quarter" idx="14"/>
          </p:nvPr>
        </p:nvSpPr>
        <p:spPr>
          <a:xfrm>
            <a:off x="521550" y="1545752"/>
            <a:ext cx="8101012" cy="3311525"/>
          </a:xfrm>
        </p:spPr>
        <p:txBody>
          <a:bodyPr>
            <a:noAutofit/>
          </a:bodyPr>
          <a:lstStyle>
            <a:lvl1pPr>
              <a:defRPr sz="2000"/>
            </a:lvl1pPr>
            <a:lvl2pPr>
              <a:defRPr sz="1800"/>
            </a:lvl2pPr>
            <a:lvl3pPr>
              <a:defRPr sz="1600"/>
            </a:lvl3pPr>
            <a:lvl4pPr>
              <a:defRPr sz="1600"/>
            </a:lvl4pPr>
            <a:lvl5pPr>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9">
            <a:extLst>
              <a:ext uri="{FF2B5EF4-FFF2-40B4-BE49-F238E27FC236}">
                <a16:creationId xmlns:a16="http://schemas.microsoft.com/office/drawing/2014/main" id="{030E0540-8401-4306-9BF6-492F80888461}"/>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24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32541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a:lstStyle>
            <a:lvl1pPr>
              <a:defRPr/>
            </a:lvl1pPr>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0B557236-B6F1-4EF1-92AD-2624537923D4}"/>
              </a:ext>
            </a:extLst>
          </p:cNvPr>
          <p:cNvSpPr>
            <a:spLocks noGrp="1"/>
          </p:cNvSpPr>
          <p:nvPr>
            <p:ph type="body" sz="quarter" idx="13"/>
          </p:nvPr>
        </p:nvSpPr>
        <p:spPr>
          <a:xfrm>
            <a:off x="521550" y="1422399"/>
            <a:ext cx="3941762" cy="34242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9">
            <a:extLst>
              <a:ext uri="{FF2B5EF4-FFF2-40B4-BE49-F238E27FC236}">
                <a16:creationId xmlns:a16="http://schemas.microsoft.com/office/drawing/2014/main" id="{5D9B5E02-9A16-49B4-9355-BE71C0D66577}"/>
              </a:ext>
            </a:extLst>
          </p:cNvPr>
          <p:cNvSpPr>
            <a:spLocks noGrp="1"/>
          </p:cNvSpPr>
          <p:nvPr>
            <p:ph type="body" sz="quarter" idx="14"/>
          </p:nvPr>
        </p:nvSpPr>
        <p:spPr>
          <a:xfrm>
            <a:off x="4679950" y="1422400"/>
            <a:ext cx="3943350" cy="34242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3617931"/>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tIns="0"/>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Textplatzhalter 9">
            <a:extLst>
              <a:ext uri="{FF2B5EF4-FFF2-40B4-BE49-F238E27FC236}">
                <a16:creationId xmlns:a16="http://schemas.microsoft.com/office/drawing/2014/main" id="{5B1E48B2-9056-46C9-8170-057A7DDAE8AC}"/>
              </a:ext>
            </a:extLst>
          </p:cNvPr>
          <p:cNvSpPr>
            <a:spLocks noGrp="1"/>
          </p:cNvSpPr>
          <p:nvPr>
            <p:ph type="body" sz="quarter" idx="14"/>
          </p:nvPr>
        </p:nvSpPr>
        <p:spPr>
          <a:xfrm>
            <a:off x="521550" y="1422399"/>
            <a:ext cx="3941762"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11">
            <a:extLst>
              <a:ext uri="{FF2B5EF4-FFF2-40B4-BE49-F238E27FC236}">
                <a16:creationId xmlns:a16="http://schemas.microsoft.com/office/drawing/2014/main" id="{3C9A547D-69C2-4513-9E4D-7F7C15B98CA0}"/>
              </a:ext>
            </a:extLst>
          </p:cNvPr>
          <p:cNvSpPr>
            <a:spLocks noGrp="1"/>
          </p:cNvSpPr>
          <p:nvPr>
            <p:ph type="body" sz="quarter" idx="15"/>
          </p:nvPr>
        </p:nvSpPr>
        <p:spPr>
          <a:xfrm>
            <a:off x="4679950" y="1422400"/>
            <a:ext cx="3937000"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1" name="Textplatzhalter 9">
            <a:extLst>
              <a:ext uri="{FF2B5EF4-FFF2-40B4-BE49-F238E27FC236}">
                <a16:creationId xmlns:a16="http://schemas.microsoft.com/office/drawing/2014/main" id="{D524BA3A-5E5B-4B9E-872F-9D551BF905BA}"/>
              </a:ext>
            </a:extLst>
          </p:cNvPr>
          <p:cNvSpPr>
            <a:spLocks noGrp="1"/>
          </p:cNvSpPr>
          <p:nvPr>
            <p:ph type="body" sz="quarter" idx="16"/>
          </p:nvPr>
        </p:nvSpPr>
        <p:spPr>
          <a:xfrm>
            <a:off x="521495" y="1088384"/>
            <a:ext cx="3942556"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
        <p:nvSpPr>
          <p:cNvPr id="13" name="Textplatzhalter 9">
            <a:extLst>
              <a:ext uri="{FF2B5EF4-FFF2-40B4-BE49-F238E27FC236}">
                <a16:creationId xmlns:a16="http://schemas.microsoft.com/office/drawing/2014/main" id="{B84DD4AE-7842-411B-B7CF-80BB2ECD2D66}"/>
              </a:ext>
            </a:extLst>
          </p:cNvPr>
          <p:cNvSpPr>
            <a:spLocks noGrp="1"/>
          </p:cNvSpPr>
          <p:nvPr>
            <p:ph type="body" sz="quarter" idx="17"/>
          </p:nvPr>
        </p:nvSpPr>
        <p:spPr>
          <a:xfrm>
            <a:off x="4680744" y="1088384"/>
            <a:ext cx="3942556"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46573215"/>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n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12" name="Inhaltsplatzhalter 11">
            <a:extLst>
              <a:ext uri="{FF2B5EF4-FFF2-40B4-BE49-F238E27FC236}">
                <a16:creationId xmlns:a16="http://schemas.microsoft.com/office/drawing/2014/main" id="{B0FFFB7A-A86B-49FF-8A42-D51942986D72}"/>
              </a:ext>
            </a:extLst>
          </p:cNvPr>
          <p:cNvSpPr>
            <a:spLocks noGrp="1"/>
          </p:cNvSpPr>
          <p:nvPr>
            <p:ph sz="quarter" idx="16" hasCustomPrompt="1"/>
          </p:nvPr>
        </p:nvSpPr>
        <p:spPr>
          <a:xfrm>
            <a:off x="522288" y="1422400"/>
            <a:ext cx="8100219"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F3492897-1306-4B56-ABBF-BECC42C3FC52}"/>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764643708"/>
      </p:ext>
    </p:extLst>
  </p:cSld>
  <p:clrMapOvr>
    <a:masterClrMapping/>
  </p:clrMapOvr>
  <p:extLst>
    <p:ext uri="{DCECCB84-F9BA-43D5-87BE-67443E8EF086}">
      <p15:sldGuideLst xmlns:p15="http://schemas.microsoft.com/office/powerpoint/2012/main">
        <p15:guide id="1" pos="3674">
          <p15:clr>
            <a:srgbClr val="FBAE40"/>
          </p15:clr>
        </p15:guide>
        <p15:guide id="2" pos="37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len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10" name="Textplatzhalter 8">
            <a:extLst>
              <a:ext uri="{FF2B5EF4-FFF2-40B4-BE49-F238E27FC236}">
                <a16:creationId xmlns:a16="http://schemas.microsoft.com/office/drawing/2014/main" id="{C0C6EB1C-18E9-44D2-B97A-2055909E560B}"/>
              </a:ext>
            </a:extLst>
          </p:cNvPr>
          <p:cNvSpPr>
            <a:spLocks noGrp="1"/>
          </p:cNvSpPr>
          <p:nvPr>
            <p:ph type="body" sz="quarter" idx="15"/>
          </p:nvPr>
        </p:nvSpPr>
        <p:spPr>
          <a:xfrm>
            <a:off x="6030913" y="1422400"/>
            <a:ext cx="2590799"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11">
            <a:extLst>
              <a:ext uri="{FF2B5EF4-FFF2-40B4-BE49-F238E27FC236}">
                <a16:creationId xmlns:a16="http://schemas.microsoft.com/office/drawing/2014/main" id="{B0FFFB7A-A86B-49FF-8A42-D51942986D72}"/>
              </a:ext>
            </a:extLst>
          </p:cNvPr>
          <p:cNvSpPr>
            <a:spLocks noGrp="1"/>
          </p:cNvSpPr>
          <p:nvPr>
            <p:ph sz="quarter" idx="16" hasCustomPrompt="1"/>
          </p:nvPr>
        </p:nvSpPr>
        <p:spPr>
          <a:xfrm>
            <a:off x="522288" y="1422400"/>
            <a:ext cx="531018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B5EF241F-A27F-4745-A9E0-F1A18E6D5531}"/>
              </a:ext>
            </a:extLst>
          </p:cNvPr>
          <p:cNvSpPr>
            <a:spLocks noGrp="1"/>
          </p:cNvSpPr>
          <p:nvPr>
            <p:ph type="body" sz="quarter" idx="17"/>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230283227"/>
      </p:ext>
    </p:extLst>
  </p:cSld>
  <p:clrMapOvr>
    <a:masterClrMapping/>
  </p:clrMapOvr>
  <p:extLst>
    <p:ext uri="{DCECCB84-F9BA-43D5-87BE-67443E8EF086}">
      <p15:sldGuideLst xmlns:p15="http://schemas.microsoft.com/office/powerpoint/2012/main">
        <p15:guide id="1" pos="3674" userDrawn="1">
          <p15:clr>
            <a:srgbClr val="FBAE40"/>
          </p15:clr>
        </p15:guide>
        <p15:guide id="2" pos="379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ellen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86FA-3D14-41C0-ACAC-6E7B70336D0F}"/>
              </a:ext>
            </a:extLst>
          </p:cNvPr>
          <p:cNvSpPr>
            <a:spLocks noGrp="1"/>
          </p:cNvSpPr>
          <p:nvPr>
            <p:ph type="title"/>
          </p:nvPr>
        </p:nvSpPr>
        <p:spPr/>
        <p:txBody>
          <a:bodyPr/>
          <a:lstStyle/>
          <a:p>
            <a:r>
              <a:rPr lang="de-DE"/>
              <a:t>Titelmasterformat durch Klicken bearbeiten</a:t>
            </a:r>
          </a:p>
        </p:txBody>
      </p:sp>
      <p:sp>
        <p:nvSpPr>
          <p:cNvPr id="3" name="Foliennummernplatzhalter 2">
            <a:extLst>
              <a:ext uri="{FF2B5EF4-FFF2-40B4-BE49-F238E27FC236}">
                <a16:creationId xmlns:a16="http://schemas.microsoft.com/office/drawing/2014/main" id="{C0BA41F9-75EC-4CB8-BD53-566512502FCF}"/>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77A52C21-7FA6-4626-B212-C78D01574B05}"/>
              </a:ext>
            </a:extLst>
          </p:cNvPr>
          <p:cNvSpPr>
            <a:spLocks noGrp="1"/>
          </p:cNvSpPr>
          <p:nvPr>
            <p:ph type="ftr" sz="quarter" idx="11"/>
          </p:nvPr>
        </p:nvSpPr>
        <p:spPr/>
        <p:txBody>
          <a:bodyPr/>
          <a:lstStyle/>
          <a:p>
            <a:endParaRPr lang="de-DE" dirty="0"/>
          </a:p>
        </p:txBody>
      </p:sp>
      <p:sp>
        <p:nvSpPr>
          <p:cNvPr id="9" name="Textplatzhalter 8">
            <a:extLst>
              <a:ext uri="{FF2B5EF4-FFF2-40B4-BE49-F238E27FC236}">
                <a16:creationId xmlns:a16="http://schemas.microsoft.com/office/drawing/2014/main" id="{D4ED614B-D2A2-4F44-8C55-EA89904996C0}"/>
              </a:ext>
            </a:extLst>
          </p:cNvPr>
          <p:cNvSpPr>
            <a:spLocks noGrp="1"/>
          </p:cNvSpPr>
          <p:nvPr>
            <p:ph type="body" sz="quarter" idx="14"/>
          </p:nvPr>
        </p:nvSpPr>
        <p:spPr>
          <a:xfrm>
            <a:off x="521550" y="1422399"/>
            <a:ext cx="259080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5" name="Inhaltsplatzhalter 14">
            <a:extLst>
              <a:ext uri="{FF2B5EF4-FFF2-40B4-BE49-F238E27FC236}">
                <a16:creationId xmlns:a16="http://schemas.microsoft.com/office/drawing/2014/main" id="{78E908BC-1AEE-469A-8B07-24C581B63281}"/>
              </a:ext>
            </a:extLst>
          </p:cNvPr>
          <p:cNvSpPr>
            <a:spLocks noGrp="1"/>
          </p:cNvSpPr>
          <p:nvPr>
            <p:ph sz="quarter" idx="15" hasCustomPrompt="1"/>
          </p:nvPr>
        </p:nvSpPr>
        <p:spPr>
          <a:xfrm>
            <a:off x="3311525" y="1422400"/>
            <a:ext cx="5310188"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smtClean="0">
                <a:solidFill>
                  <a:schemeClr val="tx1">
                    <a:lumMod val="100000"/>
                  </a:schemeClr>
                </a:solidFill>
                <a:latin typeface="Arial" panose="020B0604020202020204" pitchFamily="34" charset="0"/>
              </a:defRPr>
            </a:lvl1pPr>
            <a:lvl2pPr>
              <a:defRPr lang="de-DE" smtClean="0"/>
            </a:lvl2pPr>
            <a:lvl3pPr>
              <a:defRPr lang="de-DE" smtClean="0"/>
            </a:lvl3pPr>
            <a:lvl4pPr>
              <a:defRPr lang="de-DE" smtClean="0"/>
            </a:lvl4pPr>
            <a:lvl5pPr>
              <a:defRPr lang="de-DE"/>
            </a:lvl5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A6859166-82E3-4ADA-A7AC-E590A723DEC8}"/>
              </a:ext>
            </a:extLst>
          </p:cNvPr>
          <p:cNvSpPr>
            <a:spLocks noGrp="1"/>
          </p:cNvSpPr>
          <p:nvPr>
            <p:ph type="body" sz="quarter" idx="16"/>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161278428"/>
      </p:ext>
    </p:extLst>
  </p:cSld>
  <p:clrMapOvr>
    <a:masterClrMapping/>
  </p:clrMapOvr>
  <p:extLst>
    <p:ext uri="{DCECCB84-F9BA-43D5-87BE-67443E8EF086}">
      <p15:sldGuideLst xmlns:p15="http://schemas.microsoft.com/office/powerpoint/2012/main">
        <p15:guide id="2" pos="1961" userDrawn="1">
          <p15:clr>
            <a:srgbClr val="FBAE40"/>
          </p15:clr>
        </p15:guide>
        <p15:guide id="3" pos="208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2D15A-E19B-4725-AC01-F52639F085FE}"/>
              </a:ext>
            </a:extLst>
          </p:cNvPr>
          <p:cNvSpPr>
            <a:spLocks noGrp="1"/>
          </p:cNvSpPr>
          <p:nvPr>
            <p:ph type="title"/>
          </p:nvPr>
        </p:nvSpPr>
        <p:spPr/>
        <p:txBody>
          <a:bodyPr/>
          <a:lstStyle/>
          <a:p>
            <a:r>
              <a:rPr lang="de-DE"/>
              <a:t>Titelmasterformat durch Klicken bearbeiten</a:t>
            </a:r>
            <a:endParaRPr lang="de-DE" dirty="0"/>
          </a:p>
        </p:txBody>
      </p:sp>
      <p:sp>
        <p:nvSpPr>
          <p:cNvPr id="6" name="Fußzeilenplatzhalter 5">
            <a:extLst>
              <a:ext uri="{FF2B5EF4-FFF2-40B4-BE49-F238E27FC236}">
                <a16:creationId xmlns:a16="http://schemas.microsoft.com/office/drawing/2014/main" id="{868FDF4B-5FA2-4BE9-91FF-2874E76FC5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2C360C-95DE-4762-ABD3-B6787C410945}"/>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Textplatzhalter 9">
            <a:extLst>
              <a:ext uri="{FF2B5EF4-FFF2-40B4-BE49-F238E27FC236}">
                <a16:creationId xmlns:a16="http://schemas.microsoft.com/office/drawing/2014/main" id="{0FDB2AAA-C98E-4D27-9188-E7E5DBFF0977}"/>
              </a:ext>
            </a:extLst>
          </p:cNvPr>
          <p:cNvSpPr>
            <a:spLocks noGrp="1"/>
          </p:cNvSpPr>
          <p:nvPr>
            <p:ph type="body" sz="quarter" idx="15"/>
          </p:nvPr>
        </p:nvSpPr>
        <p:spPr>
          <a:xfrm>
            <a:off x="522288" y="1422400"/>
            <a:ext cx="3941762"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8" name="Textplatzhalter 17">
            <a:extLst>
              <a:ext uri="{FF2B5EF4-FFF2-40B4-BE49-F238E27FC236}">
                <a16:creationId xmlns:a16="http://schemas.microsoft.com/office/drawing/2014/main" id="{5823B8EE-EC69-45B2-BAC9-1BCA4FBF1E03}"/>
              </a:ext>
            </a:extLst>
          </p:cNvPr>
          <p:cNvSpPr>
            <a:spLocks noGrp="1"/>
          </p:cNvSpPr>
          <p:nvPr>
            <p:ph type="body" sz="quarter" idx="16"/>
          </p:nvPr>
        </p:nvSpPr>
        <p:spPr>
          <a:xfrm>
            <a:off x="4679950" y="1422400"/>
            <a:ext cx="3941763"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20" name="Textplatzhalter 19">
            <a:extLst>
              <a:ext uri="{FF2B5EF4-FFF2-40B4-BE49-F238E27FC236}">
                <a16:creationId xmlns:a16="http://schemas.microsoft.com/office/drawing/2014/main" id="{640510EC-0518-429F-B934-724E542AEEB8}"/>
              </a:ext>
            </a:extLst>
          </p:cNvPr>
          <p:cNvSpPr>
            <a:spLocks noGrp="1"/>
          </p:cNvSpPr>
          <p:nvPr>
            <p:ph type="body" sz="quarter" idx="17"/>
          </p:nvPr>
        </p:nvSpPr>
        <p:spPr>
          <a:xfrm>
            <a:off x="522288" y="3187700"/>
            <a:ext cx="3941762"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2" name="Textplatzhalter 21">
            <a:extLst>
              <a:ext uri="{FF2B5EF4-FFF2-40B4-BE49-F238E27FC236}">
                <a16:creationId xmlns:a16="http://schemas.microsoft.com/office/drawing/2014/main" id="{2C5C7A3E-AD9D-494E-9656-60D17A2D3DA4}"/>
              </a:ext>
            </a:extLst>
          </p:cNvPr>
          <p:cNvSpPr>
            <a:spLocks noGrp="1"/>
          </p:cNvSpPr>
          <p:nvPr>
            <p:ph type="body" sz="quarter" idx="18"/>
          </p:nvPr>
        </p:nvSpPr>
        <p:spPr>
          <a:xfrm>
            <a:off x="4679950" y="3187701"/>
            <a:ext cx="3943350" cy="16383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69609341"/>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9" name="Textplatzhalter 8">
            <a:extLst>
              <a:ext uri="{FF2B5EF4-FFF2-40B4-BE49-F238E27FC236}">
                <a16:creationId xmlns:a16="http://schemas.microsoft.com/office/drawing/2014/main" id="{86BE7D15-C3F6-44ED-81D4-5CA3DF139463}"/>
              </a:ext>
            </a:extLst>
          </p:cNvPr>
          <p:cNvSpPr>
            <a:spLocks noGrp="1"/>
          </p:cNvSpPr>
          <p:nvPr>
            <p:ph type="body" sz="quarter" idx="14"/>
          </p:nvPr>
        </p:nvSpPr>
        <p:spPr>
          <a:xfrm>
            <a:off x="522288" y="1422400"/>
            <a:ext cx="3941762"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1" name="Textplatzhalter 10">
            <a:extLst>
              <a:ext uri="{FF2B5EF4-FFF2-40B4-BE49-F238E27FC236}">
                <a16:creationId xmlns:a16="http://schemas.microsoft.com/office/drawing/2014/main" id="{A225A19B-F9D6-496E-93F0-23086F37CD51}"/>
              </a:ext>
            </a:extLst>
          </p:cNvPr>
          <p:cNvSpPr>
            <a:spLocks noGrp="1"/>
          </p:cNvSpPr>
          <p:nvPr>
            <p:ph type="body" sz="quarter" idx="15"/>
          </p:nvPr>
        </p:nvSpPr>
        <p:spPr>
          <a:xfrm>
            <a:off x="4679950" y="1422400"/>
            <a:ext cx="394335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platzhalter 9">
            <a:extLst>
              <a:ext uri="{FF2B5EF4-FFF2-40B4-BE49-F238E27FC236}">
                <a16:creationId xmlns:a16="http://schemas.microsoft.com/office/drawing/2014/main" id="{6D4CE321-A941-4440-9880-327F96B667D8}"/>
              </a:ext>
            </a:extLst>
          </p:cNvPr>
          <p:cNvSpPr>
            <a:spLocks noGrp="1"/>
          </p:cNvSpPr>
          <p:nvPr>
            <p:ph type="body" sz="quarter" idx="16"/>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112603952"/>
      </p:ext>
    </p:extLst>
  </p:cSld>
  <p:clrMapOvr>
    <a:masterClrMapping/>
  </p:clrMapOvr>
  <p:extLst>
    <p:ext uri="{DCECCB84-F9BA-43D5-87BE-67443E8EF086}">
      <p15:sldGuideLst xmlns:p15="http://schemas.microsoft.com/office/powerpoint/2012/main">
        <p15:guide id="1" pos="2812" userDrawn="1">
          <p15:clr>
            <a:srgbClr val="FBAE40"/>
          </p15:clr>
        </p15:guide>
        <p15:guide id="2" pos="29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halt + Kopf">
    <p:spTree>
      <p:nvGrpSpPr>
        <p:cNvPr id="1" name=""/>
        <p:cNvGrpSpPr/>
        <p:nvPr/>
      </p:nvGrpSpPr>
      <p:grpSpPr>
        <a:xfrm>
          <a:off x="0" y="0"/>
          <a:ext cx="0" cy="0"/>
          <a:chOff x="0" y="0"/>
          <a:chExt cx="0" cy="0"/>
        </a:xfrm>
      </p:grpSpPr>
      <p:grpSp>
        <p:nvGrpSpPr>
          <p:cNvPr id="53" name="Gruppieren 52">
            <a:extLst>
              <a:ext uri="{FF2B5EF4-FFF2-40B4-BE49-F238E27FC236}">
                <a16:creationId xmlns:a16="http://schemas.microsoft.com/office/drawing/2014/main" id="{A8B718B6-0A12-456A-A2B2-DDCE96D85C32}"/>
              </a:ext>
            </a:extLst>
          </p:cNvPr>
          <p:cNvGrpSpPr/>
          <p:nvPr userDrawn="1"/>
        </p:nvGrpSpPr>
        <p:grpSpPr>
          <a:xfrm>
            <a:off x="-4877" y="4950860"/>
            <a:ext cx="9148877" cy="198120"/>
            <a:chOff x="-4877" y="4950860"/>
            <a:chExt cx="9148877" cy="198120"/>
          </a:xfrm>
        </p:grpSpPr>
        <p:sp>
          <p:nvSpPr>
            <p:cNvPr id="54" name="bk object 18">
              <a:extLst>
                <a:ext uri="{FF2B5EF4-FFF2-40B4-BE49-F238E27FC236}">
                  <a16:creationId xmlns:a16="http://schemas.microsoft.com/office/drawing/2014/main" id="{AA03ADD9-BB66-4FBA-AA38-A477A97E7E8A}"/>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5" name="bk object 18">
              <a:extLst>
                <a:ext uri="{FF2B5EF4-FFF2-40B4-BE49-F238E27FC236}">
                  <a16:creationId xmlns:a16="http://schemas.microsoft.com/office/drawing/2014/main" id="{483C21C1-427D-47E5-8D0D-E9E03790F6E3}"/>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6" name="Holder 3">
              <a:extLst>
                <a:ext uri="{FF2B5EF4-FFF2-40B4-BE49-F238E27FC236}">
                  <a16:creationId xmlns:a16="http://schemas.microsoft.com/office/drawing/2014/main" id="{E224A6C7-1F26-4748-BB34-5F7E18EFB33C}"/>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pic>
        <p:nvPicPr>
          <p:cNvPr id="12" name="Grafik 11">
            <a:extLst>
              <a:ext uri="{FF2B5EF4-FFF2-40B4-BE49-F238E27FC236}">
                <a16:creationId xmlns:a16="http://schemas.microsoft.com/office/drawing/2014/main" id="{3B9C8E9F-01A9-4CE0-8030-B76B3BE38D6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0" y="0"/>
            <a:ext cx="3731958" cy="4914900"/>
          </a:xfrm>
          <a:custGeom>
            <a:avLst/>
            <a:gdLst>
              <a:gd name="connsiteX0" fmla="*/ 0 w 5015880"/>
              <a:gd name="connsiteY0" fmla="*/ 0 h 6597650"/>
              <a:gd name="connsiteX1" fmla="*/ 5015880 w 5015880"/>
              <a:gd name="connsiteY1" fmla="*/ 0 h 6597650"/>
              <a:gd name="connsiteX2" fmla="*/ 5015880 w 5015880"/>
              <a:gd name="connsiteY2" fmla="*/ 6597650 h 6597650"/>
              <a:gd name="connsiteX3" fmla="*/ 0 w 5015880"/>
              <a:gd name="connsiteY3" fmla="*/ 6597650 h 6597650"/>
            </a:gdLst>
            <a:ahLst/>
            <a:cxnLst>
              <a:cxn ang="0">
                <a:pos x="connsiteX0" y="connsiteY0"/>
              </a:cxn>
              <a:cxn ang="0">
                <a:pos x="connsiteX1" y="connsiteY1"/>
              </a:cxn>
              <a:cxn ang="0">
                <a:pos x="connsiteX2" y="connsiteY2"/>
              </a:cxn>
              <a:cxn ang="0">
                <a:pos x="connsiteX3" y="connsiteY3"/>
              </a:cxn>
            </a:cxnLst>
            <a:rect l="l" t="t" r="r" b="b"/>
            <a:pathLst>
              <a:path w="5015880" h="6597650">
                <a:moveTo>
                  <a:pt x="0" y="0"/>
                </a:moveTo>
                <a:lnTo>
                  <a:pt x="5015880" y="0"/>
                </a:lnTo>
                <a:lnTo>
                  <a:pt x="5015880" y="6597650"/>
                </a:lnTo>
                <a:lnTo>
                  <a:pt x="0" y="6597650"/>
                </a:lnTo>
                <a:close/>
              </a:path>
            </a:pathLst>
          </a:custGeom>
        </p:spPr>
      </p:pic>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464051" y="330910"/>
            <a:ext cx="2889316" cy="452322"/>
          </a:xfrm>
        </p:spPr>
        <p:txBody>
          <a:bodyPr/>
          <a:lstStyle/>
          <a:p>
            <a:r>
              <a:rPr lang="de-DE" dirty="0"/>
              <a:t>Titel</a:t>
            </a:r>
          </a:p>
        </p:txBody>
      </p:sp>
      <p:cxnSp>
        <p:nvCxnSpPr>
          <p:cNvPr id="46" name="Gerader Verbinder 45">
            <a:extLst>
              <a:ext uri="{FF2B5EF4-FFF2-40B4-BE49-F238E27FC236}">
                <a16:creationId xmlns:a16="http://schemas.microsoft.com/office/drawing/2014/main" id="{F23939B8-98AC-4295-9C3F-D06AC0E2B265}"/>
              </a:ext>
            </a:extLst>
          </p:cNvPr>
          <p:cNvCxnSpPr>
            <a:cxnSpLocks/>
          </p:cNvCxnSpPr>
          <p:nvPr userDrawn="1"/>
        </p:nvCxnSpPr>
        <p:spPr>
          <a:xfrm>
            <a:off x="4464051" y="974732"/>
            <a:ext cx="2889315"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Textplatzhalter 4">
            <a:extLst>
              <a:ext uri="{FF2B5EF4-FFF2-40B4-BE49-F238E27FC236}">
                <a16:creationId xmlns:a16="http://schemas.microsoft.com/office/drawing/2014/main" id="{D16C751C-C99C-4A88-ADDD-C33FB6EC870E}"/>
              </a:ext>
            </a:extLst>
          </p:cNvPr>
          <p:cNvSpPr>
            <a:spLocks noGrp="1"/>
          </p:cNvSpPr>
          <p:nvPr>
            <p:ph type="body" sz="quarter" idx="13"/>
          </p:nvPr>
        </p:nvSpPr>
        <p:spPr>
          <a:xfrm>
            <a:off x="4464050" y="1422400"/>
            <a:ext cx="436880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E4C94B29-D663-4D46-BC85-1EE4E8715F13}"/>
              </a:ext>
            </a:extLst>
          </p:cNvPr>
          <p:cNvSpPr>
            <a:spLocks noGrp="1"/>
          </p:cNvSpPr>
          <p:nvPr>
            <p:ph type="body" sz="quarter" idx="15"/>
          </p:nvPr>
        </p:nvSpPr>
        <p:spPr>
          <a:xfrm>
            <a:off x="4464050" y="1088384"/>
            <a:ext cx="415845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077683850"/>
      </p:ext>
    </p:extLst>
  </p:cSld>
  <p:clrMapOvr>
    <a:masterClrMapping/>
  </p:clrMapOvr>
  <p:extLst>
    <p:ext uri="{DCECCB84-F9BA-43D5-87BE-67443E8EF086}">
      <p15:sldGuideLst xmlns:p15="http://schemas.microsoft.com/office/powerpoint/2012/main">
        <p15:guide id="1" pos="28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Inhaltsplatzhalter 7">
            <a:extLst>
              <a:ext uri="{FF2B5EF4-FFF2-40B4-BE49-F238E27FC236}">
                <a16:creationId xmlns:a16="http://schemas.microsoft.com/office/drawing/2014/main" id="{6D03C39F-F4DA-4E33-9C12-0C07D46B74D2}"/>
              </a:ext>
            </a:extLst>
          </p:cNvPr>
          <p:cNvSpPr>
            <a:spLocks noGrp="1"/>
          </p:cNvSpPr>
          <p:nvPr>
            <p:ph sz="quarter" idx="14" hasCustomPrompt="1"/>
          </p:nvPr>
        </p:nvSpPr>
        <p:spPr>
          <a:xfrm>
            <a:off x="4625577" y="1422400"/>
            <a:ext cx="4518422"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Textplatzhalter 10">
            <a:extLst>
              <a:ext uri="{FF2B5EF4-FFF2-40B4-BE49-F238E27FC236}">
                <a16:creationId xmlns:a16="http://schemas.microsoft.com/office/drawing/2014/main" id="{C5337AD4-58C4-4CD3-B6EE-0320BEF61A5B}"/>
              </a:ext>
            </a:extLst>
          </p:cNvPr>
          <p:cNvSpPr>
            <a:spLocks noGrp="1"/>
          </p:cNvSpPr>
          <p:nvPr>
            <p:ph type="body" sz="quarter" idx="15"/>
          </p:nvPr>
        </p:nvSpPr>
        <p:spPr>
          <a:xfrm>
            <a:off x="521550" y="1422399"/>
            <a:ext cx="3754437"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Textplatzhalter 9">
            <a:extLst>
              <a:ext uri="{FF2B5EF4-FFF2-40B4-BE49-F238E27FC236}">
                <a16:creationId xmlns:a16="http://schemas.microsoft.com/office/drawing/2014/main" id="{F7C652DC-A5C6-48EB-A305-6D10BD956A77}"/>
              </a:ext>
            </a:extLst>
          </p:cNvPr>
          <p:cNvSpPr>
            <a:spLocks noGrp="1"/>
          </p:cNvSpPr>
          <p:nvPr>
            <p:ph type="body" sz="quarter" idx="16"/>
          </p:nvPr>
        </p:nvSpPr>
        <p:spPr>
          <a:xfrm>
            <a:off x="521494" y="1088384"/>
            <a:ext cx="375443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55766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 1">
    <p:spTree>
      <p:nvGrpSpPr>
        <p:cNvPr id="1" name=""/>
        <p:cNvGrpSpPr/>
        <p:nvPr/>
      </p:nvGrpSpPr>
      <p:grpSpPr>
        <a:xfrm>
          <a:off x="0" y="0"/>
          <a:ext cx="0" cy="0"/>
          <a:chOff x="0" y="0"/>
          <a:chExt cx="0" cy="0"/>
        </a:xfrm>
      </p:grpSpPr>
      <p:grpSp>
        <p:nvGrpSpPr>
          <p:cNvPr id="27" name="Gruppieren 26">
            <a:extLst>
              <a:ext uri="{FF2B5EF4-FFF2-40B4-BE49-F238E27FC236}">
                <a16:creationId xmlns:a16="http://schemas.microsoft.com/office/drawing/2014/main" id="{991EEF65-5B2F-4153-B72A-8188920387E8}"/>
              </a:ext>
            </a:extLst>
          </p:cNvPr>
          <p:cNvGrpSpPr/>
          <p:nvPr userDrawn="1"/>
        </p:nvGrpSpPr>
        <p:grpSpPr>
          <a:xfrm>
            <a:off x="-4877" y="4950860"/>
            <a:ext cx="9148877" cy="198120"/>
            <a:chOff x="-4877" y="4950860"/>
            <a:chExt cx="9148877" cy="198120"/>
          </a:xfrm>
        </p:grpSpPr>
        <p:sp>
          <p:nvSpPr>
            <p:cNvPr id="28" name="bk object 18">
              <a:extLst>
                <a:ext uri="{FF2B5EF4-FFF2-40B4-BE49-F238E27FC236}">
                  <a16:creationId xmlns:a16="http://schemas.microsoft.com/office/drawing/2014/main" id="{7F2B589E-3839-4C3B-92E1-F293A76DB3C1}"/>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9" name="bk object 18">
              <a:extLst>
                <a:ext uri="{FF2B5EF4-FFF2-40B4-BE49-F238E27FC236}">
                  <a16:creationId xmlns:a16="http://schemas.microsoft.com/office/drawing/2014/main" id="{8DC76EE0-F751-40CD-B7DB-DC698896789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0" name="Holder 3">
              <a:extLst>
                <a:ext uri="{FF2B5EF4-FFF2-40B4-BE49-F238E27FC236}">
                  <a16:creationId xmlns:a16="http://schemas.microsoft.com/office/drawing/2014/main" id="{5DFAD467-705A-4EBF-B0CD-82975D99AB5A}"/>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6" name="Freihandform: Form 25">
            <a:extLst>
              <a:ext uri="{FF2B5EF4-FFF2-40B4-BE49-F238E27FC236}">
                <a16:creationId xmlns:a16="http://schemas.microsoft.com/office/drawing/2014/main" id="{59BE50D6-D2EF-43B9-8437-C5253F74EA60}"/>
              </a:ext>
            </a:extLst>
          </p:cNvPr>
          <p:cNvSpPr/>
          <p:nvPr userDrawn="1"/>
        </p:nvSpPr>
        <p:spPr>
          <a:xfrm>
            <a:off x="1" y="1422400"/>
            <a:ext cx="3167992" cy="3492500"/>
          </a:xfrm>
          <a:custGeom>
            <a:avLst/>
            <a:gdLst>
              <a:gd name="connsiteX0" fmla="*/ 3773588 w 4271120"/>
              <a:gd name="connsiteY0" fmla="*/ 3280579 h 4702819"/>
              <a:gd name="connsiteX1" fmla="*/ 3717970 w 4271120"/>
              <a:gd name="connsiteY1" fmla="*/ 3393838 h 4702819"/>
              <a:gd name="connsiteX2" fmla="*/ 3755385 w 4271120"/>
              <a:gd name="connsiteY2" fmla="*/ 3541480 h 4702819"/>
              <a:gd name="connsiteX3" fmla="*/ 3742240 w 4271120"/>
              <a:gd name="connsiteY3" fmla="*/ 3544514 h 4702819"/>
              <a:gd name="connsiteX4" fmla="*/ 3594598 w 4271120"/>
              <a:gd name="connsiteY4" fmla="*/ 3403951 h 4702819"/>
              <a:gd name="connsiteX5" fmla="*/ 3773588 w 4271120"/>
              <a:gd name="connsiteY5" fmla="*/ 3280579 h 4702819"/>
              <a:gd name="connsiteX6" fmla="*/ 3937409 w 4271120"/>
              <a:gd name="connsiteY6" fmla="*/ 2981250 h 4702819"/>
              <a:gd name="connsiteX7" fmla="*/ 3833252 w 4271120"/>
              <a:gd name="connsiteY7" fmla="*/ 3118780 h 4702819"/>
              <a:gd name="connsiteX8" fmla="*/ 3480327 w 4271120"/>
              <a:gd name="connsiteY8" fmla="*/ 3142039 h 4702819"/>
              <a:gd name="connsiteX9" fmla="*/ 3488417 w 4271120"/>
              <a:gd name="connsiteY9" fmla="*/ 3070240 h 4702819"/>
              <a:gd name="connsiteX10" fmla="*/ 3802914 w 4271120"/>
              <a:gd name="connsiteY10" fmla="*/ 3008554 h 4702819"/>
              <a:gd name="connsiteX11" fmla="*/ 3937409 w 4271120"/>
              <a:gd name="connsiteY11" fmla="*/ 2981250 h 4702819"/>
              <a:gd name="connsiteX12" fmla="*/ 1530647 w 4271120"/>
              <a:gd name="connsiteY12" fmla="*/ 2816671 h 4702819"/>
              <a:gd name="connsiteX13" fmla="*/ 1538737 w 4271120"/>
              <a:gd name="connsiteY13" fmla="*/ 2820463 h 4702819"/>
              <a:gd name="connsiteX14" fmla="*/ 1944246 w 4271120"/>
              <a:gd name="connsiteY14" fmla="*/ 3409008 h 4702819"/>
              <a:gd name="connsiteX15" fmla="*/ 3606733 w 4271120"/>
              <a:gd name="connsiteY15" fmla="*/ 3913618 h 4702819"/>
              <a:gd name="connsiteX16" fmla="*/ 3607744 w 4271120"/>
              <a:gd name="connsiteY16" fmla="*/ 3926765 h 4702819"/>
              <a:gd name="connsiteX17" fmla="*/ 2423576 w 4271120"/>
              <a:gd name="connsiteY17" fmla="*/ 3894405 h 4702819"/>
              <a:gd name="connsiteX18" fmla="*/ 2077731 w 4271120"/>
              <a:gd name="connsiteY18" fmla="*/ 3806426 h 4702819"/>
              <a:gd name="connsiteX19" fmla="*/ 1525591 w 4271120"/>
              <a:gd name="connsiteY19" fmla="*/ 2823496 h 4702819"/>
              <a:gd name="connsiteX20" fmla="*/ 1530647 w 4271120"/>
              <a:gd name="connsiteY20" fmla="*/ 2816671 h 4702819"/>
              <a:gd name="connsiteX21" fmla="*/ 3996062 w 4271120"/>
              <a:gd name="connsiteY21" fmla="*/ 2605067 h 4702819"/>
              <a:gd name="connsiteX22" fmla="*/ 4271120 w 4271120"/>
              <a:gd name="connsiteY22" fmla="*/ 2676866 h 4702819"/>
              <a:gd name="connsiteX23" fmla="*/ 4008197 w 4271120"/>
              <a:gd name="connsiteY23" fmla="*/ 2693046 h 4702819"/>
              <a:gd name="connsiteX24" fmla="*/ 3829207 w 4271120"/>
              <a:gd name="connsiteY24" fmla="*/ 2680911 h 4702819"/>
              <a:gd name="connsiteX25" fmla="*/ 3670441 w 4271120"/>
              <a:gd name="connsiteY25" fmla="*/ 2642484 h 4702819"/>
              <a:gd name="connsiteX26" fmla="*/ 3996062 w 4271120"/>
              <a:gd name="connsiteY26" fmla="*/ 2605067 h 4702819"/>
              <a:gd name="connsiteX27" fmla="*/ 3443991 w 4271120"/>
              <a:gd name="connsiteY27" fmla="*/ 1373753 h 4702819"/>
              <a:gd name="connsiteX28" fmla="*/ 3808982 w 4271120"/>
              <a:gd name="connsiteY28" fmla="*/ 1505845 h 4702819"/>
              <a:gd name="connsiteX29" fmla="*/ 3766510 w 4271120"/>
              <a:gd name="connsiteY29" fmla="*/ 1714160 h 4702819"/>
              <a:gd name="connsiteX30" fmla="*/ 3673475 w 4271120"/>
              <a:gd name="connsiteY30" fmla="*/ 1626182 h 4702819"/>
              <a:gd name="connsiteX31" fmla="*/ 3503586 w 4271120"/>
              <a:gd name="connsiteY31" fmla="*/ 1940680 h 4702819"/>
              <a:gd name="connsiteX32" fmla="*/ 3349877 w 4271120"/>
              <a:gd name="connsiteY32" fmla="*/ 1900230 h 4702819"/>
              <a:gd name="connsiteX33" fmla="*/ 3263920 w 4271120"/>
              <a:gd name="connsiteY33" fmla="*/ 1778881 h 4702819"/>
              <a:gd name="connsiteX34" fmla="*/ 2886727 w 4271120"/>
              <a:gd name="connsiteY34" fmla="*/ 1881016 h 4702819"/>
              <a:gd name="connsiteX35" fmla="*/ 3400439 w 4271120"/>
              <a:gd name="connsiteY35" fmla="*/ 1585733 h 4702819"/>
              <a:gd name="connsiteX36" fmla="*/ 2921109 w 4271120"/>
              <a:gd name="connsiteY36" fmla="*/ 1605957 h 4702819"/>
              <a:gd name="connsiteX37" fmla="*/ 2913019 w 4271120"/>
              <a:gd name="connsiteY37" fmla="*/ 1594835 h 4702819"/>
              <a:gd name="connsiteX38" fmla="*/ 3443991 w 4271120"/>
              <a:gd name="connsiteY38" fmla="*/ 1373753 h 4702819"/>
              <a:gd name="connsiteX39" fmla="*/ 0 w 4271120"/>
              <a:gd name="connsiteY39" fmla="*/ 0 h 4702819"/>
              <a:gd name="connsiteX40" fmla="*/ 115292 w 4271120"/>
              <a:gd name="connsiteY40" fmla="*/ 0 h 4702819"/>
              <a:gd name="connsiteX41" fmla="*/ 274676 w 4271120"/>
              <a:gd name="connsiteY41" fmla="*/ 0 h 4702819"/>
              <a:gd name="connsiteX42" fmla="*/ 3942724 w 4271120"/>
              <a:gd name="connsiteY42" fmla="*/ 0 h 4702819"/>
              <a:gd name="connsiteX43" fmla="*/ 3939432 w 4271120"/>
              <a:gd name="connsiteY43" fmla="*/ 53696 h 4702819"/>
              <a:gd name="connsiteX44" fmla="*/ 3684598 w 4271120"/>
              <a:gd name="connsiteY44" fmla="*/ 334822 h 4702819"/>
              <a:gd name="connsiteX45" fmla="*/ 3981904 w 4271120"/>
              <a:gd name="connsiteY45" fmla="*/ 155833 h 4702819"/>
              <a:gd name="connsiteX46" fmla="*/ 3993028 w 4271120"/>
              <a:gd name="connsiteY46" fmla="*/ 404599 h 4702819"/>
              <a:gd name="connsiteX47" fmla="*/ 3433810 w 4271120"/>
              <a:gd name="connsiteY47" fmla="*/ 635163 h 4702819"/>
              <a:gd name="connsiteX48" fmla="*/ 2283013 w 4271120"/>
              <a:gd name="connsiteY48" fmla="*/ 464262 h 4702819"/>
              <a:gd name="connsiteX49" fmla="*/ 2284025 w 4271120"/>
              <a:gd name="connsiteY49" fmla="*/ 455161 h 4702819"/>
              <a:gd name="connsiteX50" fmla="*/ 2959536 w 4271120"/>
              <a:gd name="connsiteY50" fmla="*/ 115383 h 4702819"/>
              <a:gd name="connsiteX51" fmla="*/ 2949424 w 4271120"/>
              <a:gd name="connsiteY51" fmla="*/ 107293 h 4702819"/>
              <a:gd name="connsiteX52" fmla="*/ 1789525 w 4271120"/>
              <a:gd name="connsiteY52" fmla="*/ 314598 h 4702819"/>
              <a:gd name="connsiteX53" fmla="*/ 1564018 w 4271120"/>
              <a:gd name="connsiteY53" fmla="*/ 251900 h 4702819"/>
              <a:gd name="connsiteX54" fmla="*/ 1554917 w 4271120"/>
              <a:gd name="connsiteY54" fmla="*/ 262013 h 4702819"/>
              <a:gd name="connsiteX55" fmla="*/ 2389194 w 4271120"/>
              <a:gd name="connsiteY55" fmla="*/ 907188 h 4702819"/>
              <a:gd name="connsiteX56" fmla="*/ 2159641 w 4271120"/>
              <a:gd name="connsiteY56" fmla="*/ 613927 h 4702819"/>
              <a:gd name="connsiteX57" fmla="*/ 2255710 w 4271120"/>
              <a:gd name="connsiteY57" fmla="*/ 818197 h 4702819"/>
              <a:gd name="connsiteX58" fmla="*/ 2248631 w 4271120"/>
              <a:gd name="connsiteY58" fmla="*/ 897075 h 4702819"/>
              <a:gd name="connsiteX59" fmla="*/ 2071663 w 4271120"/>
              <a:gd name="connsiteY59" fmla="*/ 706960 h 4702819"/>
              <a:gd name="connsiteX60" fmla="*/ 2063573 w 4271120"/>
              <a:gd name="connsiteY60" fmla="*/ 718085 h 4702819"/>
              <a:gd name="connsiteX61" fmla="*/ 1981662 w 4271120"/>
              <a:gd name="connsiteY61" fmla="*/ 1090223 h 4702819"/>
              <a:gd name="connsiteX62" fmla="*/ 2015034 w 4271120"/>
              <a:gd name="connsiteY62" fmla="*/ 1068987 h 4702819"/>
              <a:gd name="connsiteX63" fmla="*/ 2152563 w 4271120"/>
              <a:gd name="connsiteY63" fmla="*/ 876851 h 4702819"/>
              <a:gd name="connsiteX64" fmla="*/ 2193013 w 4271120"/>
              <a:gd name="connsiteY64" fmla="*/ 935503 h 4702819"/>
              <a:gd name="connsiteX65" fmla="*/ 2042337 w 4271120"/>
              <a:gd name="connsiteY65" fmla="*/ 1153931 h 4702819"/>
              <a:gd name="connsiteX66" fmla="*/ 1195925 w 4271120"/>
              <a:gd name="connsiteY66" fmla="*/ 1315731 h 4702819"/>
              <a:gd name="connsiteX67" fmla="*/ 1759188 w 4271120"/>
              <a:gd name="connsiteY67" fmla="*/ 1329888 h 4702819"/>
              <a:gd name="connsiteX68" fmla="*/ 1762222 w 4271120"/>
              <a:gd name="connsiteY68" fmla="*/ 1336967 h 4702819"/>
              <a:gd name="connsiteX69" fmla="*/ 1303117 w 4271120"/>
              <a:gd name="connsiteY69" fmla="*/ 1458316 h 4702819"/>
              <a:gd name="connsiteX70" fmla="*/ 1879527 w 4271120"/>
              <a:gd name="connsiteY70" fmla="*/ 1385506 h 4702819"/>
              <a:gd name="connsiteX71" fmla="*/ 1882560 w 4271120"/>
              <a:gd name="connsiteY71" fmla="*/ 1389551 h 4702819"/>
              <a:gd name="connsiteX72" fmla="*/ 1158509 w 4271120"/>
              <a:gd name="connsiteY72" fmla="*/ 1608992 h 4702819"/>
              <a:gd name="connsiteX73" fmla="*/ 1500309 w 4271120"/>
              <a:gd name="connsiteY73" fmla="*/ 1648430 h 4702819"/>
              <a:gd name="connsiteX74" fmla="*/ 1502332 w 4271120"/>
              <a:gd name="connsiteY74" fmla="*/ 1651464 h 4702819"/>
              <a:gd name="connsiteX75" fmla="*/ 1323342 w 4271120"/>
              <a:gd name="connsiteY75" fmla="*/ 1726296 h 4702819"/>
              <a:gd name="connsiteX76" fmla="*/ 1387050 w 4271120"/>
              <a:gd name="connsiteY76" fmla="*/ 1741465 h 4702819"/>
              <a:gd name="connsiteX77" fmla="*/ 1442669 w 4271120"/>
              <a:gd name="connsiteY77" fmla="*/ 1750566 h 4702819"/>
              <a:gd name="connsiteX78" fmla="*/ 1983684 w 4271120"/>
              <a:gd name="connsiteY78" fmla="*/ 1635284 h 4702819"/>
              <a:gd name="connsiteX79" fmla="*/ 2041326 w 4271120"/>
              <a:gd name="connsiteY79" fmla="*/ 1604947 h 4702819"/>
              <a:gd name="connsiteX80" fmla="*/ 1993797 w 4271120"/>
              <a:gd name="connsiteY80" fmla="*/ 1723262 h 4702819"/>
              <a:gd name="connsiteX81" fmla="*/ 1881549 w 4271120"/>
              <a:gd name="connsiteY81" fmla="*/ 1801128 h 4702819"/>
              <a:gd name="connsiteX82" fmla="*/ 1868403 w 4271120"/>
              <a:gd name="connsiteY82" fmla="*/ 1865847 h 4702819"/>
              <a:gd name="connsiteX83" fmla="*/ 1001766 w 4271120"/>
              <a:gd name="connsiteY83" fmla="*/ 1993265 h 4702819"/>
              <a:gd name="connsiteX84" fmla="*/ 999744 w 4271120"/>
              <a:gd name="connsiteY84" fmla="*/ 1993265 h 4702819"/>
              <a:gd name="connsiteX85" fmla="*/ 1477051 w 4271120"/>
              <a:gd name="connsiteY85" fmla="*/ 2115625 h 4702819"/>
              <a:gd name="connsiteX86" fmla="*/ 1478062 w 4271120"/>
              <a:gd name="connsiteY86" fmla="*/ 2118658 h 4702819"/>
              <a:gd name="connsiteX87" fmla="*/ 1337500 w 4271120"/>
              <a:gd name="connsiteY87" fmla="*/ 2160120 h 4702819"/>
              <a:gd name="connsiteX88" fmla="*/ 1830987 w 4271120"/>
              <a:gd name="connsiteY88" fmla="*/ 2044838 h 4702819"/>
              <a:gd name="connsiteX89" fmla="*/ 1840088 w 4271120"/>
              <a:gd name="connsiteY89" fmla="*/ 2054950 h 4702819"/>
              <a:gd name="connsiteX90" fmla="*/ 1610536 w 4271120"/>
              <a:gd name="connsiteY90" fmla="*/ 2209670 h 4702819"/>
              <a:gd name="connsiteX91" fmla="*/ 970417 w 4271120"/>
              <a:gd name="connsiteY91" fmla="*/ 2143940 h 4702819"/>
              <a:gd name="connsiteX92" fmla="*/ 1531659 w 4271120"/>
              <a:gd name="connsiteY92" fmla="*/ 2446302 h 4702819"/>
              <a:gd name="connsiteX93" fmla="*/ 1040194 w 4271120"/>
              <a:gd name="connsiteY93" fmla="*/ 2520123 h 4702819"/>
              <a:gd name="connsiteX94" fmla="*/ 1012890 w 4271120"/>
              <a:gd name="connsiteY94" fmla="*/ 2497875 h 4702819"/>
              <a:gd name="connsiteX95" fmla="*/ 585134 w 4271120"/>
              <a:gd name="connsiteY95" fmla="*/ 2905408 h 4702819"/>
              <a:gd name="connsiteX96" fmla="*/ 2443801 w 4271120"/>
              <a:gd name="connsiteY96" fmla="*/ 4164407 h 4702819"/>
              <a:gd name="connsiteX97" fmla="*/ 2680749 w 4271120"/>
              <a:gd name="connsiteY97" fmla="*/ 4641304 h 4702819"/>
              <a:gd name="connsiteX98" fmla="*/ 2704586 w 4271120"/>
              <a:gd name="connsiteY98" fmla="*/ 4702819 h 4702819"/>
              <a:gd name="connsiteX99" fmla="*/ 274676 w 4271120"/>
              <a:gd name="connsiteY99" fmla="*/ 4702819 h 4702819"/>
              <a:gd name="connsiteX100" fmla="*/ 115292 w 4271120"/>
              <a:gd name="connsiteY100" fmla="*/ 4702819 h 4702819"/>
              <a:gd name="connsiteX101" fmla="*/ 0 w 4271120"/>
              <a:gd name="connsiteY101" fmla="*/ 4702819 h 470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271120" h="4702819">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w="9176" cap="flat">
            <a:noFill/>
            <a:prstDash val="solid"/>
            <a:miter/>
          </a:ln>
        </p:spPr>
        <p:txBody>
          <a:bodyPr rtlCol="0" anchor="ctr"/>
          <a:lstStyle/>
          <a:p>
            <a:pPr lvl="0"/>
            <a:endParaRPr lang="de-DE" sz="1351" dirty="0"/>
          </a:p>
        </p:txBody>
      </p:sp>
      <p:sp>
        <p:nvSpPr>
          <p:cNvPr id="4" name="Datumsplatzhalter 3">
            <a:extLst>
              <a:ext uri="{FF2B5EF4-FFF2-40B4-BE49-F238E27FC236}">
                <a16:creationId xmlns:a16="http://schemas.microsoft.com/office/drawing/2014/main" id="{2DC10922-9553-44D5-BDEF-C5DFD31E6E27}"/>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526536" y="2899361"/>
            <a:ext cx="6399768" cy="540727"/>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526536" y="3512495"/>
            <a:ext cx="6399768"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8AC3E5BE-9275-472F-AEB2-C4DA849B9A55}"/>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8A45B3C2-1CA4-47B2-9CD9-00EEF9D615AF}"/>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5" name="Freihandform: Form 14">
              <a:extLst>
                <a:ext uri="{FF2B5EF4-FFF2-40B4-BE49-F238E27FC236}">
                  <a16:creationId xmlns:a16="http://schemas.microsoft.com/office/drawing/2014/main" id="{3243C064-66AF-4F89-A61C-8EAA80446B16}"/>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5E875C2F-2AC0-45DD-9626-129486821205}"/>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7" name="Freihandform: Form 16">
              <a:extLst>
                <a:ext uri="{FF2B5EF4-FFF2-40B4-BE49-F238E27FC236}">
                  <a16:creationId xmlns:a16="http://schemas.microsoft.com/office/drawing/2014/main" id="{2F1F040A-4C25-4A9B-91CF-4997C0E3FA28}"/>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Tree>
    <p:extLst>
      <p:ext uri="{BB962C8B-B14F-4D97-AF65-F5344CB8AC3E}">
        <p14:creationId xmlns:p14="http://schemas.microsoft.com/office/powerpoint/2010/main" val="3075076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 zwei Bilder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10" name="Inhaltsplatzhalter 9">
            <a:extLst>
              <a:ext uri="{FF2B5EF4-FFF2-40B4-BE49-F238E27FC236}">
                <a16:creationId xmlns:a16="http://schemas.microsoft.com/office/drawing/2014/main" id="{1ADE6869-998B-4809-AE43-C38E35BE8AA6}"/>
              </a:ext>
            </a:extLst>
          </p:cNvPr>
          <p:cNvSpPr>
            <a:spLocks noGrp="1"/>
          </p:cNvSpPr>
          <p:nvPr>
            <p:ph sz="quarter" idx="16" hasCustomPrompt="1"/>
          </p:nvPr>
        </p:nvSpPr>
        <p:spPr>
          <a:xfrm>
            <a:off x="4625578" y="1422400"/>
            <a:ext cx="224194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2" name="Inhaltsplatzhalter 11">
            <a:extLst>
              <a:ext uri="{FF2B5EF4-FFF2-40B4-BE49-F238E27FC236}">
                <a16:creationId xmlns:a16="http://schemas.microsoft.com/office/drawing/2014/main" id="{BB574367-BB34-447D-A233-6E083CBE551E}"/>
              </a:ext>
            </a:extLst>
          </p:cNvPr>
          <p:cNvSpPr>
            <a:spLocks noGrp="1"/>
          </p:cNvSpPr>
          <p:nvPr>
            <p:ph sz="quarter" idx="17" hasCustomPrompt="1"/>
          </p:nvPr>
        </p:nvSpPr>
        <p:spPr>
          <a:xfrm>
            <a:off x="6921103" y="1422399"/>
            <a:ext cx="2222897"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4" name="Textplatzhalter 13">
            <a:extLst>
              <a:ext uri="{FF2B5EF4-FFF2-40B4-BE49-F238E27FC236}">
                <a16:creationId xmlns:a16="http://schemas.microsoft.com/office/drawing/2014/main" id="{7DFAE767-5641-4D3F-9095-84DF27650729}"/>
              </a:ext>
            </a:extLst>
          </p:cNvPr>
          <p:cNvSpPr>
            <a:spLocks noGrp="1"/>
          </p:cNvSpPr>
          <p:nvPr>
            <p:ph type="body" sz="quarter" idx="18"/>
          </p:nvPr>
        </p:nvSpPr>
        <p:spPr>
          <a:xfrm>
            <a:off x="522288" y="1422400"/>
            <a:ext cx="3754437"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Textplatzhalter 9">
            <a:extLst>
              <a:ext uri="{FF2B5EF4-FFF2-40B4-BE49-F238E27FC236}">
                <a16:creationId xmlns:a16="http://schemas.microsoft.com/office/drawing/2014/main" id="{2D8BA4BA-FB64-43C5-A66D-4FDB44EE8ECB}"/>
              </a:ext>
            </a:extLst>
          </p:cNvPr>
          <p:cNvSpPr>
            <a:spLocks noGrp="1"/>
          </p:cNvSpPr>
          <p:nvPr>
            <p:ph type="body" sz="quarter" idx="15"/>
          </p:nvPr>
        </p:nvSpPr>
        <p:spPr>
          <a:xfrm>
            <a:off x="521495" y="1088384"/>
            <a:ext cx="3754437"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960897394"/>
      </p:ext>
    </p:extLst>
  </p:cSld>
  <p:clrMapOvr>
    <a:masterClrMapping/>
  </p:clrMapOvr>
  <p:extLst>
    <p:ext uri="{DCECCB84-F9BA-43D5-87BE-67443E8EF086}">
      <p15:sldGuideLst xmlns:p15="http://schemas.microsoft.com/office/powerpoint/2012/main">
        <p15:guide id="1" pos="4360" userDrawn="1">
          <p15:clr>
            <a:srgbClr val="FBAE40"/>
          </p15:clr>
        </p15:guide>
        <p15:guide id="2" pos="432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nhalt + Bild links">
    <p:spTree>
      <p:nvGrpSpPr>
        <p:cNvPr id="1" name=""/>
        <p:cNvGrpSpPr/>
        <p:nvPr/>
      </p:nvGrpSpPr>
      <p:grpSpPr>
        <a:xfrm>
          <a:off x="0" y="0"/>
          <a:ext cx="0" cy="0"/>
          <a:chOff x="0" y="0"/>
          <a:chExt cx="0" cy="0"/>
        </a:xfrm>
      </p:grpSpPr>
      <p:grpSp>
        <p:nvGrpSpPr>
          <p:cNvPr id="54" name="Gruppieren 53">
            <a:extLst>
              <a:ext uri="{FF2B5EF4-FFF2-40B4-BE49-F238E27FC236}">
                <a16:creationId xmlns:a16="http://schemas.microsoft.com/office/drawing/2014/main" id="{7376B4C5-BE86-46E2-BB73-C84DD0D0A2B1}"/>
              </a:ext>
            </a:extLst>
          </p:cNvPr>
          <p:cNvGrpSpPr/>
          <p:nvPr userDrawn="1"/>
        </p:nvGrpSpPr>
        <p:grpSpPr>
          <a:xfrm>
            <a:off x="-4877" y="4950860"/>
            <a:ext cx="9148877" cy="198120"/>
            <a:chOff x="-4877" y="4950860"/>
            <a:chExt cx="9148877" cy="198120"/>
          </a:xfrm>
        </p:grpSpPr>
        <p:sp>
          <p:nvSpPr>
            <p:cNvPr id="55" name="bk object 18">
              <a:extLst>
                <a:ext uri="{FF2B5EF4-FFF2-40B4-BE49-F238E27FC236}">
                  <a16:creationId xmlns:a16="http://schemas.microsoft.com/office/drawing/2014/main" id="{554B3AC1-FDFF-4DC3-9DC6-81F70D7AA0BB}"/>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6" name="bk object 18">
              <a:extLst>
                <a:ext uri="{FF2B5EF4-FFF2-40B4-BE49-F238E27FC236}">
                  <a16:creationId xmlns:a16="http://schemas.microsoft.com/office/drawing/2014/main" id="{77DD96AE-1808-4743-8DCB-608D8DC68352}"/>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7" name="Holder 3">
              <a:extLst>
                <a:ext uri="{FF2B5EF4-FFF2-40B4-BE49-F238E27FC236}">
                  <a16:creationId xmlns:a16="http://schemas.microsoft.com/office/drawing/2014/main" id="{DA1288D7-3EDD-4960-BA1A-AED8C420D139}"/>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625579" y="330910"/>
            <a:ext cx="2727787" cy="452322"/>
          </a:xfrm>
        </p:spPr>
        <p:txBody>
          <a:bodyPr/>
          <a:lstStyle/>
          <a:p>
            <a:r>
              <a:rPr lang="de-DE" dirty="0"/>
              <a:t>Titel</a:t>
            </a:r>
          </a:p>
        </p:txBody>
      </p:sp>
      <p:cxnSp>
        <p:nvCxnSpPr>
          <p:cNvPr id="47" name="Gerader Verbinder 46">
            <a:extLst>
              <a:ext uri="{FF2B5EF4-FFF2-40B4-BE49-F238E27FC236}">
                <a16:creationId xmlns:a16="http://schemas.microsoft.com/office/drawing/2014/main" id="{2A6B4FCA-16D8-4C61-9911-C6EBBA2E9614}"/>
              </a:ext>
            </a:extLst>
          </p:cNvPr>
          <p:cNvCxnSpPr>
            <a:cxnSpLocks/>
          </p:cNvCxnSpPr>
          <p:nvPr userDrawn="1"/>
        </p:nvCxnSpPr>
        <p:spPr>
          <a:xfrm>
            <a:off x="4625975" y="974732"/>
            <a:ext cx="2727391"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6973DDC7-C42E-4F39-AF1D-5C1BA1202CB8}"/>
              </a:ext>
            </a:extLst>
          </p:cNvPr>
          <p:cNvSpPr>
            <a:spLocks noGrp="1"/>
          </p:cNvSpPr>
          <p:nvPr>
            <p:ph sz="quarter" idx="15" hasCustomPrompt="1"/>
          </p:nvPr>
        </p:nvSpPr>
        <p:spPr>
          <a:xfrm>
            <a:off x="-6031" y="-1"/>
            <a:ext cx="4277280" cy="49149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7" name="Textplatzhalter 6">
            <a:extLst>
              <a:ext uri="{FF2B5EF4-FFF2-40B4-BE49-F238E27FC236}">
                <a16:creationId xmlns:a16="http://schemas.microsoft.com/office/drawing/2014/main" id="{18E86CCD-5F3A-4D32-9430-6A5FA2D99946}"/>
              </a:ext>
            </a:extLst>
          </p:cNvPr>
          <p:cNvSpPr>
            <a:spLocks noGrp="1"/>
          </p:cNvSpPr>
          <p:nvPr>
            <p:ph type="body" sz="quarter" idx="16"/>
          </p:nvPr>
        </p:nvSpPr>
        <p:spPr>
          <a:xfrm>
            <a:off x="4625578" y="1422400"/>
            <a:ext cx="3997722" cy="34877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0932BE4D-D3DC-4293-B6F8-AD2578029F27}"/>
              </a:ext>
            </a:extLst>
          </p:cNvPr>
          <p:cNvSpPr>
            <a:spLocks noGrp="1"/>
          </p:cNvSpPr>
          <p:nvPr>
            <p:ph type="body" sz="quarter" idx="17"/>
          </p:nvPr>
        </p:nvSpPr>
        <p:spPr>
          <a:xfrm>
            <a:off x="4625578" y="1088384"/>
            <a:ext cx="3996929"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2227148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nhalt + zwei Bilder links">
    <p:spTree>
      <p:nvGrpSpPr>
        <p:cNvPr id="1" name=""/>
        <p:cNvGrpSpPr/>
        <p:nvPr/>
      </p:nvGrpSpPr>
      <p:grpSpPr>
        <a:xfrm>
          <a:off x="0" y="0"/>
          <a:ext cx="0" cy="0"/>
          <a:chOff x="0" y="0"/>
          <a:chExt cx="0" cy="0"/>
        </a:xfrm>
      </p:grpSpPr>
      <p:grpSp>
        <p:nvGrpSpPr>
          <p:cNvPr id="55" name="Gruppieren 54">
            <a:extLst>
              <a:ext uri="{FF2B5EF4-FFF2-40B4-BE49-F238E27FC236}">
                <a16:creationId xmlns:a16="http://schemas.microsoft.com/office/drawing/2014/main" id="{CBB2739F-531B-406E-B9AE-7F5955A4C086}"/>
              </a:ext>
            </a:extLst>
          </p:cNvPr>
          <p:cNvGrpSpPr/>
          <p:nvPr userDrawn="1"/>
        </p:nvGrpSpPr>
        <p:grpSpPr>
          <a:xfrm>
            <a:off x="-4877" y="4950860"/>
            <a:ext cx="9148877" cy="198120"/>
            <a:chOff x="-4877" y="4950860"/>
            <a:chExt cx="9148877" cy="198120"/>
          </a:xfrm>
        </p:grpSpPr>
        <p:sp>
          <p:nvSpPr>
            <p:cNvPr id="56" name="bk object 18">
              <a:extLst>
                <a:ext uri="{FF2B5EF4-FFF2-40B4-BE49-F238E27FC236}">
                  <a16:creationId xmlns:a16="http://schemas.microsoft.com/office/drawing/2014/main" id="{10BD749C-F32D-4FA0-8B2F-E4376F4459C1}"/>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7" name="bk object 18">
              <a:extLst>
                <a:ext uri="{FF2B5EF4-FFF2-40B4-BE49-F238E27FC236}">
                  <a16:creationId xmlns:a16="http://schemas.microsoft.com/office/drawing/2014/main" id="{75AD1741-5FE5-4A33-9577-F1F4588F6C91}"/>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8" name="Holder 3">
              <a:extLst>
                <a:ext uri="{FF2B5EF4-FFF2-40B4-BE49-F238E27FC236}">
                  <a16:creationId xmlns:a16="http://schemas.microsoft.com/office/drawing/2014/main" id="{BF81CE3E-1239-4D0D-8337-4AABB0EB94BE}"/>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4" name="Titel 1">
            <a:extLst>
              <a:ext uri="{FF2B5EF4-FFF2-40B4-BE49-F238E27FC236}">
                <a16:creationId xmlns:a16="http://schemas.microsoft.com/office/drawing/2014/main" id="{A4C0BC30-E626-4EC3-B52E-EC6CECC18BA9}"/>
              </a:ext>
            </a:extLst>
          </p:cNvPr>
          <p:cNvSpPr>
            <a:spLocks noGrp="1"/>
          </p:cNvSpPr>
          <p:nvPr>
            <p:ph type="title" hasCustomPrompt="1"/>
          </p:nvPr>
        </p:nvSpPr>
        <p:spPr>
          <a:xfrm>
            <a:off x="4625579" y="330910"/>
            <a:ext cx="2727787" cy="452322"/>
          </a:xfrm>
        </p:spPr>
        <p:txBody>
          <a:bodyPr/>
          <a:lstStyle/>
          <a:p>
            <a:r>
              <a:rPr lang="de-DE" dirty="0"/>
              <a:t>Titel</a:t>
            </a:r>
          </a:p>
        </p:txBody>
      </p:sp>
      <p:cxnSp>
        <p:nvCxnSpPr>
          <p:cNvPr id="48" name="Gerader Verbinder 47">
            <a:extLst>
              <a:ext uri="{FF2B5EF4-FFF2-40B4-BE49-F238E27FC236}">
                <a16:creationId xmlns:a16="http://schemas.microsoft.com/office/drawing/2014/main" id="{C79038B0-AD42-42B7-8D15-303CEBA1DC4C}"/>
              </a:ext>
            </a:extLst>
          </p:cNvPr>
          <p:cNvCxnSpPr>
            <a:cxnSpLocks/>
          </p:cNvCxnSpPr>
          <p:nvPr userDrawn="1"/>
        </p:nvCxnSpPr>
        <p:spPr>
          <a:xfrm>
            <a:off x="4625975" y="974732"/>
            <a:ext cx="2727391"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D9464C44-AFA3-4DC5-AA03-2798F14ED87B}"/>
              </a:ext>
            </a:extLst>
          </p:cNvPr>
          <p:cNvSpPr>
            <a:spLocks noGrp="1"/>
          </p:cNvSpPr>
          <p:nvPr>
            <p:ph sz="quarter" idx="17" hasCustomPrompt="1"/>
          </p:nvPr>
        </p:nvSpPr>
        <p:spPr>
          <a:xfrm>
            <a:off x="0" y="0"/>
            <a:ext cx="4276259" cy="2431145"/>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7" name="Inhaltsplatzhalter 6">
            <a:extLst>
              <a:ext uri="{FF2B5EF4-FFF2-40B4-BE49-F238E27FC236}">
                <a16:creationId xmlns:a16="http://schemas.microsoft.com/office/drawing/2014/main" id="{BE691ED2-3E52-4E4A-9F7C-C8A1129667C6}"/>
              </a:ext>
            </a:extLst>
          </p:cNvPr>
          <p:cNvSpPr>
            <a:spLocks noGrp="1"/>
          </p:cNvSpPr>
          <p:nvPr>
            <p:ph sz="quarter" idx="18" hasCustomPrompt="1"/>
          </p:nvPr>
        </p:nvSpPr>
        <p:spPr>
          <a:xfrm>
            <a:off x="0" y="2493863"/>
            <a:ext cx="4276259" cy="2421037"/>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49" name="Textplatzhalter 6">
            <a:extLst>
              <a:ext uri="{FF2B5EF4-FFF2-40B4-BE49-F238E27FC236}">
                <a16:creationId xmlns:a16="http://schemas.microsoft.com/office/drawing/2014/main" id="{7826728D-0439-4A76-A6FC-AAE7B4BDFAF8}"/>
              </a:ext>
            </a:extLst>
          </p:cNvPr>
          <p:cNvSpPr>
            <a:spLocks noGrp="1"/>
          </p:cNvSpPr>
          <p:nvPr>
            <p:ph type="body" sz="quarter" idx="16"/>
          </p:nvPr>
        </p:nvSpPr>
        <p:spPr>
          <a:xfrm>
            <a:off x="4625578" y="1422400"/>
            <a:ext cx="4000268" cy="3487738"/>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2" name="Textplatzhalter 9">
            <a:extLst>
              <a:ext uri="{FF2B5EF4-FFF2-40B4-BE49-F238E27FC236}">
                <a16:creationId xmlns:a16="http://schemas.microsoft.com/office/drawing/2014/main" id="{6CA70A77-A6F0-4164-8C3A-0A11A527FA6B}"/>
              </a:ext>
            </a:extLst>
          </p:cNvPr>
          <p:cNvSpPr>
            <a:spLocks noGrp="1"/>
          </p:cNvSpPr>
          <p:nvPr>
            <p:ph type="body" sz="quarter" idx="15"/>
          </p:nvPr>
        </p:nvSpPr>
        <p:spPr>
          <a:xfrm>
            <a:off x="4622239" y="1088384"/>
            <a:ext cx="4000268"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479887640"/>
      </p:ext>
    </p:extLst>
  </p:cSld>
  <p:clrMapOvr>
    <a:masterClrMapping/>
  </p:clrMapOvr>
  <p:extLst>
    <p:ext uri="{DCECCB84-F9BA-43D5-87BE-67443E8EF086}">
      <p15:sldGuideLst xmlns:p15="http://schemas.microsoft.com/office/powerpoint/2012/main">
        <p15:guide id="1" orient="horz" pos="1571" userDrawn="1">
          <p15:clr>
            <a:srgbClr val="FBAE40"/>
          </p15:clr>
        </p15:guide>
        <p15:guide id="2" orient="horz" pos="153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 zwei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3133C81B-6C39-4BD5-9BF9-8617341D8014}"/>
              </a:ext>
            </a:extLst>
          </p:cNvPr>
          <p:cNvSpPr>
            <a:spLocks noGrp="1"/>
          </p:cNvSpPr>
          <p:nvPr>
            <p:ph sz="quarter" idx="15" hasCustomPrompt="1"/>
          </p:nvPr>
        </p:nvSpPr>
        <p:spPr>
          <a:xfrm>
            <a:off x="0" y="1422400"/>
            <a:ext cx="454461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Inhaltsplatzhalter 10">
            <a:extLst>
              <a:ext uri="{FF2B5EF4-FFF2-40B4-BE49-F238E27FC236}">
                <a16:creationId xmlns:a16="http://schemas.microsoft.com/office/drawing/2014/main" id="{915B8044-0142-42E8-8428-B098000CEBD6}"/>
              </a:ext>
            </a:extLst>
          </p:cNvPr>
          <p:cNvSpPr>
            <a:spLocks noGrp="1"/>
          </p:cNvSpPr>
          <p:nvPr>
            <p:ph sz="quarter" idx="16" hasCustomPrompt="1"/>
          </p:nvPr>
        </p:nvSpPr>
        <p:spPr>
          <a:xfrm>
            <a:off x="4599384" y="1422400"/>
            <a:ext cx="454461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DCD8515B-3FAA-49D1-9325-FCE6A6E2CA0F}"/>
              </a:ext>
            </a:extLst>
          </p:cNvPr>
          <p:cNvSpPr>
            <a:spLocks noGrp="1"/>
          </p:cNvSpPr>
          <p:nvPr>
            <p:ph type="body" sz="quarter" idx="17"/>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662697664"/>
      </p:ext>
    </p:extLst>
  </p:cSld>
  <p:clrMapOvr>
    <a:masterClrMapping/>
  </p:clrMapOvr>
  <p:extLst>
    <p:ext uri="{DCECCB84-F9BA-43D5-87BE-67443E8EF086}">
      <p15:sldGuideLst xmlns:p15="http://schemas.microsoft.com/office/powerpoint/2012/main">
        <p15:guide id="1" pos="2863" userDrawn="1">
          <p15:clr>
            <a:srgbClr val="FBAE40"/>
          </p15:clr>
        </p15:guide>
        <p15:guide id="2" pos="2897"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 drei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CC021923-B745-4638-A634-E1DA375F90EE}"/>
              </a:ext>
            </a:extLst>
          </p:cNvPr>
          <p:cNvSpPr>
            <a:spLocks noGrp="1"/>
          </p:cNvSpPr>
          <p:nvPr>
            <p:ph sz="quarter" idx="17" hasCustomPrompt="1"/>
          </p:nvPr>
        </p:nvSpPr>
        <p:spPr>
          <a:xfrm>
            <a:off x="0" y="1422399"/>
            <a:ext cx="2978945"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1" name="Inhaltsplatzhalter 3">
            <a:extLst>
              <a:ext uri="{FF2B5EF4-FFF2-40B4-BE49-F238E27FC236}">
                <a16:creationId xmlns:a16="http://schemas.microsoft.com/office/drawing/2014/main" id="{47556F71-EDA3-472E-9372-CE0F4A696721}"/>
              </a:ext>
            </a:extLst>
          </p:cNvPr>
          <p:cNvSpPr>
            <a:spLocks noGrp="1"/>
          </p:cNvSpPr>
          <p:nvPr>
            <p:ph sz="quarter" idx="18" hasCustomPrompt="1"/>
          </p:nvPr>
        </p:nvSpPr>
        <p:spPr>
          <a:xfrm>
            <a:off x="3032522" y="1422400"/>
            <a:ext cx="3078956"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2" name="Inhaltsplatzhalter 3">
            <a:extLst>
              <a:ext uri="{FF2B5EF4-FFF2-40B4-BE49-F238E27FC236}">
                <a16:creationId xmlns:a16="http://schemas.microsoft.com/office/drawing/2014/main" id="{C1ADC803-A245-408E-AB12-EC54C19B5108}"/>
              </a:ext>
            </a:extLst>
          </p:cNvPr>
          <p:cNvSpPr>
            <a:spLocks noGrp="1"/>
          </p:cNvSpPr>
          <p:nvPr>
            <p:ph sz="quarter" idx="19" hasCustomPrompt="1"/>
          </p:nvPr>
        </p:nvSpPr>
        <p:spPr>
          <a:xfrm>
            <a:off x="6165058" y="1422400"/>
            <a:ext cx="2978943"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9" name="Textplatzhalter 9">
            <a:extLst>
              <a:ext uri="{FF2B5EF4-FFF2-40B4-BE49-F238E27FC236}">
                <a16:creationId xmlns:a16="http://schemas.microsoft.com/office/drawing/2014/main" id="{8BF9FAA4-D548-4161-842B-AA7FC87A01C9}"/>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736764812"/>
      </p:ext>
    </p:extLst>
  </p:cSld>
  <p:clrMapOvr>
    <a:masterClrMapping/>
  </p:clrMapOvr>
  <p:extLst>
    <p:ext uri="{DCECCB84-F9BA-43D5-87BE-67443E8EF086}">
      <p15:sldGuideLst xmlns:p15="http://schemas.microsoft.com/office/powerpoint/2012/main">
        <p15:guide id="1" pos="1910" userDrawn="1">
          <p15:clr>
            <a:srgbClr val="FBAE40"/>
          </p15:clr>
        </p15:guide>
        <p15:guide id="3" pos="3850" userDrawn="1">
          <p15:clr>
            <a:srgbClr val="FBAE40"/>
          </p15:clr>
        </p15:guide>
        <p15:guide id="4" pos="3884" userDrawn="1">
          <p15:clr>
            <a:srgbClr val="FBAE40"/>
          </p15:clr>
        </p15:guide>
        <p15:guide id="5" pos="187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Überschrift + Bild gro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4" name="Inhaltsplatzhalter 3">
            <a:extLst>
              <a:ext uri="{FF2B5EF4-FFF2-40B4-BE49-F238E27FC236}">
                <a16:creationId xmlns:a16="http://schemas.microsoft.com/office/drawing/2014/main" id="{9F40F789-6719-4203-8D60-D2478F651705}"/>
              </a:ext>
            </a:extLst>
          </p:cNvPr>
          <p:cNvSpPr>
            <a:spLocks noGrp="1"/>
          </p:cNvSpPr>
          <p:nvPr>
            <p:ph sz="quarter" idx="14" hasCustomPrompt="1"/>
          </p:nvPr>
        </p:nvSpPr>
        <p:spPr>
          <a:xfrm>
            <a:off x="0" y="1422399"/>
            <a:ext cx="9144000"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8" name="Textplatzhalter 9">
            <a:extLst>
              <a:ext uri="{FF2B5EF4-FFF2-40B4-BE49-F238E27FC236}">
                <a16:creationId xmlns:a16="http://schemas.microsoft.com/office/drawing/2014/main" id="{C7107210-3CE2-4AF7-87A5-802B65D926E0}"/>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3680941069"/>
      </p:ext>
    </p:extLst>
  </p:cSld>
  <p:clrMapOvr>
    <a:masterClrMapping/>
  </p:clrMapOvr>
  <p:extLst>
    <p:ext uri="{DCECCB84-F9BA-43D5-87BE-67443E8EF086}">
      <p15:sldGuideLst xmlns:p15="http://schemas.microsoft.com/office/powerpoint/2012/main">
        <p15:guide id="1" orient="horz" pos="1979" userDrawn="1">
          <p15:clr>
            <a:srgbClr val="FBAE40"/>
          </p15:clr>
        </p15:guide>
        <p15:guide id="2" orient="horz" pos="2014" userDrawn="1">
          <p15:clr>
            <a:srgbClr val="FBAE40"/>
          </p15:clr>
        </p15:guide>
        <p15:guide id="3" pos="2863" userDrawn="1">
          <p15:clr>
            <a:srgbClr val="FBAE40"/>
          </p15:clr>
        </p15:guide>
        <p15:guide id="4" pos="2897" userDrawn="1">
          <p15:clr>
            <a:srgbClr val="FBAE40"/>
          </p15:clr>
        </p15:guide>
        <p15:guide id="5" pos="1928" userDrawn="1">
          <p15:clr>
            <a:srgbClr val="FBAE40"/>
          </p15:clr>
        </p15:guide>
        <p15:guide id="6" pos="1894" userDrawn="1">
          <p15:clr>
            <a:srgbClr val="FBAE40"/>
          </p15:clr>
        </p15:guide>
        <p15:guide id="7" pos="958" userDrawn="1">
          <p15:clr>
            <a:srgbClr val="FBAE40"/>
          </p15:clr>
        </p15:guide>
        <p15:guide id="8" pos="924" userDrawn="1">
          <p15:clr>
            <a:srgbClr val="FBAE40"/>
          </p15:clr>
        </p15:guide>
        <p15:guide id="9" pos="4309" userDrawn="1">
          <p15:clr>
            <a:srgbClr val="FBAE40"/>
          </p15:clr>
        </p15:guide>
        <p15:guide id="10" pos="434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BC85E-9658-4D4D-BDC1-B9AA54CC6E15}"/>
              </a:ext>
            </a:extLst>
          </p:cNvPr>
          <p:cNvSpPr>
            <a:spLocks noGrp="1"/>
          </p:cNvSpPr>
          <p:nvPr>
            <p:ph type="title"/>
          </p:nvPr>
        </p:nvSpPr>
        <p:spPr/>
        <p:txBody>
          <a:bodyPr/>
          <a:lstStyle/>
          <a:p>
            <a:r>
              <a:rPr lang="de-DE"/>
              <a:t>Titelmasterformat durch Klicken bearbeiten</a:t>
            </a:r>
            <a:endParaRPr lang="de-DE" dirty="0"/>
          </a:p>
        </p:txBody>
      </p:sp>
      <p:sp>
        <p:nvSpPr>
          <p:cNvPr id="4" name="Fußzeilenplatzhalter 3">
            <a:extLst>
              <a:ext uri="{FF2B5EF4-FFF2-40B4-BE49-F238E27FC236}">
                <a16:creationId xmlns:a16="http://schemas.microsoft.com/office/drawing/2014/main" id="{A450C059-9EF2-4BF6-ACD1-CD0A42FA1FD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F95CDF-AED9-4575-BFCF-0B8549EE4971}"/>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7" name="Textplatzhalter 9">
            <a:extLst>
              <a:ext uri="{FF2B5EF4-FFF2-40B4-BE49-F238E27FC236}">
                <a16:creationId xmlns:a16="http://schemas.microsoft.com/office/drawing/2014/main" id="{0CC4D937-7F2F-4AE2-8EDF-C7E85BCB25B3}"/>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1235274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BC85E-9658-4D4D-BDC1-B9AA54CC6E15}"/>
              </a:ext>
            </a:extLst>
          </p:cNvPr>
          <p:cNvSpPr>
            <a:spLocks noGrp="1"/>
          </p:cNvSpPr>
          <p:nvPr>
            <p:ph type="title"/>
          </p:nvPr>
        </p:nvSpPr>
        <p:spPr/>
        <p:txBody>
          <a:bodyPr/>
          <a:lstStyle/>
          <a:p>
            <a:r>
              <a:rPr lang="de-DE"/>
              <a:t>Titelmasterformat durch Klicken bearbeiten</a:t>
            </a:r>
            <a:endParaRPr lang="de-DE" dirty="0"/>
          </a:p>
        </p:txBody>
      </p:sp>
      <p:sp>
        <p:nvSpPr>
          <p:cNvPr id="4" name="Fußzeilenplatzhalter 3">
            <a:extLst>
              <a:ext uri="{FF2B5EF4-FFF2-40B4-BE49-F238E27FC236}">
                <a16:creationId xmlns:a16="http://schemas.microsoft.com/office/drawing/2014/main" id="{A450C059-9EF2-4BF6-ACD1-CD0A42FA1FD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F95CDF-AED9-4575-BFCF-0B8549EE4971}"/>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2930377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1808928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Kapiteltrenner 1">
    <p:spTree>
      <p:nvGrpSpPr>
        <p:cNvPr id="1" name=""/>
        <p:cNvGrpSpPr/>
        <p:nvPr/>
      </p:nvGrpSpPr>
      <p:grpSpPr>
        <a:xfrm>
          <a:off x="0" y="0"/>
          <a:ext cx="0" cy="0"/>
          <a:chOff x="0" y="0"/>
          <a:chExt cx="0" cy="0"/>
        </a:xfrm>
      </p:grpSpPr>
      <p:grpSp>
        <p:nvGrpSpPr>
          <p:cNvPr id="50" name="Gruppieren 49">
            <a:extLst>
              <a:ext uri="{FF2B5EF4-FFF2-40B4-BE49-F238E27FC236}">
                <a16:creationId xmlns:a16="http://schemas.microsoft.com/office/drawing/2014/main" id="{4F2D883D-86A1-4B38-BBBC-81F258AD3664}"/>
              </a:ext>
            </a:extLst>
          </p:cNvPr>
          <p:cNvGrpSpPr/>
          <p:nvPr userDrawn="1"/>
        </p:nvGrpSpPr>
        <p:grpSpPr>
          <a:xfrm>
            <a:off x="-4877" y="4950860"/>
            <a:ext cx="9148877" cy="198120"/>
            <a:chOff x="-4877" y="4950860"/>
            <a:chExt cx="9148877" cy="198120"/>
          </a:xfrm>
        </p:grpSpPr>
        <p:sp>
          <p:nvSpPr>
            <p:cNvPr id="51" name="bk object 18">
              <a:extLst>
                <a:ext uri="{FF2B5EF4-FFF2-40B4-BE49-F238E27FC236}">
                  <a16:creationId xmlns:a16="http://schemas.microsoft.com/office/drawing/2014/main" id="{A0B87E1F-4D99-4450-9167-085B1ECC6BB2}"/>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2" name="bk object 18">
              <a:extLst>
                <a:ext uri="{FF2B5EF4-FFF2-40B4-BE49-F238E27FC236}">
                  <a16:creationId xmlns:a16="http://schemas.microsoft.com/office/drawing/2014/main" id="{29147ACE-4C7A-4AC3-A60F-A813EE08D57E}"/>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3" name="Holder 3">
              <a:extLst>
                <a:ext uri="{FF2B5EF4-FFF2-40B4-BE49-F238E27FC236}">
                  <a16:creationId xmlns:a16="http://schemas.microsoft.com/office/drawing/2014/main" id="{3187F65C-802F-454B-B4D7-B16EEF26A624}"/>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5" name="Titel 1">
            <a:extLst>
              <a:ext uri="{FF2B5EF4-FFF2-40B4-BE49-F238E27FC236}">
                <a16:creationId xmlns:a16="http://schemas.microsoft.com/office/drawing/2014/main" id="{B0EFD377-4EA8-4233-8819-69CE7EFB9E7E}"/>
              </a:ext>
            </a:extLst>
          </p:cNvPr>
          <p:cNvSpPr>
            <a:spLocks noGrp="1"/>
          </p:cNvSpPr>
          <p:nvPr>
            <p:ph type="title"/>
          </p:nvPr>
        </p:nvSpPr>
        <p:spPr>
          <a:xfrm>
            <a:off x="3842920" y="3034543"/>
            <a:ext cx="4779587" cy="919235"/>
          </a:xfrm>
        </p:spPr>
        <p:txBody>
          <a:bodyPr/>
          <a:lstStyle>
            <a:lvl1pPr algn="r">
              <a:defRPr/>
            </a:lvl1pPr>
          </a:lstStyle>
          <a:p>
            <a:r>
              <a:rPr lang="de-DE"/>
              <a:t>Titelmasterformat durch Klicken bearbeiten</a:t>
            </a:r>
            <a:endParaRPr lang="de-DE" dirty="0"/>
          </a:p>
        </p:txBody>
      </p:sp>
      <p:pic>
        <p:nvPicPr>
          <p:cNvPr id="12" name="Grafik 11">
            <a:extLst>
              <a:ext uri="{FF2B5EF4-FFF2-40B4-BE49-F238E27FC236}">
                <a16:creationId xmlns:a16="http://schemas.microsoft.com/office/drawing/2014/main" id="{3B9C8E9F-01A9-4CE0-8030-B76B3BE38D6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0" y="0"/>
            <a:ext cx="3731958" cy="4914900"/>
          </a:xfrm>
          <a:custGeom>
            <a:avLst/>
            <a:gdLst>
              <a:gd name="connsiteX0" fmla="*/ 0 w 5015880"/>
              <a:gd name="connsiteY0" fmla="*/ 0 h 6597650"/>
              <a:gd name="connsiteX1" fmla="*/ 5015880 w 5015880"/>
              <a:gd name="connsiteY1" fmla="*/ 0 h 6597650"/>
              <a:gd name="connsiteX2" fmla="*/ 5015880 w 5015880"/>
              <a:gd name="connsiteY2" fmla="*/ 6597650 h 6597650"/>
              <a:gd name="connsiteX3" fmla="*/ 0 w 5015880"/>
              <a:gd name="connsiteY3" fmla="*/ 6597650 h 6597650"/>
            </a:gdLst>
            <a:ahLst/>
            <a:cxnLst>
              <a:cxn ang="0">
                <a:pos x="connsiteX0" y="connsiteY0"/>
              </a:cxn>
              <a:cxn ang="0">
                <a:pos x="connsiteX1" y="connsiteY1"/>
              </a:cxn>
              <a:cxn ang="0">
                <a:pos x="connsiteX2" y="connsiteY2"/>
              </a:cxn>
              <a:cxn ang="0">
                <a:pos x="connsiteX3" y="connsiteY3"/>
              </a:cxn>
            </a:cxnLst>
            <a:rect l="l" t="t" r="r" b="b"/>
            <a:pathLst>
              <a:path w="5015880" h="6597650">
                <a:moveTo>
                  <a:pt x="0" y="0"/>
                </a:moveTo>
                <a:lnTo>
                  <a:pt x="5015880" y="0"/>
                </a:lnTo>
                <a:lnTo>
                  <a:pt x="5015880" y="6597650"/>
                </a:lnTo>
                <a:lnTo>
                  <a:pt x="0" y="6597650"/>
                </a:lnTo>
                <a:close/>
              </a:path>
            </a:pathLst>
          </a:custGeom>
        </p:spPr>
      </p:pic>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22072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folie 3">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2A319C61-FBE7-466D-8041-BA328224720B}"/>
              </a:ext>
            </a:extLst>
          </p:cNvPr>
          <p:cNvGrpSpPr/>
          <p:nvPr userDrawn="1"/>
        </p:nvGrpSpPr>
        <p:grpSpPr>
          <a:xfrm>
            <a:off x="-4877" y="4950860"/>
            <a:ext cx="9148877" cy="198120"/>
            <a:chOff x="-4877" y="4950860"/>
            <a:chExt cx="9148877" cy="198120"/>
          </a:xfrm>
        </p:grpSpPr>
        <p:sp>
          <p:nvSpPr>
            <p:cNvPr id="27" name="bk object 18">
              <a:extLst>
                <a:ext uri="{FF2B5EF4-FFF2-40B4-BE49-F238E27FC236}">
                  <a16:creationId xmlns:a16="http://schemas.microsoft.com/office/drawing/2014/main" id="{6943C0CE-1EA2-499D-ACFC-7FAE777D4885}"/>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8" name="bk object 18">
              <a:extLst>
                <a:ext uri="{FF2B5EF4-FFF2-40B4-BE49-F238E27FC236}">
                  <a16:creationId xmlns:a16="http://schemas.microsoft.com/office/drawing/2014/main" id="{C64DCA2F-E670-44CF-8CCD-A8817BCDFE08}"/>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29" name="Holder 3">
              <a:extLst>
                <a:ext uri="{FF2B5EF4-FFF2-40B4-BE49-F238E27FC236}">
                  <a16:creationId xmlns:a16="http://schemas.microsoft.com/office/drawing/2014/main" id="{39C16D6C-600C-4A10-95E4-95BF4999FC19}"/>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4" name="Datumsplatzhalter 3">
            <a:extLst>
              <a:ext uri="{FF2B5EF4-FFF2-40B4-BE49-F238E27FC236}">
                <a16:creationId xmlns:a16="http://schemas.microsoft.com/office/drawing/2014/main" id="{2DC10922-9553-44D5-BDEF-C5DFD31E6E27}"/>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2" name="Titel 1">
            <a:extLst>
              <a:ext uri="{FF2B5EF4-FFF2-40B4-BE49-F238E27FC236}">
                <a16:creationId xmlns:a16="http://schemas.microsoft.com/office/drawing/2014/main" id="{26A72F4E-48F4-48C4-AAF5-77358A958D06}"/>
              </a:ext>
            </a:extLst>
          </p:cNvPr>
          <p:cNvSpPr>
            <a:spLocks noGrp="1"/>
          </p:cNvSpPr>
          <p:nvPr>
            <p:ph type="ctrTitle" hasCustomPrompt="1"/>
          </p:nvPr>
        </p:nvSpPr>
        <p:spPr>
          <a:xfrm>
            <a:off x="526536" y="2331598"/>
            <a:ext cx="6399768" cy="1108490"/>
          </a:xfrm>
        </p:spPr>
        <p:txBody>
          <a:bodyPr lIns="0" tIns="0" rIns="0" bIns="0" anchor="b">
            <a:noAutofit/>
          </a:bodyPr>
          <a:lstStyle>
            <a:lvl1pPr algn="l">
              <a:defRPr sz="3600" b="0">
                <a:solidFill>
                  <a:schemeClr val="tx2"/>
                </a:solidFill>
              </a:defRPr>
            </a:lvl1pPr>
          </a:lstStyle>
          <a:p>
            <a:r>
              <a:rPr lang="de-DE" dirty="0"/>
              <a:t>Titel bearbeiten</a:t>
            </a:r>
          </a:p>
        </p:txBody>
      </p:sp>
      <p:sp>
        <p:nvSpPr>
          <p:cNvPr id="3" name="Untertitel 2">
            <a:extLst>
              <a:ext uri="{FF2B5EF4-FFF2-40B4-BE49-F238E27FC236}">
                <a16:creationId xmlns:a16="http://schemas.microsoft.com/office/drawing/2014/main" id="{BED0E50F-2245-4DD1-8901-55D904703F45}"/>
              </a:ext>
            </a:extLst>
          </p:cNvPr>
          <p:cNvSpPr>
            <a:spLocks noGrp="1"/>
          </p:cNvSpPr>
          <p:nvPr>
            <p:ph type="subTitle" idx="1"/>
          </p:nvPr>
        </p:nvSpPr>
        <p:spPr>
          <a:xfrm>
            <a:off x="526536" y="3512495"/>
            <a:ext cx="6399768"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018F5287-7D90-4427-B223-AB51C34FB468}"/>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949CBA05-EE3B-40FD-B566-67D594E41B9E}"/>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5" name="Freihandform: Form 14">
              <a:extLst>
                <a:ext uri="{FF2B5EF4-FFF2-40B4-BE49-F238E27FC236}">
                  <a16:creationId xmlns:a16="http://schemas.microsoft.com/office/drawing/2014/main" id="{73274AB8-A508-4076-9FF6-7AE09BB7827C}"/>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A0060672-D990-46D3-A86C-D3F5FB08D442}"/>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17" name="Freihandform: Form 16">
              <a:extLst>
                <a:ext uri="{FF2B5EF4-FFF2-40B4-BE49-F238E27FC236}">
                  <a16:creationId xmlns:a16="http://schemas.microsoft.com/office/drawing/2014/main" id="{7FB0B066-EC76-4017-ACF3-B5105457A388}"/>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Tree>
    <p:extLst>
      <p:ext uri="{BB962C8B-B14F-4D97-AF65-F5344CB8AC3E}">
        <p14:creationId xmlns:p14="http://schemas.microsoft.com/office/powerpoint/2010/main" val="1167353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apiteltrenner 2">
    <p:spTree>
      <p:nvGrpSpPr>
        <p:cNvPr id="1" name=""/>
        <p:cNvGrpSpPr/>
        <p:nvPr/>
      </p:nvGrpSpPr>
      <p:grpSpPr>
        <a:xfrm>
          <a:off x="0" y="0"/>
          <a:ext cx="0" cy="0"/>
          <a:chOff x="0" y="0"/>
          <a:chExt cx="0" cy="0"/>
        </a:xfrm>
      </p:grpSpPr>
      <p:grpSp>
        <p:nvGrpSpPr>
          <p:cNvPr id="50" name="Gruppieren 49">
            <a:extLst>
              <a:ext uri="{FF2B5EF4-FFF2-40B4-BE49-F238E27FC236}">
                <a16:creationId xmlns:a16="http://schemas.microsoft.com/office/drawing/2014/main" id="{C90C208C-E187-483E-A849-994740CF4EB9}"/>
              </a:ext>
            </a:extLst>
          </p:cNvPr>
          <p:cNvGrpSpPr/>
          <p:nvPr userDrawn="1"/>
        </p:nvGrpSpPr>
        <p:grpSpPr>
          <a:xfrm>
            <a:off x="-4877" y="4950860"/>
            <a:ext cx="9148877" cy="198120"/>
            <a:chOff x="-4877" y="4950860"/>
            <a:chExt cx="9148877" cy="198120"/>
          </a:xfrm>
        </p:grpSpPr>
        <p:sp>
          <p:nvSpPr>
            <p:cNvPr id="51" name="bk object 18">
              <a:extLst>
                <a:ext uri="{FF2B5EF4-FFF2-40B4-BE49-F238E27FC236}">
                  <a16:creationId xmlns:a16="http://schemas.microsoft.com/office/drawing/2014/main" id="{EE0396FA-425F-4EDC-9520-B9A44FA9B2CE}"/>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2" name="bk object 18">
              <a:extLst>
                <a:ext uri="{FF2B5EF4-FFF2-40B4-BE49-F238E27FC236}">
                  <a16:creationId xmlns:a16="http://schemas.microsoft.com/office/drawing/2014/main" id="{565B0312-1532-4603-9199-E7A9D647D7DD}"/>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53" name="Holder 3">
              <a:extLst>
                <a:ext uri="{FF2B5EF4-FFF2-40B4-BE49-F238E27FC236}">
                  <a16:creationId xmlns:a16="http://schemas.microsoft.com/office/drawing/2014/main" id="{64829966-6167-4E75-9B98-6CFBF28F3C77}"/>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grpSp>
        <p:nvGrpSpPr>
          <p:cNvPr id="16" name="Grafik 9">
            <a:extLst>
              <a:ext uri="{FF2B5EF4-FFF2-40B4-BE49-F238E27FC236}">
                <a16:creationId xmlns:a16="http://schemas.microsoft.com/office/drawing/2014/main" id="{FDF40BED-CE41-4F2B-9008-0CAE3088D83B}"/>
              </a:ext>
            </a:extLst>
          </p:cNvPr>
          <p:cNvGrpSpPr/>
          <p:nvPr userDrawn="1"/>
        </p:nvGrpSpPr>
        <p:grpSpPr>
          <a:xfrm>
            <a:off x="7741437" y="394294"/>
            <a:ext cx="1049330" cy="621121"/>
            <a:chOff x="10321916" y="525077"/>
            <a:chExt cx="1399106" cy="827140"/>
          </a:xfrm>
          <a:solidFill>
            <a:schemeClr val="accent1"/>
          </a:solidFill>
        </p:grpSpPr>
        <p:grpSp>
          <p:nvGrpSpPr>
            <p:cNvPr id="17" name="Grafik 9">
              <a:extLst>
                <a:ext uri="{FF2B5EF4-FFF2-40B4-BE49-F238E27FC236}">
                  <a16:creationId xmlns:a16="http://schemas.microsoft.com/office/drawing/2014/main" id="{0B49B38F-6A41-4759-B72C-5F216A133318}"/>
                </a:ext>
              </a:extLst>
            </p:cNvPr>
            <p:cNvGrpSpPr/>
            <p:nvPr/>
          </p:nvGrpSpPr>
          <p:grpSpPr>
            <a:xfrm>
              <a:off x="10321916" y="525077"/>
              <a:ext cx="1179212" cy="575107"/>
              <a:chOff x="10321916" y="525077"/>
              <a:chExt cx="1179212" cy="575107"/>
            </a:xfrm>
            <a:solidFill>
              <a:schemeClr val="accent1"/>
            </a:solidFill>
          </p:grpSpPr>
          <p:sp>
            <p:nvSpPr>
              <p:cNvPr id="36" name="Freihandform: Form 35">
                <a:extLst>
                  <a:ext uri="{FF2B5EF4-FFF2-40B4-BE49-F238E27FC236}">
                    <a16:creationId xmlns:a16="http://schemas.microsoft.com/office/drawing/2014/main" id="{CBFECEB3-E5D0-4A80-BB99-C9B0C0773EAA}"/>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lstStyle/>
              <a:p>
                <a:endParaRPr lang="de-DE" sz="1351"/>
              </a:p>
            </p:txBody>
          </p:sp>
          <p:sp>
            <p:nvSpPr>
              <p:cNvPr id="37" name="Freihandform: Form 36">
                <a:extLst>
                  <a:ext uri="{FF2B5EF4-FFF2-40B4-BE49-F238E27FC236}">
                    <a16:creationId xmlns:a16="http://schemas.microsoft.com/office/drawing/2014/main" id="{205BBD97-9903-40A9-8B6F-28C8A15C6553}"/>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8" name="Freihandform: Form 37">
                <a:extLst>
                  <a:ext uri="{FF2B5EF4-FFF2-40B4-BE49-F238E27FC236}">
                    <a16:creationId xmlns:a16="http://schemas.microsoft.com/office/drawing/2014/main" id="{601EB764-A17E-450D-B58A-6703C97C9CE9}"/>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lstStyle/>
              <a:p>
                <a:endParaRPr lang="de-DE" sz="1351"/>
              </a:p>
            </p:txBody>
          </p:sp>
          <p:sp>
            <p:nvSpPr>
              <p:cNvPr id="39" name="Freihandform: Form 38">
                <a:extLst>
                  <a:ext uri="{FF2B5EF4-FFF2-40B4-BE49-F238E27FC236}">
                    <a16:creationId xmlns:a16="http://schemas.microsoft.com/office/drawing/2014/main" id="{82DD2E94-DB4B-4BD8-BFDB-FDFAA8C69EA1}"/>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0" name="Freihandform: Form 39">
                <a:extLst>
                  <a:ext uri="{FF2B5EF4-FFF2-40B4-BE49-F238E27FC236}">
                    <a16:creationId xmlns:a16="http://schemas.microsoft.com/office/drawing/2014/main" id="{832D3428-693C-4D74-94D9-E68B7A16B041}"/>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lstStyle/>
              <a:p>
                <a:endParaRPr lang="de-DE" sz="1351"/>
              </a:p>
            </p:txBody>
          </p:sp>
          <p:sp>
            <p:nvSpPr>
              <p:cNvPr id="41" name="Freihandform: Form 40">
                <a:extLst>
                  <a:ext uri="{FF2B5EF4-FFF2-40B4-BE49-F238E27FC236}">
                    <a16:creationId xmlns:a16="http://schemas.microsoft.com/office/drawing/2014/main" id="{0E083E88-01F2-4468-BC37-D107C47234B4}"/>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lstStyle/>
              <a:p>
                <a:endParaRPr lang="de-DE" sz="1351"/>
              </a:p>
            </p:txBody>
          </p:sp>
        </p:grpSp>
        <p:sp>
          <p:nvSpPr>
            <p:cNvPr id="18" name="Freihandform: Form 17">
              <a:extLst>
                <a:ext uri="{FF2B5EF4-FFF2-40B4-BE49-F238E27FC236}">
                  <a16:creationId xmlns:a16="http://schemas.microsoft.com/office/drawing/2014/main" id="{CE077675-12C0-483D-8266-8C564517BD07}"/>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FF4BAE46-A2AC-42A1-814E-CFCC32BEF113}"/>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A46A2275-819B-4DE9-965C-8B94B846FB54}"/>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1" name="Grafik 9">
              <a:extLst>
                <a:ext uri="{FF2B5EF4-FFF2-40B4-BE49-F238E27FC236}">
                  <a16:creationId xmlns:a16="http://schemas.microsoft.com/office/drawing/2014/main" id="{E34EB2FE-23B4-47AC-B2B7-CDB4683102DA}"/>
                </a:ext>
              </a:extLst>
            </p:cNvPr>
            <p:cNvGrpSpPr/>
            <p:nvPr/>
          </p:nvGrpSpPr>
          <p:grpSpPr>
            <a:xfrm>
              <a:off x="10496140" y="1110575"/>
              <a:ext cx="101490" cy="55578"/>
              <a:chOff x="10496140" y="1110575"/>
              <a:chExt cx="101490" cy="55578"/>
            </a:xfrm>
            <a:solidFill>
              <a:srgbClr val="000000"/>
            </a:solidFill>
          </p:grpSpPr>
          <p:sp>
            <p:nvSpPr>
              <p:cNvPr id="34" name="Freihandform: Form 33">
                <a:extLst>
                  <a:ext uri="{FF2B5EF4-FFF2-40B4-BE49-F238E27FC236}">
                    <a16:creationId xmlns:a16="http://schemas.microsoft.com/office/drawing/2014/main" id="{FD23CBD4-1BEB-423E-8DC2-39059E53AA13}"/>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35" name="Freihandform: Form 34">
                <a:extLst>
                  <a:ext uri="{FF2B5EF4-FFF2-40B4-BE49-F238E27FC236}">
                    <a16:creationId xmlns:a16="http://schemas.microsoft.com/office/drawing/2014/main" id="{2C65A015-E440-4675-B7F3-555C1D4FBF52}"/>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lstStyle/>
              <a:p>
                <a:endParaRPr lang="de-DE" sz="1351"/>
              </a:p>
            </p:txBody>
          </p:sp>
        </p:grpSp>
        <p:sp>
          <p:nvSpPr>
            <p:cNvPr id="22" name="Freihandform: Form 21">
              <a:extLst>
                <a:ext uri="{FF2B5EF4-FFF2-40B4-BE49-F238E27FC236}">
                  <a16:creationId xmlns:a16="http://schemas.microsoft.com/office/drawing/2014/main" id="{9333A91E-2316-4EF6-B3D9-6EEBD206C840}"/>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3" name="Grafik 9">
              <a:extLst>
                <a:ext uri="{FF2B5EF4-FFF2-40B4-BE49-F238E27FC236}">
                  <a16:creationId xmlns:a16="http://schemas.microsoft.com/office/drawing/2014/main" id="{C8616353-1EFD-4898-8A56-A00BAFC56FC0}"/>
                </a:ext>
              </a:extLst>
            </p:cNvPr>
            <p:cNvGrpSpPr/>
            <p:nvPr/>
          </p:nvGrpSpPr>
          <p:grpSpPr>
            <a:xfrm>
              <a:off x="10639675" y="1081336"/>
              <a:ext cx="106322" cy="86991"/>
              <a:chOff x="10639675" y="1081336"/>
              <a:chExt cx="106322" cy="86991"/>
            </a:xfrm>
            <a:solidFill>
              <a:srgbClr val="000000"/>
            </a:solidFill>
          </p:grpSpPr>
          <p:sp>
            <p:nvSpPr>
              <p:cNvPr id="32" name="Freihandform: Form 31">
                <a:extLst>
                  <a:ext uri="{FF2B5EF4-FFF2-40B4-BE49-F238E27FC236}">
                    <a16:creationId xmlns:a16="http://schemas.microsoft.com/office/drawing/2014/main" id="{89797380-64F5-4BE7-99B6-07726B5EFB53}"/>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lstStyle/>
              <a:p>
                <a:endParaRPr lang="de-DE" sz="1351"/>
              </a:p>
            </p:txBody>
          </p:sp>
          <p:sp>
            <p:nvSpPr>
              <p:cNvPr id="33" name="Freihandform: Form 32">
                <a:extLst>
                  <a:ext uri="{FF2B5EF4-FFF2-40B4-BE49-F238E27FC236}">
                    <a16:creationId xmlns:a16="http://schemas.microsoft.com/office/drawing/2014/main" id="{FB09C04D-B801-4043-976F-2CB57892DD7A}"/>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lstStyle/>
              <a:p>
                <a:endParaRPr lang="de-DE" sz="1351"/>
              </a:p>
            </p:txBody>
          </p:sp>
        </p:grpSp>
        <p:sp>
          <p:nvSpPr>
            <p:cNvPr id="24" name="Freihandform: Form 23">
              <a:extLst>
                <a:ext uri="{FF2B5EF4-FFF2-40B4-BE49-F238E27FC236}">
                  <a16:creationId xmlns:a16="http://schemas.microsoft.com/office/drawing/2014/main" id="{0C5D06E4-755E-46B7-B5D7-711E6626EED4}"/>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lstStyle/>
            <a:p>
              <a:endParaRPr lang="de-DE" sz="1351"/>
            </a:p>
          </p:txBody>
        </p:sp>
        <p:sp>
          <p:nvSpPr>
            <p:cNvPr id="25" name="Freihandform: Form 24">
              <a:extLst>
                <a:ext uri="{FF2B5EF4-FFF2-40B4-BE49-F238E27FC236}">
                  <a16:creationId xmlns:a16="http://schemas.microsoft.com/office/drawing/2014/main" id="{C88A03F6-FACB-4995-B138-81008C66E66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26" name="Freihandform: Form 25">
              <a:extLst>
                <a:ext uri="{FF2B5EF4-FFF2-40B4-BE49-F238E27FC236}">
                  <a16:creationId xmlns:a16="http://schemas.microsoft.com/office/drawing/2014/main" id="{29192B9C-F3FF-4EAF-BBCF-ACEA07ACC4A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lstStyle/>
            <a:p>
              <a:endParaRPr lang="de-DE" sz="1351"/>
            </a:p>
          </p:txBody>
        </p:sp>
        <p:grpSp>
          <p:nvGrpSpPr>
            <p:cNvPr id="27" name="Grafik 9">
              <a:extLst>
                <a:ext uri="{FF2B5EF4-FFF2-40B4-BE49-F238E27FC236}">
                  <a16:creationId xmlns:a16="http://schemas.microsoft.com/office/drawing/2014/main" id="{3BE7F837-4861-4A4D-BD76-15443C5AA3A4}"/>
                </a:ext>
              </a:extLst>
            </p:cNvPr>
            <p:cNvGrpSpPr/>
            <p:nvPr/>
          </p:nvGrpSpPr>
          <p:grpSpPr>
            <a:xfrm>
              <a:off x="10321916" y="1110575"/>
              <a:ext cx="1399106" cy="241642"/>
              <a:chOff x="10321916" y="1110575"/>
              <a:chExt cx="1399106" cy="241642"/>
            </a:xfrm>
            <a:solidFill>
              <a:schemeClr val="accent1"/>
            </a:solidFill>
          </p:grpSpPr>
          <p:sp>
            <p:nvSpPr>
              <p:cNvPr id="28" name="Freihandform: Form 27">
                <a:extLst>
                  <a:ext uri="{FF2B5EF4-FFF2-40B4-BE49-F238E27FC236}">
                    <a16:creationId xmlns:a16="http://schemas.microsoft.com/office/drawing/2014/main" id="{BB1FE5B7-58E9-40E5-A04E-E7CAAE5D0E37}"/>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lstStyle/>
              <a:p>
                <a:endParaRPr lang="de-DE" sz="1351"/>
              </a:p>
            </p:txBody>
          </p:sp>
          <p:sp>
            <p:nvSpPr>
              <p:cNvPr id="29" name="Freihandform: Form 28">
                <a:extLst>
                  <a:ext uri="{FF2B5EF4-FFF2-40B4-BE49-F238E27FC236}">
                    <a16:creationId xmlns:a16="http://schemas.microsoft.com/office/drawing/2014/main" id="{E90E6BEA-4D78-4289-A05B-4F064701D3E5}"/>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lstStyle/>
              <a:p>
                <a:endParaRPr lang="de-DE" sz="1351"/>
              </a:p>
            </p:txBody>
          </p:sp>
          <p:sp>
            <p:nvSpPr>
              <p:cNvPr id="30" name="Freihandform: Form 29">
                <a:extLst>
                  <a:ext uri="{FF2B5EF4-FFF2-40B4-BE49-F238E27FC236}">
                    <a16:creationId xmlns:a16="http://schemas.microsoft.com/office/drawing/2014/main" id="{174474D8-C33C-4271-85AE-095508EFB8EE}"/>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lstStyle/>
              <a:p>
                <a:endParaRPr lang="de-DE" sz="1351"/>
              </a:p>
            </p:txBody>
          </p:sp>
          <p:sp>
            <p:nvSpPr>
              <p:cNvPr id="31" name="Freihandform: Form 30">
                <a:extLst>
                  <a:ext uri="{FF2B5EF4-FFF2-40B4-BE49-F238E27FC236}">
                    <a16:creationId xmlns:a16="http://schemas.microsoft.com/office/drawing/2014/main" id="{22FEF1E6-C2ED-48D1-B68D-F0300DB16821}"/>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grpSp>
      </p:grpSp>
      <p:sp>
        <p:nvSpPr>
          <p:cNvPr id="5" name="Titel 1">
            <a:extLst>
              <a:ext uri="{FF2B5EF4-FFF2-40B4-BE49-F238E27FC236}">
                <a16:creationId xmlns:a16="http://schemas.microsoft.com/office/drawing/2014/main" id="{B0EFD377-4EA8-4233-8819-69CE7EFB9E7E}"/>
              </a:ext>
            </a:extLst>
          </p:cNvPr>
          <p:cNvSpPr>
            <a:spLocks noGrp="1"/>
          </p:cNvSpPr>
          <p:nvPr>
            <p:ph type="title"/>
          </p:nvPr>
        </p:nvSpPr>
        <p:spPr>
          <a:xfrm>
            <a:off x="3842920" y="3034543"/>
            <a:ext cx="4779587" cy="919235"/>
          </a:xfrm>
        </p:spPr>
        <p:txBody>
          <a:bodyPr/>
          <a:lstStyle>
            <a:lvl1pPr algn="r">
              <a:defRPr/>
            </a:lvl1pPr>
          </a:lstStyle>
          <a:p>
            <a:r>
              <a:rPr lang="de-DE"/>
              <a:t>Titelmasterformat durch Klicken bearbeiten</a:t>
            </a:r>
            <a:endParaRPr lang="de-DE" dirty="0"/>
          </a:p>
        </p:txBody>
      </p:sp>
      <p:sp>
        <p:nvSpPr>
          <p:cNvPr id="3" name="Fußzeilenplatzhalter 2">
            <a:extLst>
              <a:ext uri="{FF2B5EF4-FFF2-40B4-BE49-F238E27FC236}">
                <a16:creationId xmlns:a16="http://schemas.microsoft.com/office/drawing/2014/main" id="{9D5327C6-E598-4991-AB22-BE7A8B832ED0}"/>
              </a:ext>
            </a:extLst>
          </p:cNvPr>
          <p:cNvSpPr>
            <a:spLocks noGrp="1"/>
          </p:cNvSpPr>
          <p:nvPr>
            <p:ph type="ftr" sz="quarter" idx="11"/>
          </p:nvPr>
        </p:nvSpPr>
        <p:spPr/>
        <p:txBody>
          <a:bodyPr/>
          <a:lstStyle>
            <a:lvl1pPr>
              <a:defRPr/>
            </a:lvl1pPr>
          </a:lstStyle>
          <a:p>
            <a:endParaRPr lang="de-DE" dirty="0"/>
          </a:p>
        </p:txBody>
      </p:sp>
      <p:sp>
        <p:nvSpPr>
          <p:cNvPr id="4" name="Foliennummernplatzhalter 3">
            <a:extLst>
              <a:ext uri="{FF2B5EF4-FFF2-40B4-BE49-F238E27FC236}">
                <a16:creationId xmlns:a16="http://schemas.microsoft.com/office/drawing/2014/main" id="{F4581514-8A34-423E-AF48-23D40C9BAE3C}"/>
              </a:ext>
            </a:extLst>
          </p:cNvPr>
          <p:cNvSpPr>
            <a:spLocks noGrp="1"/>
          </p:cNvSpPr>
          <p:nvPr>
            <p:ph type="sldNum" sz="quarter" idx="12"/>
          </p:nvPr>
        </p:nvSpPr>
        <p:spPr/>
        <p:txBody>
          <a:bodyPr/>
          <a:lstStyle/>
          <a:p>
            <a:fld id="{9D195BCC-3514-4B1B-9C18-24F3D67EC549}" type="slidenum">
              <a:rPr lang="de-DE" smtClean="0"/>
              <a:t>‹#›</a:t>
            </a:fld>
            <a:endParaRPr lang="de-DE"/>
          </a:p>
        </p:txBody>
      </p:sp>
    </p:spTree>
    <p:extLst>
      <p:ext uri="{BB962C8B-B14F-4D97-AF65-F5344CB8AC3E}">
        <p14:creationId xmlns:p14="http://schemas.microsoft.com/office/powerpoint/2010/main" val="367235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1">
    <p:spTree>
      <p:nvGrpSpPr>
        <p:cNvPr id="1" name=""/>
        <p:cNvGrpSpPr/>
        <p:nvPr/>
      </p:nvGrpSpPr>
      <p:grpSpPr>
        <a:xfrm>
          <a:off x="0" y="0"/>
          <a:ext cx="0" cy="0"/>
          <a:chOff x="0" y="0"/>
          <a:chExt cx="0" cy="0"/>
        </a:xfrm>
      </p:grpSpPr>
      <p:grpSp>
        <p:nvGrpSpPr>
          <p:cNvPr id="29" name="Gruppieren 28">
            <a:extLst>
              <a:ext uri="{FF2B5EF4-FFF2-40B4-BE49-F238E27FC236}">
                <a16:creationId xmlns:a16="http://schemas.microsoft.com/office/drawing/2014/main" id="{3C014E30-33A3-475F-B8A0-9E84E311170A}"/>
              </a:ext>
            </a:extLst>
          </p:cNvPr>
          <p:cNvGrpSpPr/>
          <p:nvPr userDrawn="1"/>
        </p:nvGrpSpPr>
        <p:grpSpPr>
          <a:xfrm>
            <a:off x="-4877" y="4950860"/>
            <a:ext cx="9148877" cy="198120"/>
            <a:chOff x="-4877" y="4950860"/>
            <a:chExt cx="9148877" cy="198120"/>
          </a:xfrm>
        </p:grpSpPr>
        <p:sp>
          <p:nvSpPr>
            <p:cNvPr id="30" name="bk object 18">
              <a:extLst>
                <a:ext uri="{FF2B5EF4-FFF2-40B4-BE49-F238E27FC236}">
                  <a16:creationId xmlns:a16="http://schemas.microsoft.com/office/drawing/2014/main" id="{6643BCF6-A569-4BAD-B15C-E253B00A5594}"/>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bk object 18">
              <a:extLst>
                <a:ext uri="{FF2B5EF4-FFF2-40B4-BE49-F238E27FC236}">
                  <a16:creationId xmlns:a16="http://schemas.microsoft.com/office/drawing/2014/main" id="{D0D25174-0D7D-4590-B212-5467D04FECF1}"/>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2" name="Holder 3">
              <a:extLst>
                <a:ext uri="{FF2B5EF4-FFF2-40B4-BE49-F238E27FC236}">
                  <a16:creationId xmlns:a16="http://schemas.microsoft.com/office/drawing/2014/main" id="{7C25F4F3-A838-4B03-A6C0-3D91C8E43EB3}"/>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lang="de-DE" smtClean="0">
                <a:solidFill>
                  <a:schemeClr val="tx2"/>
                </a:solidFill>
              </a:defRPr>
            </a:lvl1pPr>
          </a:lstStyle>
          <a:p>
            <a:endParaRPr lang="de-DE" dirty="0"/>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3512495"/>
            <a:ext cx="4936563"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18" name="Titel 1">
            <a:extLst>
              <a:ext uri="{FF2B5EF4-FFF2-40B4-BE49-F238E27FC236}">
                <a16:creationId xmlns:a16="http://schemas.microsoft.com/office/drawing/2014/main" id="{FAB22651-CAFB-4334-BBAD-47EBF4CF7FDC}"/>
              </a:ext>
            </a:extLst>
          </p:cNvPr>
          <p:cNvSpPr>
            <a:spLocks noGrp="1"/>
          </p:cNvSpPr>
          <p:nvPr>
            <p:ph type="ctrTitle" hasCustomPrompt="1"/>
          </p:nvPr>
        </p:nvSpPr>
        <p:spPr>
          <a:xfrm>
            <a:off x="526536" y="2331598"/>
            <a:ext cx="4936563" cy="1108490"/>
          </a:xfrm>
        </p:spPr>
        <p:txBody>
          <a:bodyPr lIns="0" tIns="0" rIns="0" bIns="0" anchor="b">
            <a:noAutofit/>
          </a:bodyPr>
          <a:lstStyle>
            <a:lvl1pPr algn="l">
              <a:defRPr sz="3600" b="0">
                <a:solidFill>
                  <a:schemeClr val="tx2"/>
                </a:solidFill>
              </a:defRPr>
            </a:lvl1pPr>
          </a:lstStyle>
          <a:p>
            <a:r>
              <a:rPr lang="de-DE" dirty="0"/>
              <a:t>Titel bearbeiten</a:t>
            </a:r>
          </a:p>
        </p:txBody>
      </p:sp>
      <p:grpSp>
        <p:nvGrpSpPr>
          <p:cNvPr id="13" name="Grafik 6">
            <a:extLst>
              <a:ext uri="{FF2B5EF4-FFF2-40B4-BE49-F238E27FC236}">
                <a16:creationId xmlns:a16="http://schemas.microsoft.com/office/drawing/2014/main" id="{CF4A76B1-953E-4A32-9BD1-DE88786E38FC}"/>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CFD7E5C6-0F67-4B37-B3BF-534429CFB0DA}"/>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6" name="Freihandform: Form 15">
              <a:extLst>
                <a:ext uri="{FF2B5EF4-FFF2-40B4-BE49-F238E27FC236}">
                  <a16:creationId xmlns:a16="http://schemas.microsoft.com/office/drawing/2014/main" id="{4D3305F2-C7C5-4C12-9231-D66E6CDF1F5F}"/>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841CA9BF-ECB3-404C-B6B8-1533D1C1E0A0}"/>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B7658C24-2A28-49B2-96C0-D5EEAC50C416}"/>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51F135B6-57F4-4B6E-AD86-CFAA18EDA947}"/>
              </a:ext>
            </a:extLst>
          </p:cNvPr>
          <p:cNvSpPr>
            <a:spLocks noGrp="1"/>
          </p:cNvSpPr>
          <p:nvPr>
            <p:ph sz="quarter" idx="11" hasCustomPrompt="1"/>
          </p:nvPr>
        </p:nvSpPr>
        <p:spPr>
          <a:xfrm>
            <a:off x="5620941" y="1088383"/>
            <a:ext cx="3523059" cy="3826517"/>
          </a:xfrm>
          <a:solidFill>
            <a:schemeClr val="bg2">
              <a:lumMod val="100000"/>
            </a:schemeClr>
          </a:solidFill>
          <a:ln/>
        </p:spPr>
        <p:txBody>
          <a:bodyPr lIns="0" tIns="540000" rIns="0" bIns="0" anchor="t">
            <a:noAutofit/>
          </a:bodyPr>
          <a:lstStyle>
            <a:lvl1pPr marL="180975" indent="0" algn="l">
              <a:lnSpc>
                <a:spcPct val="90000"/>
              </a:lnSpc>
              <a:buNone/>
              <a:defRPr sz="1600" b="0">
                <a:solidFill>
                  <a:schemeClr val="tx1">
                    <a:lumMod val="100000"/>
                  </a:schemeClr>
                </a:solidFill>
                <a:latin typeface="Arial" panose="020B0604020202020204" pitchFamily="34" charset="0"/>
              </a:defRPr>
            </a:lvl1pPr>
            <a:lvl2pPr algn="ctr">
              <a:lnSpc>
                <a:spcPct val="90000"/>
              </a:lnSpc>
              <a:defRPr sz="1600" b="0">
                <a:solidFill>
                  <a:schemeClr val="tx1">
                    <a:lumMod val="100000"/>
                  </a:schemeClr>
                </a:solidFill>
                <a:latin typeface="Arial" panose="020B0604020202020204" pitchFamily="34" charset="0"/>
              </a:defRPr>
            </a:lvl2pPr>
            <a:lvl3pPr algn="ctr">
              <a:lnSpc>
                <a:spcPct val="90000"/>
              </a:lnSpc>
              <a:defRPr sz="1600" b="0">
                <a:solidFill>
                  <a:schemeClr val="tx1">
                    <a:lumMod val="100000"/>
                  </a:schemeClr>
                </a:solidFill>
                <a:latin typeface="Arial" panose="020B0604020202020204" pitchFamily="34" charset="0"/>
              </a:defRPr>
            </a:lvl3pPr>
            <a:lvl4pPr algn="ctr">
              <a:lnSpc>
                <a:spcPct val="90000"/>
              </a:lnSpc>
              <a:defRPr sz="1600" b="0">
                <a:solidFill>
                  <a:schemeClr val="tx1">
                    <a:lumMod val="100000"/>
                  </a:schemeClr>
                </a:solidFill>
                <a:latin typeface="Arial" panose="020B0604020202020204" pitchFamily="34" charset="0"/>
              </a:defRPr>
            </a:lvl4pPr>
            <a:lvl5pPr algn="ctr">
              <a:lnSpc>
                <a:spcPct val="90000"/>
              </a:lnSpc>
              <a:defRPr sz="1600" b="0">
                <a:solidFill>
                  <a:schemeClr val="tx1">
                    <a:lumMod val="100000"/>
                  </a:schemeClr>
                </a:solidFill>
                <a:latin typeface="Arial" panose="020B0604020202020204" pitchFamily="34" charset="0"/>
              </a:defRPr>
            </a:lvl5pPr>
          </a:lstStyle>
          <a:p>
            <a:pPr lvl="0"/>
            <a:r>
              <a:rPr lang="de-DE" dirty="0"/>
              <a:t>Inhaltsplatzhalter</a:t>
            </a:r>
          </a:p>
        </p:txBody>
      </p:sp>
    </p:spTree>
    <p:extLst>
      <p:ext uri="{BB962C8B-B14F-4D97-AF65-F5344CB8AC3E}">
        <p14:creationId xmlns:p14="http://schemas.microsoft.com/office/powerpoint/2010/main" val="4669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2">
    <p:spTree>
      <p:nvGrpSpPr>
        <p:cNvPr id="1" name=""/>
        <p:cNvGrpSpPr/>
        <p:nvPr/>
      </p:nvGrpSpPr>
      <p:grpSpPr>
        <a:xfrm>
          <a:off x="0" y="0"/>
          <a:ext cx="0" cy="0"/>
          <a:chOff x="0" y="0"/>
          <a:chExt cx="0" cy="0"/>
        </a:xfrm>
      </p:grpSpPr>
      <p:grpSp>
        <p:nvGrpSpPr>
          <p:cNvPr id="29" name="Gruppieren 28">
            <a:extLst>
              <a:ext uri="{FF2B5EF4-FFF2-40B4-BE49-F238E27FC236}">
                <a16:creationId xmlns:a16="http://schemas.microsoft.com/office/drawing/2014/main" id="{CAE8C18B-3B31-4172-BD36-383A2D959058}"/>
              </a:ext>
            </a:extLst>
          </p:cNvPr>
          <p:cNvGrpSpPr/>
          <p:nvPr userDrawn="1"/>
        </p:nvGrpSpPr>
        <p:grpSpPr>
          <a:xfrm>
            <a:off x="-4877" y="4950860"/>
            <a:ext cx="9148877" cy="198120"/>
            <a:chOff x="-4877" y="4950860"/>
            <a:chExt cx="9148877" cy="198120"/>
          </a:xfrm>
        </p:grpSpPr>
        <p:sp>
          <p:nvSpPr>
            <p:cNvPr id="30" name="bk object 18">
              <a:extLst>
                <a:ext uri="{FF2B5EF4-FFF2-40B4-BE49-F238E27FC236}">
                  <a16:creationId xmlns:a16="http://schemas.microsoft.com/office/drawing/2014/main" id="{033258C7-8016-4009-9FB1-F90060178720}"/>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1" name="bk object 18">
              <a:extLst>
                <a:ext uri="{FF2B5EF4-FFF2-40B4-BE49-F238E27FC236}">
                  <a16:creationId xmlns:a16="http://schemas.microsoft.com/office/drawing/2014/main" id="{F63F0B04-1DC4-4DF5-9D98-F1A5AB5B67C4}"/>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2" name="Holder 3">
              <a:extLst>
                <a:ext uri="{FF2B5EF4-FFF2-40B4-BE49-F238E27FC236}">
                  <a16:creationId xmlns:a16="http://schemas.microsoft.com/office/drawing/2014/main" id="{1BF4C821-21F2-42D9-9C34-70F485006BBC}"/>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526536" y="4460406"/>
            <a:ext cx="2057400" cy="274182"/>
          </a:xfrm>
          <a:prstGeom prst="rect">
            <a:avLst/>
          </a:prstGeom>
        </p:spPr>
        <p:txBody>
          <a:bodyPr lIns="0" tIns="0" rIns="0" bIns="0" anchor="ctr">
            <a:noAutofit/>
          </a:bodyPr>
          <a:lstStyle>
            <a:lvl1pPr>
              <a:defRPr>
                <a:solidFill>
                  <a:schemeClr val="tx2"/>
                </a:solidFill>
              </a:defRPr>
            </a:lvl1pPr>
          </a:lstStyle>
          <a:p>
            <a:endParaRPr lang="de-DE" dirty="0"/>
          </a:p>
        </p:txBody>
      </p:sp>
      <p:sp>
        <p:nvSpPr>
          <p:cNvPr id="16" name="Titel 1">
            <a:extLst>
              <a:ext uri="{FF2B5EF4-FFF2-40B4-BE49-F238E27FC236}">
                <a16:creationId xmlns:a16="http://schemas.microsoft.com/office/drawing/2014/main" id="{73AB5F60-3C1F-41DD-B58A-3B7E23CC9DFB}"/>
              </a:ext>
            </a:extLst>
          </p:cNvPr>
          <p:cNvSpPr>
            <a:spLocks noGrp="1"/>
          </p:cNvSpPr>
          <p:nvPr>
            <p:ph type="ctrTitle" hasCustomPrompt="1"/>
          </p:nvPr>
        </p:nvSpPr>
        <p:spPr>
          <a:xfrm>
            <a:off x="526536" y="2250489"/>
            <a:ext cx="2830329" cy="1189599"/>
          </a:xfrm>
        </p:spPr>
        <p:txBody>
          <a:bodyPr lIns="0" tIns="0" rIns="0" bIns="0" anchor="b">
            <a:noAutofit/>
          </a:bodyPr>
          <a:lstStyle>
            <a:lvl1pPr algn="l">
              <a:defRPr sz="3600" b="0">
                <a:solidFill>
                  <a:schemeClr val="tx2"/>
                </a:solidFill>
              </a:defRPr>
            </a:lvl1pPr>
          </a:lstStyle>
          <a:p>
            <a:r>
              <a:rPr lang="de-DE" dirty="0"/>
              <a:t>Titel bearbeiten</a:t>
            </a:r>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3512495"/>
            <a:ext cx="2830329" cy="604640"/>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3" name="Grafik 6">
            <a:extLst>
              <a:ext uri="{FF2B5EF4-FFF2-40B4-BE49-F238E27FC236}">
                <a16:creationId xmlns:a16="http://schemas.microsoft.com/office/drawing/2014/main" id="{335E6D46-1A90-4F85-971E-BE51B6E275C9}"/>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4" name="Freihandform: Form 13">
              <a:extLst>
                <a:ext uri="{FF2B5EF4-FFF2-40B4-BE49-F238E27FC236}">
                  <a16:creationId xmlns:a16="http://schemas.microsoft.com/office/drawing/2014/main" id="{23343E36-3D15-4FBD-82A0-2EF69415466D}"/>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18" name="Freihandform: Form 17">
              <a:extLst>
                <a:ext uri="{FF2B5EF4-FFF2-40B4-BE49-F238E27FC236}">
                  <a16:creationId xmlns:a16="http://schemas.microsoft.com/office/drawing/2014/main" id="{F35EBB84-4567-4B99-BCB2-9E4F2E74A659}"/>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19" name="Freihandform: Form 18">
              <a:extLst>
                <a:ext uri="{FF2B5EF4-FFF2-40B4-BE49-F238E27FC236}">
                  <a16:creationId xmlns:a16="http://schemas.microsoft.com/office/drawing/2014/main" id="{8D04A692-1B93-4339-9E71-F30AA92C9F93}"/>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5237AA0D-D90E-4127-B627-42907D1E6150}"/>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EF76DE86-C438-4E37-A2C2-A3C892D489FB}"/>
              </a:ext>
            </a:extLst>
          </p:cNvPr>
          <p:cNvSpPr>
            <a:spLocks noGrp="1"/>
          </p:cNvSpPr>
          <p:nvPr>
            <p:ph sz="quarter" idx="11" hasCustomPrompt="1"/>
          </p:nvPr>
        </p:nvSpPr>
        <p:spPr>
          <a:xfrm>
            <a:off x="3545886" y="1088383"/>
            <a:ext cx="5598114" cy="3826517"/>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Tree>
    <p:extLst>
      <p:ext uri="{BB962C8B-B14F-4D97-AF65-F5344CB8AC3E}">
        <p14:creationId xmlns:p14="http://schemas.microsoft.com/office/powerpoint/2010/main" val="10504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mit zwei Bildern">
    <p:spTree>
      <p:nvGrpSpPr>
        <p:cNvPr id="1" name=""/>
        <p:cNvGrpSpPr/>
        <p:nvPr/>
      </p:nvGrpSpPr>
      <p:grpSpPr>
        <a:xfrm>
          <a:off x="0" y="0"/>
          <a:ext cx="0" cy="0"/>
          <a:chOff x="0" y="0"/>
          <a:chExt cx="0" cy="0"/>
        </a:xfrm>
      </p:grpSpPr>
      <p:grpSp>
        <p:nvGrpSpPr>
          <p:cNvPr id="31" name="Gruppieren 30">
            <a:extLst>
              <a:ext uri="{FF2B5EF4-FFF2-40B4-BE49-F238E27FC236}">
                <a16:creationId xmlns:a16="http://schemas.microsoft.com/office/drawing/2014/main" id="{8609EF01-760B-4279-96D2-9AE5DF9E07ED}"/>
              </a:ext>
            </a:extLst>
          </p:cNvPr>
          <p:cNvGrpSpPr/>
          <p:nvPr userDrawn="1"/>
        </p:nvGrpSpPr>
        <p:grpSpPr>
          <a:xfrm>
            <a:off x="-4877" y="4950860"/>
            <a:ext cx="9148877" cy="198120"/>
            <a:chOff x="-4877" y="4950860"/>
            <a:chExt cx="9148877" cy="198120"/>
          </a:xfrm>
        </p:grpSpPr>
        <p:sp>
          <p:nvSpPr>
            <p:cNvPr id="32" name="bk object 18">
              <a:extLst>
                <a:ext uri="{FF2B5EF4-FFF2-40B4-BE49-F238E27FC236}">
                  <a16:creationId xmlns:a16="http://schemas.microsoft.com/office/drawing/2014/main" id="{A4C7AC9B-CEA5-4C57-B178-3624C6812F1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3" name="bk object 18">
              <a:extLst>
                <a:ext uri="{FF2B5EF4-FFF2-40B4-BE49-F238E27FC236}">
                  <a16:creationId xmlns:a16="http://schemas.microsoft.com/office/drawing/2014/main" id="{D054BE5A-53A6-4A25-B171-207E0A5A15D9}"/>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34" name="Holder 3">
              <a:extLst>
                <a:ext uri="{FF2B5EF4-FFF2-40B4-BE49-F238E27FC236}">
                  <a16:creationId xmlns:a16="http://schemas.microsoft.com/office/drawing/2014/main" id="{7E7A0D5B-9864-42E6-BDCD-A3D2A068635F}"/>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15" name="Datumsplatzhalter 3">
            <a:extLst>
              <a:ext uri="{FF2B5EF4-FFF2-40B4-BE49-F238E27FC236}">
                <a16:creationId xmlns:a16="http://schemas.microsoft.com/office/drawing/2014/main" id="{3B5E04AF-3094-435E-B4CE-19B4DDF27069}"/>
              </a:ext>
            </a:extLst>
          </p:cNvPr>
          <p:cNvSpPr>
            <a:spLocks noGrp="1"/>
          </p:cNvSpPr>
          <p:nvPr>
            <p:ph type="dt" sz="half" idx="10"/>
          </p:nvPr>
        </p:nvSpPr>
        <p:spPr>
          <a:xfrm>
            <a:off x="6565050" y="4460406"/>
            <a:ext cx="2057400" cy="274182"/>
          </a:xfrm>
          <a:prstGeom prst="rect">
            <a:avLst/>
          </a:prstGeom>
        </p:spPr>
        <p:txBody>
          <a:bodyPr lIns="0" tIns="0" rIns="0" bIns="0" anchor="ctr">
            <a:noAutofit/>
          </a:bodyPr>
          <a:lstStyle>
            <a:lvl1pPr algn="r">
              <a:defRPr>
                <a:solidFill>
                  <a:schemeClr val="tx2"/>
                </a:solidFill>
              </a:defRPr>
            </a:lvl1pPr>
          </a:lstStyle>
          <a:p>
            <a:endParaRPr lang="de-DE" dirty="0"/>
          </a:p>
        </p:txBody>
      </p:sp>
      <p:sp>
        <p:nvSpPr>
          <p:cNvPr id="16" name="Titel 1">
            <a:extLst>
              <a:ext uri="{FF2B5EF4-FFF2-40B4-BE49-F238E27FC236}">
                <a16:creationId xmlns:a16="http://schemas.microsoft.com/office/drawing/2014/main" id="{73AB5F60-3C1F-41DD-B58A-3B7E23CC9DFB}"/>
              </a:ext>
            </a:extLst>
          </p:cNvPr>
          <p:cNvSpPr>
            <a:spLocks noGrp="1"/>
          </p:cNvSpPr>
          <p:nvPr>
            <p:ph type="ctrTitle" hasCustomPrompt="1"/>
          </p:nvPr>
        </p:nvSpPr>
        <p:spPr>
          <a:xfrm>
            <a:off x="526536" y="3818597"/>
            <a:ext cx="5773656" cy="567763"/>
          </a:xfrm>
        </p:spPr>
        <p:txBody>
          <a:bodyPr lIns="0" tIns="0" rIns="0" bIns="0" anchor="b">
            <a:noAutofit/>
          </a:bodyPr>
          <a:lstStyle>
            <a:lvl1pPr algn="l">
              <a:defRPr sz="3600" b="0">
                <a:solidFill>
                  <a:schemeClr val="tx2"/>
                </a:solidFill>
              </a:defRPr>
            </a:lvl1pPr>
          </a:lstStyle>
          <a:p>
            <a:r>
              <a:rPr lang="de-DE" dirty="0"/>
              <a:t>Titel bearbeiten</a:t>
            </a:r>
          </a:p>
        </p:txBody>
      </p:sp>
      <p:sp>
        <p:nvSpPr>
          <p:cNvPr id="17" name="Untertitel 2">
            <a:extLst>
              <a:ext uri="{FF2B5EF4-FFF2-40B4-BE49-F238E27FC236}">
                <a16:creationId xmlns:a16="http://schemas.microsoft.com/office/drawing/2014/main" id="{A18DDF52-5273-48AE-8D09-90DA7A10F515}"/>
              </a:ext>
            </a:extLst>
          </p:cNvPr>
          <p:cNvSpPr>
            <a:spLocks noGrp="1"/>
          </p:cNvSpPr>
          <p:nvPr>
            <p:ph type="subTitle" idx="1"/>
          </p:nvPr>
        </p:nvSpPr>
        <p:spPr>
          <a:xfrm>
            <a:off x="526536" y="4458767"/>
            <a:ext cx="5773656" cy="274182"/>
          </a:xfrm>
        </p:spPr>
        <p:txBody>
          <a:bodyPr lIns="0" tIns="0" rIns="0" bIns="0">
            <a:no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grpSp>
        <p:nvGrpSpPr>
          <p:cNvPr id="14" name="Grafik 6">
            <a:extLst>
              <a:ext uri="{FF2B5EF4-FFF2-40B4-BE49-F238E27FC236}">
                <a16:creationId xmlns:a16="http://schemas.microsoft.com/office/drawing/2014/main" id="{06DED613-6C95-44B4-934D-915F765D5EC2}"/>
              </a:ext>
            </a:extLst>
          </p:cNvPr>
          <p:cNvGrpSpPr>
            <a:grpSpLocks noChangeAspect="1"/>
          </p:cNvGrpSpPr>
          <p:nvPr userDrawn="1"/>
        </p:nvGrpSpPr>
        <p:grpSpPr>
          <a:xfrm>
            <a:off x="522799" y="385347"/>
            <a:ext cx="1528921" cy="584196"/>
            <a:chOff x="695325" y="516229"/>
            <a:chExt cx="2556359" cy="975572"/>
          </a:xfrm>
          <a:solidFill>
            <a:srgbClr val="0072BC"/>
          </a:solidFill>
        </p:grpSpPr>
        <p:sp>
          <p:nvSpPr>
            <p:cNvPr id="18" name="Freihandform: Form 17">
              <a:extLst>
                <a:ext uri="{FF2B5EF4-FFF2-40B4-BE49-F238E27FC236}">
                  <a16:creationId xmlns:a16="http://schemas.microsoft.com/office/drawing/2014/main" id="{ED8DE4AB-9CB4-42A7-9E68-6E2FAB87CDD7}"/>
                </a:ext>
              </a:extLst>
            </p:cNvPr>
            <p:cNvSpPr/>
            <p:nvPr/>
          </p:nvSpPr>
          <p:spPr>
            <a:xfrm>
              <a:off x="2979337" y="1251070"/>
              <a:ext cx="270992" cy="239376"/>
            </a:xfrm>
            <a:custGeom>
              <a:avLst/>
              <a:gdLst>
                <a:gd name="connsiteX0" fmla="*/ 0 w 270992"/>
                <a:gd name="connsiteY0" fmla="*/ 242086 h 239376"/>
                <a:gd name="connsiteX1" fmla="*/ 152659 w 270992"/>
                <a:gd name="connsiteY1" fmla="*/ 242086 h 239376"/>
                <a:gd name="connsiteX2" fmla="*/ 274154 w 270992"/>
                <a:gd name="connsiteY2" fmla="*/ 121043 h 239376"/>
                <a:gd name="connsiteX3" fmla="*/ 152659 w 270992"/>
                <a:gd name="connsiteY3" fmla="*/ 0 h 239376"/>
                <a:gd name="connsiteX4" fmla="*/ 0 w 270992"/>
                <a:gd name="connsiteY4" fmla="*/ 0 h 239376"/>
                <a:gd name="connsiteX5" fmla="*/ 0 w 270992"/>
                <a:gd name="connsiteY5" fmla="*/ 242086 h 2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92" h="239376">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rgbClr val="0072BC"/>
            </a:solidFill>
            <a:ln w="4510" cap="flat">
              <a:noFill/>
              <a:prstDash val="solid"/>
              <a:miter/>
            </a:ln>
          </p:spPr>
          <p:txBody>
            <a:bodyPr rtlCol="0" anchor="ctr"/>
            <a:lstStyle/>
            <a:p>
              <a:endParaRPr lang="de-DE" sz="1351"/>
            </a:p>
          </p:txBody>
        </p:sp>
        <p:sp>
          <p:nvSpPr>
            <p:cNvPr id="20" name="Freihandform: Form 19">
              <a:extLst>
                <a:ext uri="{FF2B5EF4-FFF2-40B4-BE49-F238E27FC236}">
                  <a16:creationId xmlns:a16="http://schemas.microsoft.com/office/drawing/2014/main" id="{2AF7295B-8EB5-4B3E-B347-40D564DF2E8A}"/>
                </a:ext>
              </a:extLst>
            </p:cNvPr>
            <p:cNvSpPr/>
            <p:nvPr/>
          </p:nvSpPr>
          <p:spPr>
            <a:xfrm>
              <a:off x="2216494" y="728506"/>
              <a:ext cx="659414" cy="663931"/>
            </a:xfrm>
            <a:custGeom>
              <a:avLst/>
              <a:gdLst>
                <a:gd name="connsiteX0" fmla="*/ 662124 w 659414"/>
                <a:gd name="connsiteY0" fmla="*/ 0 h 663930"/>
                <a:gd name="connsiteX1" fmla="*/ 662124 w 659414"/>
                <a:gd name="connsiteY1" fmla="*/ 331965 h 663930"/>
                <a:gd name="connsiteX2" fmla="*/ 331062 w 659414"/>
                <a:gd name="connsiteY2" fmla="*/ 663931 h 663930"/>
                <a:gd name="connsiteX3" fmla="*/ 0 w 659414"/>
                <a:gd name="connsiteY3" fmla="*/ 331965 h 663930"/>
                <a:gd name="connsiteX4" fmla="*/ 0 w 659414"/>
                <a:gd name="connsiteY4" fmla="*/ 0 h 663930"/>
                <a:gd name="connsiteX5" fmla="*/ 168015 w 659414"/>
                <a:gd name="connsiteY5" fmla="*/ 0 h 663930"/>
                <a:gd name="connsiteX6" fmla="*/ 168015 w 659414"/>
                <a:gd name="connsiteY6" fmla="*/ 317513 h 663930"/>
                <a:gd name="connsiteX7" fmla="*/ 331514 w 659414"/>
                <a:gd name="connsiteY7" fmla="*/ 490496 h 663930"/>
                <a:gd name="connsiteX8" fmla="*/ 495012 w 659414"/>
                <a:gd name="connsiteY8" fmla="*/ 317513 h 663930"/>
                <a:gd name="connsiteX9" fmla="*/ 495012 w 659414"/>
                <a:gd name="connsiteY9" fmla="*/ 0 h 663930"/>
                <a:gd name="connsiteX10" fmla="*/ 662124 w 659414"/>
                <a:gd name="connsiteY10" fmla="*/ 0 h 6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414" h="663930">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rgbClr val="0072BC"/>
            </a:solidFill>
            <a:ln w="4510" cap="flat">
              <a:noFill/>
              <a:prstDash val="solid"/>
              <a:miter/>
            </a:ln>
          </p:spPr>
          <p:txBody>
            <a:bodyPr rtlCol="0" anchor="ctr"/>
            <a:lstStyle/>
            <a:p>
              <a:endParaRPr lang="de-DE" sz="1351"/>
            </a:p>
          </p:txBody>
        </p:sp>
        <p:sp>
          <p:nvSpPr>
            <p:cNvPr id="21" name="Freihandform: Form 20">
              <a:extLst>
                <a:ext uri="{FF2B5EF4-FFF2-40B4-BE49-F238E27FC236}">
                  <a16:creationId xmlns:a16="http://schemas.microsoft.com/office/drawing/2014/main" id="{19EB503C-B339-4925-A963-9A41C6D48A86}"/>
                </a:ext>
              </a:extLst>
            </p:cNvPr>
            <p:cNvSpPr/>
            <p:nvPr/>
          </p:nvSpPr>
          <p:spPr>
            <a:xfrm>
              <a:off x="695325" y="516229"/>
              <a:ext cx="659414" cy="858142"/>
            </a:xfrm>
            <a:custGeom>
              <a:avLst/>
              <a:gdLst>
                <a:gd name="connsiteX0" fmla="*/ 168015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8015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rgbClr val="0072BC"/>
            </a:solidFill>
            <a:ln w="4510" cap="flat">
              <a:noFill/>
              <a:prstDash val="solid"/>
              <a:miter/>
            </a:ln>
          </p:spPr>
          <p:txBody>
            <a:bodyPr rtlCol="0" anchor="ctr"/>
            <a:lstStyle/>
            <a:p>
              <a:endParaRPr lang="de-DE" sz="1351"/>
            </a:p>
          </p:txBody>
        </p:sp>
        <p:sp>
          <p:nvSpPr>
            <p:cNvPr id="24" name="Freihandform: Form 23">
              <a:extLst>
                <a:ext uri="{FF2B5EF4-FFF2-40B4-BE49-F238E27FC236}">
                  <a16:creationId xmlns:a16="http://schemas.microsoft.com/office/drawing/2014/main" id="{458334B5-873D-4772-A5CD-6DB0CA382F6C}"/>
                </a:ext>
              </a:extLst>
            </p:cNvPr>
            <p:cNvSpPr/>
            <p:nvPr/>
          </p:nvSpPr>
          <p:spPr>
            <a:xfrm>
              <a:off x="1458619" y="516229"/>
              <a:ext cx="659414" cy="858142"/>
            </a:xfrm>
            <a:custGeom>
              <a:avLst/>
              <a:gdLst>
                <a:gd name="connsiteX0" fmla="*/ 167563 w 659414"/>
                <a:gd name="connsiteY0" fmla="*/ 859497 h 858142"/>
                <a:gd name="connsiteX1" fmla="*/ 0 w 659414"/>
                <a:gd name="connsiteY1" fmla="*/ 859497 h 858142"/>
                <a:gd name="connsiteX2" fmla="*/ 0 w 659414"/>
                <a:gd name="connsiteY2" fmla="*/ 0 h 858142"/>
                <a:gd name="connsiteX3" fmla="*/ 168015 w 659414"/>
                <a:gd name="connsiteY3" fmla="*/ 0 h 858142"/>
                <a:gd name="connsiteX4" fmla="*/ 168015 w 659414"/>
                <a:gd name="connsiteY4" fmla="*/ 235312 h 858142"/>
                <a:gd name="connsiteX5" fmla="*/ 331514 w 659414"/>
                <a:gd name="connsiteY5" fmla="*/ 195114 h 858142"/>
                <a:gd name="connsiteX6" fmla="*/ 662576 w 659414"/>
                <a:gd name="connsiteY6" fmla="*/ 527080 h 858142"/>
                <a:gd name="connsiteX7" fmla="*/ 662576 w 659414"/>
                <a:gd name="connsiteY7" fmla="*/ 859045 h 858142"/>
                <a:gd name="connsiteX8" fmla="*/ 494561 w 659414"/>
                <a:gd name="connsiteY8" fmla="*/ 859045 h 858142"/>
                <a:gd name="connsiteX9" fmla="*/ 494561 w 659414"/>
                <a:gd name="connsiteY9" fmla="*/ 541533 h 858142"/>
                <a:gd name="connsiteX10" fmla="*/ 331062 w 659414"/>
                <a:gd name="connsiteY10" fmla="*/ 368549 h 858142"/>
                <a:gd name="connsiteX11" fmla="*/ 167563 w 659414"/>
                <a:gd name="connsiteY11" fmla="*/ 541533 h 858142"/>
                <a:gd name="connsiteX12" fmla="*/ 167563 w 659414"/>
                <a:gd name="connsiteY12" fmla="*/ 859497 h 8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9414" h="858142">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rgbClr val="0072BC"/>
            </a:solidFill>
            <a:ln w="4510" cap="flat">
              <a:noFill/>
              <a:prstDash val="solid"/>
              <a:miter/>
            </a:ln>
          </p:spPr>
          <p:txBody>
            <a:bodyPr rtlCol="0" anchor="ctr"/>
            <a:lstStyle/>
            <a:p>
              <a:endParaRPr lang="de-DE" sz="1351"/>
            </a:p>
          </p:txBody>
        </p:sp>
      </p:grpSp>
      <p:sp>
        <p:nvSpPr>
          <p:cNvPr id="3" name="Inhaltsplatzhalter 2">
            <a:extLst>
              <a:ext uri="{FF2B5EF4-FFF2-40B4-BE49-F238E27FC236}">
                <a16:creationId xmlns:a16="http://schemas.microsoft.com/office/drawing/2014/main" id="{D09443CD-BCA7-46CF-AFA8-330C46340257}"/>
              </a:ext>
            </a:extLst>
          </p:cNvPr>
          <p:cNvSpPr>
            <a:spLocks noGrp="1"/>
          </p:cNvSpPr>
          <p:nvPr>
            <p:ph sz="quarter" idx="13" hasCustomPrompt="1"/>
          </p:nvPr>
        </p:nvSpPr>
        <p:spPr>
          <a:xfrm>
            <a:off x="0" y="1422399"/>
            <a:ext cx="6678234" cy="2396196"/>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5" name="Inhaltsplatzhalter 4">
            <a:extLst>
              <a:ext uri="{FF2B5EF4-FFF2-40B4-BE49-F238E27FC236}">
                <a16:creationId xmlns:a16="http://schemas.microsoft.com/office/drawing/2014/main" id="{7B24558D-B62E-4475-9EF0-8C38F6D9AB62}"/>
              </a:ext>
            </a:extLst>
          </p:cNvPr>
          <p:cNvSpPr>
            <a:spLocks noGrp="1"/>
          </p:cNvSpPr>
          <p:nvPr>
            <p:ph sz="quarter" idx="14" hasCustomPrompt="1"/>
          </p:nvPr>
        </p:nvSpPr>
        <p:spPr>
          <a:xfrm>
            <a:off x="6740999" y="1422400"/>
            <a:ext cx="2403000" cy="2396196"/>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Tree>
    <p:extLst>
      <p:ext uri="{BB962C8B-B14F-4D97-AF65-F5344CB8AC3E}">
        <p14:creationId xmlns:p14="http://schemas.microsoft.com/office/powerpoint/2010/main" val="41237303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sverzeichnis ">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D474F-8BEC-4D91-A03D-D9362EBEA4EC}"/>
              </a:ext>
            </a:extLst>
          </p:cNvPr>
          <p:cNvSpPr>
            <a:spLocks noGrp="1"/>
          </p:cNvSpPr>
          <p:nvPr>
            <p:ph type="title" hasCustomPrompt="1"/>
          </p:nvPr>
        </p:nvSpPr>
        <p:spPr/>
        <p:txBody>
          <a:bodyPr/>
          <a:lstStyle>
            <a:lvl1pPr>
              <a:defRPr/>
            </a:lvl1pPr>
          </a:lstStyle>
          <a:p>
            <a:r>
              <a:rPr lang="de-DE" dirty="0"/>
              <a:t>Inhaltsverzeichnis (Text bearbeiten)</a:t>
            </a:r>
          </a:p>
        </p:txBody>
      </p:sp>
      <p:sp>
        <p:nvSpPr>
          <p:cNvPr id="3" name="Foliennummernplatzhalter 2">
            <a:extLst>
              <a:ext uri="{FF2B5EF4-FFF2-40B4-BE49-F238E27FC236}">
                <a16:creationId xmlns:a16="http://schemas.microsoft.com/office/drawing/2014/main" id="{A49AD49C-66AF-4DEA-AFAD-00CFC0FCD9D7}"/>
              </a:ext>
            </a:extLst>
          </p:cNvPr>
          <p:cNvSpPr>
            <a:spLocks noGrp="1"/>
          </p:cNvSpPr>
          <p:nvPr>
            <p:ph type="sldNum" sz="quarter" idx="10"/>
          </p:nvPr>
        </p:nvSpPr>
        <p:spPr/>
        <p:txBody>
          <a:bodyPr/>
          <a:lstStyle/>
          <a:p>
            <a:fld id="{9D195BCC-3514-4B1B-9C18-24F3D67EC549}" type="slidenum">
              <a:rPr lang="de-DE" smtClean="0"/>
              <a:pPr/>
              <a:t>‹#›</a:t>
            </a:fld>
            <a:endParaRPr lang="de-DE" dirty="0"/>
          </a:p>
        </p:txBody>
      </p:sp>
      <p:sp>
        <p:nvSpPr>
          <p:cNvPr id="4" name="Fußzeilenplatzhalter 3">
            <a:extLst>
              <a:ext uri="{FF2B5EF4-FFF2-40B4-BE49-F238E27FC236}">
                <a16:creationId xmlns:a16="http://schemas.microsoft.com/office/drawing/2014/main" id="{D8A236E8-550F-4D48-A470-B5B6ACB7DD4B}"/>
              </a:ext>
            </a:extLst>
          </p:cNvPr>
          <p:cNvSpPr>
            <a:spLocks noGrp="1"/>
          </p:cNvSpPr>
          <p:nvPr>
            <p:ph type="ftr" sz="quarter" idx="11"/>
          </p:nvPr>
        </p:nvSpPr>
        <p:spPr/>
        <p:txBody>
          <a:bodyPr/>
          <a:lstStyle/>
          <a:p>
            <a:endParaRPr lang="de-DE" dirty="0"/>
          </a:p>
        </p:txBody>
      </p:sp>
      <p:sp>
        <p:nvSpPr>
          <p:cNvPr id="8" name="Inhaltsplatzhalter 7">
            <a:extLst>
              <a:ext uri="{FF2B5EF4-FFF2-40B4-BE49-F238E27FC236}">
                <a16:creationId xmlns:a16="http://schemas.microsoft.com/office/drawing/2014/main" id="{CEECEC85-61F4-4B79-8C27-7F9D489194FE}"/>
              </a:ext>
            </a:extLst>
          </p:cNvPr>
          <p:cNvSpPr>
            <a:spLocks noGrp="1"/>
          </p:cNvSpPr>
          <p:nvPr>
            <p:ph sz="quarter" idx="12" hasCustomPrompt="1"/>
          </p:nvPr>
        </p:nvSpPr>
        <p:spPr>
          <a:xfrm>
            <a:off x="5488102" y="1422400"/>
            <a:ext cx="3655898" cy="3492500"/>
          </a:xfrm>
          <a:solidFill>
            <a:schemeClr val="bg2">
              <a:lumMod val="100000"/>
            </a:schemeClr>
          </a:solidFill>
          <a:ln/>
        </p:spPr>
        <p:txBody>
          <a:bodyPr vert="horz" lIns="0" tIns="540000" rIns="0" bIns="0" rtlCol="0" anchor="t">
            <a:noAutofit/>
          </a:bodyPr>
          <a:lstStyle>
            <a:lvl1pPr marL="180975" marR="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lang="de-DE" b="0" dirty="0">
                <a:solidFill>
                  <a:schemeClr val="tx1">
                    <a:lumMod val="100000"/>
                  </a:schemeClr>
                </a:solidFill>
                <a:latin typeface="Arial" panose="020B0604020202020204" pitchFamily="34" charset="0"/>
              </a:defRPr>
            </a:lvl1pPr>
          </a:lstStyle>
          <a:p>
            <a:pPr marL="180975" marR="0" lvl="0" indent="0" algn="l" defTabSz="914400" rtl="0" eaLnBrk="1" fontAlgn="auto" latinLnBrk="0" hangingPunct="1">
              <a:lnSpc>
                <a:spcPct val="90000"/>
              </a:lnSpc>
              <a:spcBef>
                <a:spcPts val="600"/>
              </a:spcBef>
              <a:spcAft>
                <a:spcPts val="0"/>
              </a:spcAft>
              <a:buClr>
                <a:schemeClr val="tx2"/>
              </a:buClr>
              <a:buSzTx/>
              <a:buFont typeface="Wingdings 2" panose="05020102010507070707" pitchFamily="18" charset="2"/>
              <a:buNone/>
              <a:tabLst/>
              <a:defRPr/>
            </a:pPr>
            <a:r>
              <a:rPr lang="de-DE" dirty="0"/>
              <a:t>Inhaltsplatzhalter</a:t>
            </a:r>
          </a:p>
          <a:p>
            <a:pPr marL="180975" lvl="0" indent="0">
              <a:buNone/>
            </a:pPr>
            <a:endParaRPr lang="de-DE" dirty="0"/>
          </a:p>
        </p:txBody>
      </p:sp>
      <p:sp>
        <p:nvSpPr>
          <p:cNvPr id="14" name="Textplatzhalter 13">
            <a:extLst>
              <a:ext uri="{FF2B5EF4-FFF2-40B4-BE49-F238E27FC236}">
                <a16:creationId xmlns:a16="http://schemas.microsoft.com/office/drawing/2014/main" id="{00A45E48-BE13-4673-A7CD-2D5059A1B6F9}"/>
              </a:ext>
            </a:extLst>
          </p:cNvPr>
          <p:cNvSpPr>
            <a:spLocks noGrp="1"/>
          </p:cNvSpPr>
          <p:nvPr>
            <p:ph type="body" sz="quarter" idx="13"/>
          </p:nvPr>
        </p:nvSpPr>
        <p:spPr>
          <a:xfrm>
            <a:off x="521550" y="1422399"/>
            <a:ext cx="4586288" cy="3492500"/>
          </a:xfrm>
        </p:spPr>
        <p:txBody>
          <a:bodyPr>
            <a:noAutofit/>
          </a:bodyPr>
          <a:lstStyle>
            <a:lvl1pPr marL="295275" indent="-295275">
              <a:spcBef>
                <a:spcPts val="1200"/>
              </a:spcBef>
              <a:buFont typeface="+mj-lt"/>
              <a:buAutoNum type="arabicPeriod"/>
              <a:defRPr/>
            </a:lvl1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613049811"/>
      </p:ext>
    </p:extLst>
  </p:cSld>
  <p:clrMapOvr>
    <a:masterClrMapping/>
  </p:clrMapOvr>
  <p:extLst>
    <p:ext uri="{DCECCB84-F9BA-43D5-87BE-67443E8EF086}">
      <p15:sldGuideLst xmlns:p15="http://schemas.microsoft.com/office/powerpoint/2012/main">
        <p15:guide id="1" pos="322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dirty="0"/>
          </a:p>
        </p:txBody>
      </p:sp>
      <p:sp>
        <p:nvSpPr>
          <p:cNvPr id="7" name="Textplatzhalter 6">
            <a:extLst>
              <a:ext uri="{FF2B5EF4-FFF2-40B4-BE49-F238E27FC236}">
                <a16:creationId xmlns:a16="http://schemas.microsoft.com/office/drawing/2014/main" id="{B389A477-57D5-4BE0-806F-7840FB2B8F8E}"/>
              </a:ext>
            </a:extLst>
          </p:cNvPr>
          <p:cNvSpPr>
            <a:spLocks noGrp="1"/>
          </p:cNvSpPr>
          <p:nvPr>
            <p:ph type="body" sz="quarter" idx="13"/>
          </p:nvPr>
        </p:nvSpPr>
        <p:spPr>
          <a:xfrm>
            <a:off x="521550" y="1422399"/>
            <a:ext cx="8096250"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0927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B91DF-85D8-463B-87B4-AC49FF3D8048}"/>
              </a:ext>
            </a:extLst>
          </p:cNvPr>
          <p:cNvSpPr>
            <a:spLocks noGrp="1"/>
          </p:cNvSpPr>
          <p:nvPr>
            <p:ph type="title"/>
          </p:nvPr>
        </p:nvSpPr>
        <p:spPr/>
        <p:txBody>
          <a:bodyPr/>
          <a:lstStyle/>
          <a:p>
            <a:r>
              <a:rPr lang="de-DE"/>
              <a:t>Titelmasterformat durch Klicken bearbeiten</a:t>
            </a:r>
            <a:endParaRPr lang="de-DE" dirty="0"/>
          </a:p>
        </p:txBody>
      </p:sp>
      <p:sp>
        <p:nvSpPr>
          <p:cNvPr id="5" name="Fußzeilenplatzhalter 4">
            <a:extLst>
              <a:ext uri="{FF2B5EF4-FFF2-40B4-BE49-F238E27FC236}">
                <a16:creationId xmlns:a16="http://schemas.microsoft.com/office/drawing/2014/main" id="{31F6D937-F931-4295-B1B7-42BB8F3F8D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1828BE-335D-4B57-A559-B7210FECF294}"/>
              </a:ext>
            </a:extLst>
          </p:cNvPr>
          <p:cNvSpPr>
            <a:spLocks noGrp="1"/>
          </p:cNvSpPr>
          <p:nvPr>
            <p:ph type="sldNum" sz="quarter" idx="12"/>
          </p:nvPr>
        </p:nvSpPr>
        <p:spPr/>
        <p:txBody>
          <a:bodyPr/>
          <a:lstStyle/>
          <a:p>
            <a:fld id="{9D195BCC-3514-4B1B-9C18-24F3D67EC549}" type="slidenum">
              <a:rPr lang="de-DE" smtClean="0"/>
              <a:t>‹#›</a:t>
            </a:fld>
            <a:endParaRPr lang="de-DE"/>
          </a:p>
        </p:txBody>
      </p:sp>
      <p:sp>
        <p:nvSpPr>
          <p:cNvPr id="8" name="Textplatzhalter 7">
            <a:extLst>
              <a:ext uri="{FF2B5EF4-FFF2-40B4-BE49-F238E27FC236}">
                <a16:creationId xmlns:a16="http://schemas.microsoft.com/office/drawing/2014/main" id="{2921D334-520E-4FBB-B8A8-6A609B53F956}"/>
              </a:ext>
            </a:extLst>
          </p:cNvPr>
          <p:cNvSpPr>
            <a:spLocks noGrp="1"/>
          </p:cNvSpPr>
          <p:nvPr>
            <p:ph type="body" sz="quarter" idx="14"/>
          </p:nvPr>
        </p:nvSpPr>
        <p:spPr>
          <a:xfrm>
            <a:off x="521550" y="1422399"/>
            <a:ext cx="8101012" cy="3492500"/>
          </a:xfrm>
        </p:spPr>
        <p:txBody>
          <a:bodyPr>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9">
            <a:extLst>
              <a:ext uri="{FF2B5EF4-FFF2-40B4-BE49-F238E27FC236}">
                <a16:creationId xmlns:a16="http://schemas.microsoft.com/office/drawing/2014/main" id="{01DE3242-4A0A-49BE-B977-923FDF4B3BBE}"/>
              </a:ext>
            </a:extLst>
          </p:cNvPr>
          <p:cNvSpPr>
            <a:spLocks noGrp="1"/>
          </p:cNvSpPr>
          <p:nvPr>
            <p:ph type="body" sz="quarter" idx="15"/>
          </p:nvPr>
        </p:nvSpPr>
        <p:spPr>
          <a:xfrm>
            <a:off x="521494" y="1088384"/>
            <a:ext cx="8101013" cy="324250"/>
          </a:xfrm>
          <a:noFill/>
          <a:ln/>
          <a:extLst>
            <a:ext uri="{909E8E84-426E-40DD-AFC4-6F175D3DCCD1}">
              <a14:hiddenFill xmlns:a14="http://schemas.microsoft.com/office/drawing/2010/main">
                <a:solidFill>
                  <a:srgbClr val="FFFFFF">
                    <a:lumMod val="100000"/>
                  </a:srgbClr>
                </a:solidFill>
              </a14:hiddenFill>
            </a:ext>
          </a:extLst>
        </p:spPr>
        <p:txBody>
          <a:bodyPr lIns="0" tIns="0" rIns="0" bIns="0" anchor="ctr">
            <a:noAutofit/>
          </a:bodyPr>
          <a:lstStyle>
            <a:lvl1pPr marL="0" indent="0" algn="l">
              <a:lnSpc>
                <a:spcPct val="90000"/>
              </a:lnSpc>
              <a:buNone/>
              <a:defRPr sz="1800" b="0">
                <a:solidFill>
                  <a:schemeClr val="tx2">
                    <a:lumMod val="100000"/>
                  </a:schemeClr>
                </a:solidFill>
                <a:latin typeface="Arial" panose="020B0604020202020204" pitchFamily="34" charset="0"/>
              </a:defRPr>
            </a:lvl1pPr>
          </a:lstStyle>
          <a:p>
            <a:pPr lvl="0"/>
            <a:r>
              <a:rPr lang="de-DE"/>
              <a:t>Textmasterformat bearbeiten</a:t>
            </a:r>
          </a:p>
        </p:txBody>
      </p:sp>
    </p:spTree>
    <p:extLst>
      <p:ext uri="{BB962C8B-B14F-4D97-AF65-F5344CB8AC3E}">
        <p14:creationId xmlns:p14="http://schemas.microsoft.com/office/powerpoint/2010/main" val="93736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F2B04C92-175E-41BA-89CE-B2785D9E3855}"/>
              </a:ext>
            </a:extLst>
          </p:cNvPr>
          <p:cNvGrpSpPr/>
          <p:nvPr userDrawn="1"/>
        </p:nvGrpSpPr>
        <p:grpSpPr>
          <a:xfrm>
            <a:off x="-4877" y="4950860"/>
            <a:ext cx="9148877" cy="198120"/>
            <a:chOff x="-4877" y="4950860"/>
            <a:chExt cx="9148877" cy="198120"/>
          </a:xfrm>
        </p:grpSpPr>
        <p:sp>
          <p:nvSpPr>
            <p:cNvPr id="55" name="bk object 18">
              <a:extLst>
                <a:ext uri="{FF2B5EF4-FFF2-40B4-BE49-F238E27FC236}">
                  <a16:creationId xmlns:a16="http://schemas.microsoft.com/office/drawing/2014/main" id="{AFB087C7-FC7D-4892-B0D6-EA804CF535FD}"/>
                </a:ext>
              </a:extLst>
            </p:cNvPr>
            <p:cNvSpPr/>
            <p:nvPr userDrawn="1"/>
          </p:nvSpPr>
          <p:spPr>
            <a:xfrm>
              <a:off x="-4877" y="4950860"/>
              <a:ext cx="484937"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48" name="bk object 18">
              <a:extLst>
                <a:ext uri="{FF2B5EF4-FFF2-40B4-BE49-F238E27FC236}">
                  <a16:creationId xmlns:a16="http://schemas.microsoft.com/office/drawing/2014/main" id="{FA50712F-6C72-4330-A489-54C0FA78213C}"/>
                </a:ext>
              </a:extLst>
            </p:cNvPr>
            <p:cNvSpPr/>
            <p:nvPr userDrawn="1"/>
          </p:nvSpPr>
          <p:spPr>
            <a:xfrm>
              <a:off x="522288" y="4950860"/>
              <a:ext cx="8621712" cy="198120"/>
            </a:xfrm>
            <a:custGeom>
              <a:avLst/>
              <a:gdLst/>
              <a:ahLst/>
              <a:cxnLst/>
              <a:rect l="l" t="t" r="r" b="b"/>
              <a:pathLst>
                <a:path w="9144000" h="198120">
                  <a:moveTo>
                    <a:pt x="0" y="197993"/>
                  </a:moveTo>
                  <a:lnTo>
                    <a:pt x="9144000" y="197993"/>
                  </a:lnTo>
                  <a:lnTo>
                    <a:pt x="9144000" y="0"/>
                  </a:lnTo>
                  <a:lnTo>
                    <a:pt x="0" y="0"/>
                  </a:lnTo>
                  <a:lnTo>
                    <a:pt x="0" y="197993"/>
                  </a:lnTo>
                  <a:close/>
                </a:path>
              </a:pathLst>
            </a:custGeom>
            <a:solidFill>
              <a:srgbClr val="0072BC"/>
            </a:solidFill>
          </p:spPr>
          <p:txBody>
            <a:bodyPr wrap="square" lIns="0" tIns="0" rIns="0" bIns="0" rtlCol="0"/>
            <a:lstStyle/>
            <a:p>
              <a:endParaRPr/>
            </a:p>
          </p:txBody>
        </p:sp>
        <p:sp>
          <p:nvSpPr>
            <p:cNvPr id="49" name="Holder 3">
              <a:extLst>
                <a:ext uri="{FF2B5EF4-FFF2-40B4-BE49-F238E27FC236}">
                  <a16:creationId xmlns:a16="http://schemas.microsoft.com/office/drawing/2014/main" id="{390EDD11-ED96-4F2C-BB78-7CE69D30A03B}"/>
                </a:ext>
              </a:extLst>
            </p:cNvPr>
            <p:cNvSpPr txBox="1">
              <a:spLocks/>
            </p:cNvSpPr>
            <p:nvPr userDrawn="1"/>
          </p:nvSpPr>
          <p:spPr>
            <a:xfrm>
              <a:off x="8194726" y="4966101"/>
              <a:ext cx="449579" cy="167639"/>
            </a:xfrm>
            <a:prstGeom prst="rect">
              <a:avLst/>
            </a:prstGeom>
          </p:spPr>
          <p:txBody>
            <a:bodyPr lIns="0" tIns="0" rIns="0" bIns="0" anchor="ctr"/>
            <a:lstStyle>
              <a:defPPr>
                <a:defRPr lang="de-DE"/>
              </a:defPPr>
              <a:lvl1pPr marL="0" algn="l" defTabSz="686074" rtl="0" eaLnBrk="1" latinLnBrk="0" hangingPunct="1">
                <a:defRPr sz="1000" b="1" i="0" kern="1200">
                  <a:solidFill>
                    <a:schemeClr val="bg1"/>
                  </a:solidFill>
                  <a:latin typeface="Arial"/>
                  <a:ea typeface="+mn-ea"/>
                  <a:cs typeface="Arial"/>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a:lstStyle>
            <a:p>
              <a:pPr marL="12700">
                <a:spcBef>
                  <a:spcPts val="5"/>
                </a:spcBef>
              </a:pPr>
              <a:r>
                <a:rPr lang="de-DE" spc="10" dirty="0"/>
                <a:t>hhu.de</a:t>
              </a:r>
            </a:p>
          </p:txBody>
        </p:sp>
      </p:grpSp>
      <p:sp>
        <p:nvSpPr>
          <p:cNvPr id="2" name="Titelplatzhalter 1">
            <a:extLst>
              <a:ext uri="{FF2B5EF4-FFF2-40B4-BE49-F238E27FC236}">
                <a16:creationId xmlns:a16="http://schemas.microsoft.com/office/drawing/2014/main" id="{A03D4771-8BB8-4FA1-A2DA-170FCFE20560}"/>
              </a:ext>
            </a:extLst>
          </p:cNvPr>
          <p:cNvSpPr>
            <a:spLocks noGrp="1"/>
          </p:cNvSpPr>
          <p:nvPr userDrawn="1">
            <p:ph type="title"/>
          </p:nvPr>
        </p:nvSpPr>
        <p:spPr>
          <a:xfrm>
            <a:off x="526594" y="330910"/>
            <a:ext cx="6826772" cy="452322"/>
          </a:xfrm>
          <a:prstGeom prst="rect">
            <a:avLst/>
          </a:prstGeom>
        </p:spPr>
        <p:txBody>
          <a:bodyPr vert="horz" lIns="0" tIns="0" rIns="0" bIns="0" rtlCol="0" anchor="b">
            <a:noAutofit/>
          </a:bodyPr>
          <a:lstStyle/>
          <a:p>
            <a:r>
              <a:rPr lang="de-DE" dirty="0"/>
              <a:t>Mastertitelformat bearbeiten</a:t>
            </a:r>
          </a:p>
        </p:txBody>
      </p:sp>
      <p:sp>
        <p:nvSpPr>
          <p:cNvPr id="3" name="Textplatzhalter 2">
            <a:extLst>
              <a:ext uri="{FF2B5EF4-FFF2-40B4-BE49-F238E27FC236}">
                <a16:creationId xmlns:a16="http://schemas.microsoft.com/office/drawing/2014/main" id="{E32F5159-1DFE-4F9C-BE85-E97D32EA19C5}"/>
              </a:ext>
            </a:extLst>
          </p:cNvPr>
          <p:cNvSpPr>
            <a:spLocks noGrp="1"/>
          </p:cNvSpPr>
          <p:nvPr userDrawn="1">
            <p:ph type="body" idx="1"/>
          </p:nvPr>
        </p:nvSpPr>
        <p:spPr>
          <a:xfrm>
            <a:off x="521550" y="1422399"/>
            <a:ext cx="8100956" cy="3423465"/>
          </a:xfrm>
          <a:prstGeom prst="rect">
            <a:avLst/>
          </a:prstGeom>
        </p:spPr>
        <p:txBody>
          <a:bodyPr vert="horz" lIns="0" tIns="7200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oliennummernplatzhalter 5">
            <a:extLst>
              <a:ext uri="{FF2B5EF4-FFF2-40B4-BE49-F238E27FC236}">
                <a16:creationId xmlns:a16="http://schemas.microsoft.com/office/drawing/2014/main" id="{4264DE2C-9DE8-411C-83C3-1274BB370203}"/>
              </a:ext>
            </a:extLst>
          </p:cNvPr>
          <p:cNvSpPr>
            <a:spLocks noGrp="1"/>
          </p:cNvSpPr>
          <p:nvPr userDrawn="1">
            <p:ph type="sldNum" sz="quarter" idx="4"/>
          </p:nvPr>
        </p:nvSpPr>
        <p:spPr>
          <a:xfrm>
            <a:off x="35496" y="4975579"/>
            <a:ext cx="337406" cy="148683"/>
          </a:xfrm>
          <a:prstGeom prst="rect">
            <a:avLst/>
          </a:prstGeom>
        </p:spPr>
        <p:txBody>
          <a:bodyPr vert="horz" lIns="0" tIns="0" rIns="0" bIns="0" rtlCol="0" anchor="ctr"/>
          <a:lstStyle>
            <a:lvl1pPr algn="r">
              <a:defRPr sz="900" b="1">
                <a:solidFill>
                  <a:schemeClr val="bg1"/>
                </a:solidFill>
              </a:defRPr>
            </a:lvl1pPr>
          </a:lstStyle>
          <a:p>
            <a:fld id="{9D195BCC-3514-4B1B-9C18-24F3D67EC549}" type="slidenum">
              <a:rPr lang="de-DE" smtClean="0"/>
              <a:pPr/>
              <a:t>‹#›</a:t>
            </a:fld>
            <a:endParaRPr lang="de-DE" dirty="0"/>
          </a:p>
        </p:txBody>
      </p:sp>
      <p:sp>
        <p:nvSpPr>
          <p:cNvPr id="5" name="Fußzeilenplatzhalter 4">
            <a:extLst>
              <a:ext uri="{FF2B5EF4-FFF2-40B4-BE49-F238E27FC236}">
                <a16:creationId xmlns:a16="http://schemas.microsoft.com/office/drawing/2014/main" id="{F8C549DC-12B4-40A5-A309-CF801E18C8D4}"/>
              </a:ext>
            </a:extLst>
          </p:cNvPr>
          <p:cNvSpPr>
            <a:spLocks noGrp="1"/>
          </p:cNvSpPr>
          <p:nvPr userDrawn="1">
            <p:ph type="ftr" sz="quarter" idx="3"/>
          </p:nvPr>
        </p:nvSpPr>
        <p:spPr>
          <a:xfrm>
            <a:off x="628650" y="4975579"/>
            <a:ext cx="7129704" cy="148683"/>
          </a:xfrm>
          <a:prstGeom prst="rect">
            <a:avLst/>
          </a:prstGeom>
        </p:spPr>
        <p:txBody>
          <a:bodyPr vert="horz" lIns="0" tIns="0" rIns="0" bIns="0" rtlCol="0" anchor="ctr"/>
          <a:lstStyle>
            <a:lvl1pPr algn="l">
              <a:defRPr sz="900">
                <a:solidFill>
                  <a:schemeClr val="bg1"/>
                </a:solidFill>
              </a:defRPr>
            </a:lvl1pPr>
          </a:lstStyle>
          <a:p>
            <a:endParaRPr lang="de-DE" dirty="0"/>
          </a:p>
        </p:txBody>
      </p:sp>
      <p:cxnSp>
        <p:nvCxnSpPr>
          <p:cNvPr id="12" name="Gerader Verbinder 11">
            <a:extLst>
              <a:ext uri="{FF2B5EF4-FFF2-40B4-BE49-F238E27FC236}">
                <a16:creationId xmlns:a16="http://schemas.microsoft.com/office/drawing/2014/main" id="{E9F45371-9B7D-4505-A4D1-3E02BE436A0C}"/>
              </a:ext>
            </a:extLst>
          </p:cNvPr>
          <p:cNvCxnSpPr>
            <a:cxnSpLocks/>
          </p:cNvCxnSpPr>
          <p:nvPr userDrawn="1"/>
        </p:nvCxnSpPr>
        <p:spPr>
          <a:xfrm>
            <a:off x="521551" y="974732"/>
            <a:ext cx="6831815" cy="0"/>
          </a:xfrm>
          <a:prstGeom prst="line">
            <a:avLst/>
          </a:prstGeom>
          <a:ln w="19050">
            <a:solidFill>
              <a:srgbClr val="CCDDE7"/>
            </a:solidFill>
          </a:ln>
        </p:spPr>
        <p:style>
          <a:lnRef idx="1">
            <a:schemeClr val="accent1"/>
          </a:lnRef>
          <a:fillRef idx="0">
            <a:schemeClr val="accent1"/>
          </a:fillRef>
          <a:effectRef idx="0">
            <a:schemeClr val="accent1"/>
          </a:effectRef>
          <a:fontRef idx="minor">
            <a:schemeClr val="tx1"/>
          </a:fontRef>
        </p:style>
      </p:cxnSp>
      <p:grpSp>
        <p:nvGrpSpPr>
          <p:cNvPr id="19" name="Grafik 9">
            <a:extLst>
              <a:ext uri="{FF2B5EF4-FFF2-40B4-BE49-F238E27FC236}">
                <a16:creationId xmlns:a16="http://schemas.microsoft.com/office/drawing/2014/main" id="{A240364D-AE4D-440E-88A8-B05FF302FB9D}"/>
              </a:ext>
            </a:extLst>
          </p:cNvPr>
          <p:cNvGrpSpPr/>
          <p:nvPr userDrawn="1"/>
        </p:nvGrpSpPr>
        <p:grpSpPr>
          <a:xfrm>
            <a:off x="7741437" y="394294"/>
            <a:ext cx="1049330" cy="621121"/>
            <a:chOff x="10321916" y="525077"/>
            <a:chExt cx="1399106" cy="827140"/>
          </a:xfrm>
          <a:solidFill>
            <a:schemeClr val="accent1"/>
          </a:solidFill>
        </p:grpSpPr>
        <p:grpSp>
          <p:nvGrpSpPr>
            <p:cNvPr id="20" name="Grafik 9">
              <a:extLst>
                <a:ext uri="{FF2B5EF4-FFF2-40B4-BE49-F238E27FC236}">
                  <a16:creationId xmlns:a16="http://schemas.microsoft.com/office/drawing/2014/main" id="{A240364D-AE4D-440E-88A8-B05FF302FB9D}"/>
                </a:ext>
              </a:extLst>
            </p:cNvPr>
            <p:cNvGrpSpPr/>
            <p:nvPr/>
          </p:nvGrpSpPr>
          <p:grpSpPr>
            <a:xfrm>
              <a:off x="10321916" y="525077"/>
              <a:ext cx="1179212" cy="575107"/>
              <a:chOff x="10321916" y="525077"/>
              <a:chExt cx="1179212" cy="575107"/>
            </a:xfrm>
            <a:solidFill>
              <a:schemeClr val="accent1"/>
            </a:solidFill>
          </p:grpSpPr>
          <p:sp>
            <p:nvSpPr>
              <p:cNvPr id="21" name="Freihandform: Form 20">
                <a:extLst>
                  <a:ext uri="{FF2B5EF4-FFF2-40B4-BE49-F238E27FC236}">
                    <a16:creationId xmlns:a16="http://schemas.microsoft.com/office/drawing/2014/main" id="{C5CA81CC-0A8C-4F0A-898F-756081956301}"/>
                  </a:ext>
                </a:extLst>
              </p:cNvPr>
              <p:cNvSpPr/>
              <p:nvPr/>
            </p:nvSpPr>
            <p:spPr>
              <a:xfrm>
                <a:off x="11143981" y="639857"/>
                <a:ext cx="357630" cy="357630"/>
              </a:xfrm>
              <a:custGeom>
                <a:avLst/>
                <a:gdLst>
                  <a:gd name="connsiteX0" fmla="*/ 358113 w 357629"/>
                  <a:gd name="connsiteY0" fmla="*/ 0 h 357629"/>
                  <a:gd name="connsiteX1" fmla="*/ 358113 w 357629"/>
                  <a:gd name="connsiteY1" fmla="*/ 179540 h 357629"/>
                  <a:gd name="connsiteX2" fmla="*/ 179057 w 357629"/>
                  <a:gd name="connsiteY2" fmla="*/ 359080 h 357629"/>
                  <a:gd name="connsiteX3" fmla="*/ 0 w 357629"/>
                  <a:gd name="connsiteY3" fmla="*/ 179540 h 357629"/>
                  <a:gd name="connsiteX4" fmla="*/ 0 w 357629"/>
                  <a:gd name="connsiteY4" fmla="*/ 0 h 357629"/>
                  <a:gd name="connsiteX5" fmla="*/ 90857 w 357629"/>
                  <a:gd name="connsiteY5" fmla="*/ 0 h 357629"/>
                  <a:gd name="connsiteX6" fmla="*/ 90857 w 357629"/>
                  <a:gd name="connsiteY6" fmla="*/ 171807 h 357629"/>
                  <a:gd name="connsiteX7" fmla="*/ 179057 w 357629"/>
                  <a:gd name="connsiteY7" fmla="*/ 265323 h 357629"/>
                  <a:gd name="connsiteX8" fmla="*/ 267256 w 357629"/>
                  <a:gd name="connsiteY8" fmla="*/ 171807 h 357629"/>
                  <a:gd name="connsiteX9" fmla="*/ 267256 w 357629"/>
                  <a:gd name="connsiteY9" fmla="*/ 0 h 357629"/>
                  <a:gd name="connsiteX10" fmla="*/ 358113 w 357629"/>
                  <a:gd name="connsiteY10" fmla="*/ 0 h 35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629" h="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rgbClr val="0072BC"/>
              </a:solidFill>
              <a:ln w="2402" cap="flat">
                <a:noFill/>
                <a:prstDash val="solid"/>
                <a:miter/>
              </a:ln>
            </p:spPr>
            <p:txBody>
              <a:bodyPr rtlCol="0" anchor="ctr">
                <a:noAutofit/>
              </a:bodyPr>
              <a:lstStyle/>
              <a:p>
                <a:endParaRPr lang="de-DE" sz="1351"/>
              </a:p>
            </p:txBody>
          </p:sp>
          <p:sp>
            <p:nvSpPr>
              <p:cNvPr id="22" name="Freihandform: Form 21">
                <a:extLst>
                  <a:ext uri="{FF2B5EF4-FFF2-40B4-BE49-F238E27FC236}">
                    <a16:creationId xmlns:a16="http://schemas.microsoft.com/office/drawing/2014/main" id="{1076D363-C034-4E14-9F45-AC0FCE1EDB18}"/>
                  </a:ext>
                </a:extLst>
              </p:cNvPr>
              <p:cNvSpPr/>
              <p:nvPr/>
            </p:nvSpPr>
            <p:spPr>
              <a:xfrm>
                <a:off x="10321916"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noAutofit/>
              </a:bodyPr>
              <a:lstStyle/>
              <a:p>
                <a:endParaRPr lang="de-DE" sz="1351"/>
              </a:p>
            </p:txBody>
          </p:sp>
          <p:sp>
            <p:nvSpPr>
              <p:cNvPr id="23" name="Freihandform: Form 22">
                <a:extLst>
                  <a:ext uri="{FF2B5EF4-FFF2-40B4-BE49-F238E27FC236}">
                    <a16:creationId xmlns:a16="http://schemas.microsoft.com/office/drawing/2014/main" id="{594D7886-9B36-4085-8FC4-E5D73FFB04FF}"/>
                  </a:ext>
                </a:extLst>
              </p:cNvPr>
              <p:cNvSpPr/>
              <p:nvPr/>
            </p:nvSpPr>
            <p:spPr>
              <a:xfrm>
                <a:off x="10734399" y="525077"/>
                <a:ext cx="357630" cy="463952"/>
              </a:xfrm>
              <a:custGeom>
                <a:avLst/>
                <a:gdLst>
                  <a:gd name="connsiteX0" fmla="*/ 90857 w 357629"/>
                  <a:gd name="connsiteY0" fmla="*/ 464435 h 463952"/>
                  <a:gd name="connsiteX1" fmla="*/ 0 w 357629"/>
                  <a:gd name="connsiteY1" fmla="*/ 464435 h 463952"/>
                  <a:gd name="connsiteX2" fmla="*/ 0 w 357629"/>
                  <a:gd name="connsiteY2" fmla="*/ 0 h 463952"/>
                  <a:gd name="connsiteX3" fmla="*/ 90857 w 357629"/>
                  <a:gd name="connsiteY3" fmla="*/ 0 h 463952"/>
                  <a:gd name="connsiteX4" fmla="*/ 90857 w 357629"/>
                  <a:gd name="connsiteY4" fmla="*/ 127345 h 463952"/>
                  <a:gd name="connsiteX5" fmla="*/ 179298 w 357629"/>
                  <a:gd name="connsiteY5" fmla="*/ 105597 h 463952"/>
                  <a:gd name="connsiteX6" fmla="*/ 358355 w 357629"/>
                  <a:gd name="connsiteY6" fmla="*/ 285137 h 463952"/>
                  <a:gd name="connsiteX7" fmla="*/ 358355 w 357629"/>
                  <a:gd name="connsiteY7" fmla="*/ 464677 h 463952"/>
                  <a:gd name="connsiteX8" fmla="*/ 267497 w 357629"/>
                  <a:gd name="connsiteY8" fmla="*/ 464677 h 463952"/>
                  <a:gd name="connsiteX9" fmla="*/ 267497 w 357629"/>
                  <a:gd name="connsiteY9" fmla="*/ 292870 h 463952"/>
                  <a:gd name="connsiteX10" fmla="*/ 179298 w 357629"/>
                  <a:gd name="connsiteY10" fmla="*/ 199354 h 463952"/>
                  <a:gd name="connsiteX11" fmla="*/ 91099 w 357629"/>
                  <a:gd name="connsiteY11" fmla="*/ 292870 h 463952"/>
                  <a:gd name="connsiteX12" fmla="*/ 91099 w 357629"/>
                  <a:gd name="connsiteY12" fmla="*/ 464435 h 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29" h="463952">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rgbClr val="0072BC"/>
              </a:solidFill>
              <a:ln w="2402" cap="flat">
                <a:noFill/>
                <a:prstDash val="solid"/>
                <a:miter/>
              </a:ln>
            </p:spPr>
            <p:txBody>
              <a:bodyPr rtlCol="0" anchor="ctr">
                <a:noAutofit/>
              </a:bodyPr>
              <a:lstStyle/>
              <a:p>
                <a:endParaRPr lang="de-DE" sz="1351"/>
              </a:p>
            </p:txBody>
          </p:sp>
          <p:sp>
            <p:nvSpPr>
              <p:cNvPr id="24" name="Freihandform: Form 23">
                <a:extLst>
                  <a:ext uri="{FF2B5EF4-FFF2-40B4-BE49-F238E27FC236}">
                    <a16:creationId xmlns:a16="http://schemas.microsoft.com/office/drawing/2014/main" id="{34A71752-C6CB-41A1-9ED4-535445E5CA2A}"/>
                  </a:ext>
                </a:extLst>
              </p:cNvPr>
              <p:cNvSpPr/>
              <p:nvPr/>
            </p:nvSpPr>
            <p:spPr>
              <a:xfrm>
                <a:off x="104640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noAutofit/>
              </a:bodyPr>
              <a:lstStyle/>
              <a:p>
                <a:endParaRPr lang="de-DE" sz="1351"/>
              </a:p>
            </p:txBody>
          </p:sp>
          <p:sp>
            <p:nvSpPr>
              <p:cNvPr id="25" name="Freihandform: Form 24">
                <a:extLst>
                  <a:ext uri="{FF2B5EF4-FFF2-40B4-BE49-F238E27FC236}">
                    <a16:creationId xmlns:a16="http://schemas.microsoft.com/office/drawing/2014/main" id="{0B449204-D2C5-46C7-9446-78CB3AE33C0F}"/>
                  </a:ext>
                </a:extLst>
              </p:cNvPr>
              <p:cNvSpPr/>
              <p:nvPr/>
            </p:nvSpPr>
            <p:spPr>
              <a:xfrm>
                <a:off x="10610678"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w="2402" cap="flat">
                <a:noFill/>
                <a:prstDash val="solid"/>
                <a:miter/>
              </a:ln>
            </p:spPr>
            <p:txBody>
              <a:bodyPr rtlCol="0" anchor="ctr">
                <a:noAutofit/>
              </a:bodyPr>
              <a:lstStyle/>
              <a:p>
                <a:endParaRPr lang="de-DE" sz="1351"/>
              </a:p>
            </p:txBody>
          </p:sp>
          <p:sp>
            <p:nvSpPr>
              <p:cNvPr id="26" name="Freihandform: Form 25">
                <a:extLst>
                  <a:ext uri="{FF2B5EF4-FFF2-40B4-BE49-F238E27FC236}">
                    <a16:creationId xmlns:a16="http://schemas.microsoft.com/office/drawing/2014/main" id="{836500CA-7AFD-48CA-B6D3-0D77161C68BC}"/>
                  </a:ext>
                </a:extLst>
              </p:cNvPr>
              <p:cNvSpPr/>
              <p:nvPr/>
            </p:nvSpPr>
            <p:spPr>
              <a:xfrm>
                <a:off x="10949701" y="1088585"/>
                <a:ext cx="12082" cy="12082"/>
              </a:xfrm>
              <a:custGeom>
                <a:avLst/>
                <a:gdLst>
                  <a:gd name="connsiteX0" fmla="*/ 10874 w 12082"/>
                  <a:gd name="connsiteY0" fmla="*/ 1933 h 12082"/>
                  <a:gd name="connsiteX1" fmla="*/ 6524 w 12082"/>
                  <a:gd name="connsiteY1" fmla="*/ 0 h 12082"/>
                  <a:gd name="connsiteX2" fmla="*/ 1933 w 12082"/>
                  <a:gd name="connsiteY2" fmla="*/ 1933 h 12082"/>
                  <a:gd name="connsiteX3" fmla="*/ 0 w 12082"/>
                  <a:gd name="connsiteY3" fmla="*/ 6283 h 12082"/>
                  <a:gd name="connsiteX4" fmla="*/ 1933 w 12082"/>
                  <a:gd name="connsiteY4" fmla="*/ 10632 h 12082"/>
                  <a:gd name="connsiteX5" fmla="*/ 6524 w 12082"/>
                  <a:gd name="connsiteY5" fmla="*/ 12565 h 12082"/>
                  <a:gd name="connsiteX6" fmla="*/ 10874 w 12082"/>
                  <a:gd name="connsiteY6" fmla="*/ 10632 h 12082"/>
                  <a:gd name="connsiteX7" fmla="*/ 12807 w 12082"/>
                  <a:gd name="connsiteY7" fmla="*/ 6283 h 12082"/>
                  <a:gd name="connsiteX8" fmla="*/ 10874 w 12082"/>
                  <a:gd name="connsiteY8" fmla="*/ 1933 h 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 h="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w="2402" cap="flat">
                <a:noFill/>
                <a:prstDash val="solid"/>
                <a:miter/>
              </a:ln>
            </p:spPr>
            <p:txBody>
              <a:bodyPr rtlCol="0" anchor="ctr">
                <a:noAutofit/>
              </a:bodyPr>
              <a:lstStyle/>
              <a:p>
                <a:endParaRPr lang="de-DE" sz="1351"/>
              </a:p>
            </p:txBody>
          </p:sp>
        </p:grpSp>
        <p:sp>
          <p:nvSpPr>
            <p:cNvPr id="27" name="Freihandform: Form 26">
              <a:extLst>
                <a:ext uri="{FF2B5EF4-FFF2-40B4-BE49-F238E27FC236}">
                  <a16:creationId xmlns:a16="http://schemas.microsoft.com/office/drawing/2014/main" id="{17016B36-B092-4AFD-B601-383B7784BFBF}"/>
                </a:ext>
              </a:extLst>
            </p:cNvPr>
            <p:cNvSpPr/>
            <p:nvPr/>
          </p:nvSpPr>
          <p:spPr>
            <a:xfrm>
              <a:off x="10322158" y="1089069"/>
              <a:ext cx="57994" cy="77325"/>
            </a:xfrm>
            <a:custGeom>
              <a:avLst/>
              <a:gdLst>
                <a:gd name="connsiteX0" fmla="*/ 49053 w 57994"/>
                <a:gd name="connsiteY0" fmla="*/ 0 h 77325"/>
                <a:gd name="connsiteX1" fmla="*/ 49053 w 57994"/>
                <a:gd name="connsiteY1" fmla="*/ 34071 h 77325"/>
                <a:gd name="connsiteX2" fmla="*/ 10149 w 57994"/>
                <a:gd name="connsiteY2" fmla="*/ 34071 h 77325"/>
                <a:gd name="connsiteX3" fmla="*/ 10149 w 57994"/>
                <a:gd name="connsiteY3" fmla="*/ 0 h 77325"/>
                <a:gd name="connsiteX4" fmla="*/ 0 w 57994"/>
                <a:gd name="connsiteY4" fmla="*/ 0 h 77325"/>
                <a:gd name="connsiteX5" fmla="*/ 0 w 57994"/>
                <a:gd name="connsiteY5" fmla="*/ 78292 h 77325"/>
                <a:gd name="connsiteX6" fmla="*/ 10149 w 57994"/>
                <a:gd name="connsiteY6" fmla="*/ 78292 h 77325"/>
                <a:gd name="connsiteX7" fmla="*/ 10149 w 57994"/>
                <a:gd name="connsiteY7" fmla="*/ 40837 h 77325"/>
                <a:gd name="connsiteX8" fmla="*/ 49053 w 57994"/>
                <a:gd name="connsiteY8" fmla="*/ 40837 h 77325"/>
                <a:gd name="connsiteX9" fmla="*/ 49053 w 57994"/>
                <a:gd name="connsiteY9" fmla="*/ 78292 h 77325"/>
                <a:gd name="connsiteX10" fmla="*/ 58961 w 57994"/>
                <a:gd name="connsiteY10" fmla="*/ 78292 h 77325"/>
                <a:gd name="connsiteX11" fmla="*/ 58961 w 57994"/>
                <a:gd name="connsiteY11" fmla="*/ 0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w="2402" cap="flat">
              <a:noFill/>
              <a:prstDash val="solid"/>
              <a:miter/>
            </a:ln>
          </p:spPr>
          <p:txBody>
            <a:bodyPr rtlCol="0" anchor="ctr">
              <a:noAutofit/>
            </a:bodyPr>
            <a:lstStyle/>
            <a:p>
              <a:endParaRPr lang="de-DE" sz="1351"/>
            </a:p>
          </p:txBody>
        </p:sp>
        <p:sp>
          <p:nvSpPr>
            <p:cNvPr id="28" name="Freihandform: Form 27">
              <a:extLst>
                <a:ext uri="{FF2B5EF4-FFF2-40B4-BE49-F238E27FC236}">
                  <a16:creationId xmlns:a16="http://schemas.microsoft.com/office/drawing/2014/main" id="{D1A46A87-4807-4767-B647-E3EC036BC92A}"/>
                </a:ext>
              </a:extLst>
            </p:cNvPr>
            <p:cNvSpPr/>
            <p:nvPr/>
          </p:nvSpPr>
          <p:spPr>
            <a:xfrm>
              <a:off x="10399483"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29" name="Freihandform: Form 28">
              <a:extLst>
                <a:ext uri="{FF2B5EF4-FFF2-40B4-BE49-F238E27FC236}">
                  <a16:creationId xmlns:a16="http://schemas.microsoft.com/office/drawing/2014/main" id="{59FDC7EA-9A66-40BA-AEEF-50B9422FB283}"/>
                </a:ext>
              </a:extLst>
            </p:cNvPr>
            <p:cNvSpPr/>
            <p:nvPr/>
          </p:nvSpPr>
          <p:spPr>
            <a:xfrm>
              <a:off x="104654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30" name="Grafik 9">
              <a:extLst>
                <a:ext uri="{FF2B5EF4-FFF2-40B4-BE49-F238E27FC236}">
                  <a16:creationId xmlns:a16="http://schemas.microsoft.com/office/drawing/2014/main" id="{A240364D-AE4D-440E-88A8-B05FF302FB9D}"/>
                </a:ext>
              </a:extLst>
            </p:cNvPr>
            <p:cNvGrpSpPr/>
            <p:nvPr/>
          </p:nvGrpSpPr>
          <p:grpSpPr>
            <a:xfrm>
              <a:off x="10496140" y="1110575"/>
              <a:ext cx="101490" cy="55578"/>
              <a:chOff x="10496140" y="1110575"/>
              <a:chExt cx="101490" cy="55578"/>
            </a:xfrm>
            <a:solidFill>
              <a:srgbClr val="000000"/>
            </a:solidFill>
          </p:grpSpPr>
          <p:sp>
            <p:nvSpPr>
              <p:cNvPr id="31" name="Freihandform: Form 30">
                <a:extLst>
                  <a:ext uri="{FF2B5EF4-FFF2-40B4-BE49-F238E27FC236}">
                    <a16:creationId xmlns:a16="http://schemas.microsoft.com/office/drawing/2014/main" id="{EDC61321-1CDD-47FE-82F4-EC44AE05670E}"/>
                  </a:ext>
                </a:extLst>
              </p:cNvPr>
              <p:cNvSpPr/>
              <p:nvPr/>
            </p:nvSpPr>
            <p:spPr>
              <a:xfrm>
                <a:off x="104961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noAutofit/>
              </a:bodyPr>
              <a:lstStyle/>
              <a:p>
                <a:endParaRPr lang="de-DE" sz="1351"/>
              </a:p>
            </p:txBody>
          </p:sp>
          <p:sp>
            <p:nvSpPr>
              <p:cNvPr id="32" name="Freihandform: Form 31">
                <a:extLst>
                  <a:ext uri="{FF2B5EF4-FFF2-40B4-BE49-F238E27FC236}">
                    <a16:creationId xmlns:a16="http://schemas.microsoft.com/office/drawing/2014/main" id="{88F89A53-4AB3-4A93-B3CB-37874A98D1FD}"/>
                  </a:ext>
                </a:extLst>
              </p:cNvPr>
              <p:cNvSpPr/>
              <p:nvPr/>
            </p:nvSpPr>
            <p:spPr>
              <a:xfrm>
                <a:off x="10562833" y="1110816"/>
                <a:ext cx="33830" cy="55578"/>
              </a:xfrm>
              <a:custGeom>
                <a:avLst/>
                <a:gdLst>
                  <a:gd name="connsiteX0" fmla="*/ 1208 w 33829"/>
                  <a:gd name="connsiteY0" fmla="*/ 56544 h 55577"/>
                  <a:gd name="connsiteX1" fmla="*/ 10632 w 33829"/>
                  <a:gd name="connsiteY1" fmla="*/ 56544 h 55577"/>
                  <a:gd name="connsiteX2" fmla="*/ 10632 w 33829"/>
                  <a:gd name="connsiteY2" fmla="*/ 29964 h 55577"/>
                  <a:gd name="connsiteX3" fmla="*/ 10874 w 33829"/>
                  <a:gd name="connsiteY3" fmla="*/ 24406 h 55577"/>
                  <a:gd name="connsiteX4" fmla="*/ 11599 w 33829"/>
                  <a:gd name="connsiteY4" fmla="*/ 19090 h 55577"/>
                  <a:gd name="connsiteX5" fmla="*/ 15707 w 33829"/>
                  <a:gd name="connsiteY5" fmla="*/ 10391 h 55577"/>
                  <a:gd name="connsiteX6" fmla="*/ 21748 w 33829"/>
                  <a:gd name="connsiteY6" fmla="*/ 7008 h 55577"/>
                  <a:gd name="connsiteX7" fmla="*/ 27789 w 33829"/>
                  <a:gd name="connsiteY7" fmla="*/ 13049 h 55577"/>
                  <a:gd name="connsiteX8" fmla="*/ 36005 w 33829"/>
                  <a:gd name="connsiteY8" fmla="*/ 10149 h 55577"/>
                  <a:gd name="connsiteX9" fmla="*/ 34796 w 33829"/>
                  <a:gd name="connsiteY9" fmla="*/ 5316 h 55577"/>
                  <a:gd name="connsiteX10" fmla="*/ 32380 w 33829"/>
                  <a:gd name="connsiteY10" fmla="*/ 2175 h 55577"/>
                  <a:gd name="connsiteX11" fmla="*/ 28997 w 33829"/>
                  <a:gd name="connsiteY11" fmla="*/ 483 h 55577"/>
                  <a:gd name="connsiteX12" fmla="*/ 25614 w 33829"/>
                  <a:gd name="connsiteY12" fmla="*/ 0 h 55577"/>
                  <a:gd name="connsiteX13" fmla="*/ 16915 w 33829"/>
                  <a:gd name="connsiteY13" fmla="*/ 2658 h 55577"/>
                  <a:gd name="connsiteX14" fmla="*/ 10632 w 33829"/>
                  <a:gd name="connsiteY14" fmla="*/ 10149 h 55577"/>
                  <a:gd name="connsiteX15" fmla="*/ 9424 w 33829"/>
                  <a:gd name="connsiteY15" fmla="*/ 483 h 55577"/>
                  <a:gd name="connsiteX16" fmla="*/ 0 w 33829"/>
                  <a:gd name="connsiteY16" fmla="*/ 1450 h 55577"/>
                  <a:gd name="connsiteX17" fmla="*/ 242 w 33829"/>
                  <a:gd name="connsiteY17" fmla="*/ 3625 h 55577"/>
                  <a:gd name="connsiteX18" fmla="*/ 725 w 33829"/>
                  <a:gd name="connsiteY18" fmla="*/ 7249 h 55577"/>
                  <a:gd name="connsiteX19" fmla="*/ 967 w 33829"/>
                  <a:gd name="connsiteY19" fmla="*/ 11357 h 55577"/>
                  <a:gd name="connsiteX20" fmla="*/ 1208 w 33829"/>
                  <a:gd name="connsiteY20" fmla="*/ 15465 h 55577"/>
                  <a:gd name="connsiteX21" fmla="*/ 1208 w 33829"/>
                  <a:gd name="connsiteY21" fmla="*/ 56544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29" h="55577">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w="2402" cap="flat">
                <a:noFill/>
                <a:prstDash val="solid"/>
                <a:miter/>
              </a:ln>
            </p:spPr>
            <p:txBody>
              <a:bodyPr rtlCol="0" anchor="ctr">
                <a:noAutofit/>
              </a:bodyPr>
              <a:lstStyle/>
              <a:p>
                <a:endParaRPr lang="de-DE" sz="1351"/>
              </a:p>
            </p:txBody>
          </p:sp>
        </p:grpSp>
        <p:sp>
          <p:nvSpPr>
            <p:cNvPr id="33" name="Freihandform: Form 32">
              <a:extLst>
                <a:ext uri="{FF2B5EF4-FFF2-40B4-BE49-F238E27FC236}">
                  <a16:creationId xmlns:a16="http://schemas.microsoft.com/office/drawing/2014/main" id="{58E0EDC8-E74F-4551-8BD2-939CC38E7C32}"/>
                </a:ext>
              </a:extLst>
            </p:cNvPr>
            <p:cNvSpPr/>
            <p:nvPr/>
          </p:nvSpPr>
          <p:spPr>
            <a:xfrm>
              <a:off x="10612128"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34" name="Grafik 9">
              <a:extLst>
                <a:ext uri="{FF2B5EF4-FFF2-40B4-BE49-F238E27FC236}">
                  <a16:creationId xmlns:a16="http://schemas.microsoft.com/office/drawing/2014/main" id="{A240364D-AE4D-440E-88A8-B05FF302FB9D}"/>
                </a:ext>
              </a:extLst>
            </p:cNvPr>
            <p:cNvGrpSpPr/>
            <p:nvPr/>
          </p:nvGrpSpPr>
          <p:grpSpPr>
            <a:xfrm>
              <a:off x="10639675" y="1081336"/>
              <a:ext cx="106322" cy="86991"/>
              <a:chOff x="10639675" y="1081336"/>
              <a:chExt cx="106322" cy="86991"/>
            </a:xfrm>
            <a:solidFill>
              <a:srgbClr val="000000"/>
            </a:solidFill>
          </p:grpSpPr>
          <p:sp>
            <p:nvSpPr>
              <p:cNvPr id="35" name="Freihandform: Form 34">
                <a:extLst>
                  <a:ext uri="{FF2B5EF4-FFF2-40B4-BE49-F238E27FC236}">
                    <a16:creationId xmlns:a16="http://schemas.microsoft.com/office/drawing/2014/main" id="{9D8C1F22-3E98-4749-B684-AA127651774A}"/>
                  </a:ext>
                </a:extLst>
              </p:cNvPr>
              <p:cNvSpPr/>
              <p:nvPr/>
            </p:nvSpPr>
            <p:spPr>
              <a:xfrm>
                <a:off x="10639675" y="1110575"/>
                <a:ext cx="45912" cy="57994"/>
              </a:xfrm>
              <a:custGeom>
                <a:avLst/>
                <a:gdLst>
                  <a:gd name="connsiteX0" fmla="*/ 41804 w 45911"/>
                  <a:gd name="connsiteY0" fmla="*/ 44462 h 57994"/>
                  <a:gd name="connsiteX1" fmla="*/ 33830 w 45911"/>
                  <a:gd name="connsiteY1" fmla="*/ 50261 h 57994"/>
                  <a:gd name="connsiteX2" fmla="*/ 26581 w 45911"/>
                  <a:gd name="connsiteY2" fmla="*/ 51711 h 57994"/>
                  <a:gd name="connsiteX3" fmla="*/ 18848 w 45911"/>
                  <a:gd name="connsiteY3" fmla="*/ 50020 h 57994"/>
                  <a:gd name="connsiteX4" fmla="*/ 13774 w 45911"/>
                  <a:gd name="connsiteY4" fmla="*/ 45187 h 57994"/>
                  <a:gd name="connsiteX5" fmla="*/ 11116 w 45911"/>
                  <a:gd name="connsiteY5" fmla="*/ 38179 h 57994"/>
                  <a:gd name="connsiteX6" fmla="*/ 10391 w 45911"/>
                  <a:gd name="connsiteY6" fmla="*/ 30205 h 57994"/>
                  <a:gd name="connsiteX7" fmla="*/ 11357 w 45911"/>
                  <a:gd name="connsiteY7" fmla="*/ 21748 h 57994"/>
                  <a:gd name="connsiteX8" fmla="*/ 14257 w 45911"/>
                  <a:gd name="connsiteY8" fmla="*/ 14015 h 57994"/>
                  <a:gd name="connsiteX9" fmla="*/ 19331 w 45911"/>
                  <a:gd name="connsiteY9" fmla="*/ 8457 h 57994"/>
                  <a:gd name="connsiteX10" fmla="*/ 26822 w 45911"/>
                  <a:gd name="connsiteY10" fmla="*/ 6283 h 57994"/>
                  <a:gd name="connsiteX11" fmla="*/ 34555 w 45911"/>
                  <a:gd name="connsiteY11" fmla="*/ 7733 h 57994"/>
                  <a:gd name="connsiteX12" fmla="*/ 39629 w 45911"/>
                  <a:gd name="connsiteY12" fmla="*/ 11599 h 57994"/>
                  <a:gd name="connsiteX13" fmla="*/ 44462 w 45911"/>
                  <a:gd name="connsiteY13" fmla="*/ 4350 h 57994"/>
                  <a:gd name="connsiteX14" fmla="*/ 36488 w 45911"/>
                  <a:gd name="connsiteY14" fmla="*/ 967 h 57994"/>
                  <a:gd name="connsiteX15" fmla="*/ 28030 w 45911"/>
                  <a:gd name="connsiteY15" fmla="*/ 0 h 57994"/>
                  <a:gd name="connsiteX16" fmla="*/ 16432 w 45911"/>
                  <a:gd name="connsiteY16" fmla="*/ 2175 h 57994"/>
                  <a:gd name="connsiteX17" fmla="*/ 7491 w 45911"/>
                  <a:gd name="connsiteY17" fmla="*/ 8216 h 57994"/>
                  <a:gd name="connsiteX18" fmla="*/ 1933 w 45911"/>
                  <a:gd name="connsiteY18" fmla="*/ 17640 h 57994"/>
                  <a:gd name="connsiteX19" fmla="*/ 0 w 45911"/>
                  <a:gd name="connsiteY19" fmla="*/ 29722 h 57994"/>
                  <a:gd name="connsiteX20" fmla="*/ 7008 w 45911"/>
                  <a:gd name="connsiteY20" fmla="*/ 50986 h 57994"/>
                  <a:gd name="connsiteX21" fmla="*/ 26581 w 45911"/>
                  <a:gd name="connsiteY21" fmla="*/ 58236 h 57994"/>
                  <a:gd name="connsiteX22" fmla="*/ 31172 w 45911"/>
                  <a:gd name="connsiteY22" fmla="*/ 57752 h 57994"/>
                  <a:gd name="connsiteX23" fmla="*/ 36246 w 45911"/>
                  <a:gd name="connsiteY23" fmla="*/ 56303 h 57994"/>
                  <a:gd name="connsiteX24" fmla="*/ 41321 w 45911"/>
                  <a:gd name="connsiteY24" fmla="*/ 53403 h 57994"/>
                  <a:gd name="connsiteX25" fmla="*/ 46154 w 45911"/>
                  <a:gd name="connsiteY25" fmla="*/ 48328 h 57994"/>
                  <a:gd name="connsiteX26" fmla="*/ 41804 w 45911"/>
                  <a:gd name="connsiteY26" fmla="*/ 44462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911" h="57994">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w="2402" cap="flat">
                <a:noFill/>
                <a:prstDash val="solid"/>
                <a:miter/>
              </a:ln>
            </p:spPr>
            <p:txBody>
              <a:bodyPr rtlCol="0" anchor="ctr">
                <a:noAutofit/>
              </a:bodyPr>
              <a:lstStyle/>
              <a:p>
                <a:endParaRPr lang="de-DE" sz="1351"/>
              </a:p>
            </p:txBody>
          </p:sp>
          <p:sp>
            <p:nvSpPr>
              <p:cNvPr id="36" name="Freihandform: Form 35">
                <a:extLst>
                  <a:ext uri="{FF2B5EF4-FFF2-40B4-BE49-F238E27FC236}">
                    <a16:creationId xmlns:a16="http://schemas.microsoft.com/office/drawing/2014/main" id="{1C3B0773-417D-4813-BD67-9BC2D01A3929}"/>
                  </a:ext>
                </a:extLst>
              </p:cNvPr>
              <p:cNvSpPr/>
              <p:nvPr/>
            </p:nvSpPr>
            <p:spPr>
              <a:xfrm>
                <a:off x="10699360" y="1081336"/>
                <a:ext cx="45912" cy="84575"/>
              </a:xfrm>
              <a:custGeom>
                <a:avLst/>
                <a:gdLst>
                  <a:gd name="connsiteX0" fmla="*/ 9907 w 45911"/>
                  <a:gd name="connsiteY0" fmla="*/ 0 h 84574"/>
                  <a:gd name="connsiteX1" fmla="*/ 0 w 45911"/>
                  <a:gd name="connsiteY1" fmla="*/ 0 h 84574"/>
                  <a:gd name="connsiteX2" fmla="*/ 0 w 45911"/>
                  <a:gd name="connsiteY2" fmla="*/ 86266 h 84574"/>
                  <a:gd name="connsiteX3" fmla="*/ 9907 w 45911"/>
                  <a:gd name="connsiteY3" fmla="*/ 86266 h 84574"/>
                  <a:gd name="connsiteX4" fmla="*/ 9907 w 45911"/>
                  <a:gd name="connsiteY4" fmla="*/ 55094 h 84574"/>
                  <a:gd name="connsiteX5" fmla="*/ 11116 w 45911"/>
                  <a:gd name="connsiteY5" fmla="*/ 47845 h 84574"/>
                  <a:gd name="connsiteX6" fmla="*/ 14499 w 45911"/>
                  <a:gd name="connsiteY6" fmla="*/ 42046 h 84574"/>
                  <a:gd name="connsiteX7" fmla="*/ 19331 w 45911"/>
                  <a:gd name="connsiteY7" fmla="*/ 38179 h 84574"/>
                  <a:gd name="connsiteX8" fmla="*/ 25614 w 45911"/>
                  <a:gd name="connsiteY8" fmla="*/ 36730 h 84574"/>
                  <a:gd name="connsiteX9" fmla="*/ 31655 w 45911"/>
                  <a:gd name="connsiteY9" fmla="*/ 37696 h 84574"/>
                  <a:gd name="connsiteX10" fmla="*/ 35280 w 45911"/>
                  <a:gd name="connsiteY10" fmla="*/ 40596 h 84574"/>
                  <a:gd name="connsiteX11" fmla="*/ 36971 w 45911"/>
                  <a:gd name="connsiteY11" fmla="*/ 45187 h 84574"/>
                  <a:gd name="connsiteX12" fmla="*/ 37454 w 45911"/>
                  <a:gd name="connsiteY12" fmla="*/ 51470 h 84574"/>
                  <a:gd name="connsiteX13" fmla="*/ 37454 w 45911"/>
                  <a:gd name="connsiteY13" fmla="*/ 86024 h 84574"/>
                  <a:gd name="connsiteX14" fmla="*/ 47362 w 45911"/>
                  <a:gd name="connsiteY14" fmla="*/ 86024 h 84574"/>
                  <a:gd name="connsiteX15" fmla="*/ 47362 w 45911"/>
                  <a:gd name="connsiteY15" fmla="*/ 51470 h 84574"/>
                  <a:gd name="connsiteX16" fmla="*/ 46879 w 45911"/>
                  <a:gd name="connsiteY16" fmla="*/ 43012 h 84574"/>
                  <a:gd name="connsiteX17" fmla="*/ 44704 w 45911"/>
                  <a:gd name="connsiteY17" fmla="*/ 36005 h 84574"/>
                  <a:gd name="connsiteX18" fmla="*/ 38904 w 45911"/>
                  <a:gd name="connsiteY18" fmla="*/ 31172 h 84574"/>
                  <a:gd name="connsiteX19" fmla="*/ 28272 w 45911"/>
                  <a:gd name="connsiteY19" fmla="*/ 29239 h 84574"/>
                  <a:gd name="connsiteX20" fmla="*/ 20781 w 45911"/>
                  <a:gd name="connsiteY20" fmla="*/ 30447 h 84574"/>
                  <a:gd name="connsiteX21" fmla="*/ 15465 w 45911"/>
                  <a:gd name="connsiteY21" fmla="*/ 33347 h 84574"/>
                  <a:gd name="connsiteX22" fmla="*/ 12082 w 45911"/>
                  <a:gd name="connsiteY22" fmla="*/ 36730 h 84574"/>
                  <a:gd name="connsiteX23" fmla="*/ 10149 w 45911"/>
                  <a:gd name="connsiteY23" fmla="*/ 39388 h 84574"/>
                  <a:gd name="connsiteX24" fmla="*/ 10149 w 45911"/>
                  <a:gd name="connsiteY24" fmla="*/ 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11" h="84574">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w="2402" cap="flat">
                <a:noFill/>
                <a:prstDash val="solid"/>
                <a:miter/>
              </a:ln>
            </p:spPr>
            <p:txBody>
              <a:bodyPr rtlCol="0" anchor="ctr">
                <a:noAutofit/>
              </a:bodyPr>
              <a:lstStyle/>
              <a:p>
                <a:endParaRPr lang="de-DE" sz="1351"/>
              </a:p>
            </p:txBody>
          </p:sp>
        </p:grpSp>
        <p:sp>
          <p:nvSpPr>
            <p:cNvPr id="37" name="Freihandform: Form 36">
              <a:extLst>
                <a:ext uri="{FF2B5EF4-FFF2-40B4-BE49-F238E27FC236}">
                  <a16:creationId xmlns:a16="http://schemas.microsoft.com/office/drawing/2014/main" id="{1B5CEBB8-8410-4826-A2E1-C3C323E13940}"/>
                </a:ext>
              </a:extLst>
            </p:cNvPr>
            <p:cNvSpPr/>
            <p:nvPr/>
          </p:nvSpPr>
          <p:spPr>
            <a:xfrm>
              <a:off x="10808824" y="1089069"/>
              <a:ext cx="57994" cy="77325"/>
            </a:xfrm>
            <a:custGeom>
              <a:avLst/>
              <a:gdLst>
                <a:gd name="connsiteX0" fmla="*/ 10149 w 57994"/>
                <a:gd name="connsiteY0" fmla="*/ 78292 h 77325"/>
                <a:gd name="connsiteX1" fmla="*/ 10149 w 57994"/>
                <a:gd name="connsiteY1" fmla="*/ 40837 h 77325"/>
                <a:gd name="connsiteX2" fmla="*/ 48812 w 57994"/>
                <a:gd name="connsiteY2" fmla="*/ 40837 h 77325"/>
                <a:gd name="connsiteX3" fmla="*/ 48812 w 57994"/>
                <a:gd name="connsiteY3" fmla="*/ 78292 h 77325"/>
                <a:gd name="connsiteX4" fmla="*/ 58961 w 57994"/>
                <a:gd name="connsiteY4" fmla="*/ 78292 h 77325"/>
                <a:gd name="connsiteX5" fmla="*/ 58961 w 57994"/>
                <a:gd name="connsiteY5" fmla="*/ 0 h 77325"/>
                <a:gd name="connsiteX6" fmla="*/ 48812 w 57994"/>
                <a:gd name="connsiteY6" fmla="*/ 0 h 77325"/>
                <a:gd name="connsiteX7" fmla="*/ 48812 w 57994"/>
                <a:gd name="connsiteY7" fmla="*/ 34071 h 77325"/>
                <a:gd name="connsiteX8" fmla="*/ 10149 w 57994"/>
                <a:gd name="connsiteY8" fmla="*/ 34071 h 77325"/>
                <a:gd name="connsiteX9" fmla="*/ 10149 w 57994"/>
                <a:gd name="connsiteY9" fmla="*/ 0 h 77325"/>
                <a:gd name="connsiteX10" fmla="*/ 0 w 57994"/>
                <a:gd name="connsiteY10" fmla="*/ 0 h 77325"/>
                <a:gd name="connsiteX11" fmla="*/ 0 w 57994"/>
                <a:gd name="connsiteY11" fmla="*/ 78292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94" h="77325">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w="2402" cap="flat">
              <a:noFill/>
              <a:prstDash val="solid"/>
              <a:miter/>
            </a:ln>
          </p:spPr>
          <p:txBody>
            <a:bodyPr rtlCol="0" anchor="ctr">
              <a:noAutofit/>
            </a:bodyPr>
            <a:lstStyle/>
            <a:p>
              <a:endParaRPr lang="de-DE" sz="1351"/>
            </a:p>
          </p:txBody>
        </p:sp>
        <p:sp>
          <p:nvSpPr>
            <p:cNvPr id="38" name="Freihandform: Form 37">
              <a:extLst>
                <a:ext uri="{FF2B5EF4-FFF2-40B4-BE49-F238E27FC236}">
                  <a16:creationId xmlns:a16="http://schemas.microsoft.com/office/drawing/2014/main" id="{C2141CF3-1E59-49AE-B4F4-71225DE8DBD6}"/>
                </a:ext>
              </a:extLst>
            </p:cNvPr>
            <p:cNvSpPr/>
            <p:nvPr/>
          </p:nvSpPr>
          <p:spPr>
            <a:xfrm>
              <a:off x="10886391"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5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39" name="Freihandform: Form 38">
              <a:extLst>
                <a:ext uri="{FF2B5EF4-FFF2-40B4-BE49-F238E27FC236}">
                  <a16:creationId xmlns:a16="http://schemas.microsoft.com/office/drawing/2014/main" id="{77A4FE29-4562-4C15-8839-87F3DA744A7B}"/>
                </a:ext>
              </a:extLst>
            </p:cNvPr>
            <p:cNvSpPr/>
            <p:nvPr/>
          </p:nvSpPr>
          <p:spPr>
            <a:xfrm>
              <a:off x="10951151" y="1112266"/>
              <a:ext cx="9666" cy="53161"/>
            </a:xfrm>
            <a:custGeom>
              <a:avLst/>
              <a:gdLst>
                <a:gd name="connsiteX0" fmla="*/ 0 w 9665"/>
                <a:gd name="connsiteY0" fmla="*/ 0 h 53161"/>
                <a:gd name="connsiteX1" fmla="*/ 10149 w 9665"/>
                <a:gd name="connsiteY1" fmla="*/ 0 h 53161"/>
                <a:gd name="connsiteX2" fmla="*/ 10149 w 9665"/>
                <a:gd name="connsiteY2" fmla="*/ 55094 h 53161"/>
                <a:gd name="connsiteX3" fmla="*/ 0 w 9665"/>
                <a:gd name="connsiteY3" fmla="*/ 55094 h 53161"/>
              </a:gdLst>
              <a:ahLst/>
              <a:cxnLst>
                <a:cxn ang="0">
                  <a:pos x="connsiteX0" y="connsiteY0"/>
                </a:cxn>
                <a:cxn ang="0">
                  <a:pos x="connsiteX1" y="connsiteY1"/>
                </a:cxn>
                <a:cxn ang="0">
                  <a:pos x="connsiteX2" y="connsiteY2"/>
                </a:cxn>
                <a:cxn ang="0">
                  <a:pos x="connsiteX3" y="connsiteY3"/>
                </a:cxn>
              </a:cxnLst>
              <a:rect l="l" t="t" r="r" b="b"/>
              <a:pathLst>
                <a:path w="9665" h="53161">
                  <a:moveTo>
                    <a:pt x="0" y="0"/>
                  </a:moveTo>
                  <a:lnTo>
                    <a:pt x="10149" y="0"/>
                  </a:lnTo>
                  <a:lnTo>
                    <a:pt x="10149" y="55094"/>
                  </a:lnTo>
                  <a:lnTo>
                    <a:pt x="0" y="55094"/>
                  </a:lnTo>
                  <a:close/>
                </a:path>
              </a:pathLst>
            </a:custGeom>
            <a:solidFill>
              <a:srgbClr val="000000"/>
            </a:solidFill>
            <a:ln w="2402" cap="flat">
              <a:noFill/>
              <a:prstDash val="solid"/>
              <a:miter/>
            </a:ln>
          </p:spPr>
          <p:txBody>
            <a:bodyPr rtlCol="0" anchor="ctr">
              <a:noAutofit/>
            </a:bodyPr>
            <a:lstStyle/>
            <a:p>
              <a:endParaRPr lang="de-DE" sz="1351"/>
            </a:p>
          </p:txBody>
        </p:sp>
        <p:grpSp>
          <p:nvGrpSpPr>
            <p:cNvPr id="40" name="Grafik 9">
              <a:extLst>
                <a:ext uri="{FF2B5EF4-FFF2-40B4-BE49-F238E27FC236}">
                  <a16:creationId xmlns:a16="http://schemas.microsoft.com/office/drawing/2014/main" id="{A240364D-AE4D-440E-88A8-B05FF302FB9D}"/>
                </a:ext>
              </a:extLst>
            </p:cNvPr>
            <p:cNvGrpSpPr/>
            <p:nvPr/>
          </p:nvGrpSpPr>
          <p:grpSpPr>
            <a:xfrm>
              <a:off x="10321916" y="1110575"/>
              <a:ext cx="1399106" cy="241642"/>
              <a:chOff x="10321916" y="1110575"/>
              <a:chExt cx="1399106" cy="241642"/>
            </a:xfrm>
            <a:solidFill>
              <a:schemeClr val="accent1"/>
            </a:solidFill>
          </p:grpSpPr>
          <p:sp>
            <p:nvSpPr>
              <p:cNvPr id="41" name="Freihandform: Form 40">
                <a:extLst>
                  <a:ext uri="{FF2B5EF4-FFF2-40B4-BE49-F238E27FC236}">
                    <a16:creationId xmlns:a16="http://schemas.microsoft.com/office/drawing/2014/main" id="{499DC055-1C0A-47CE-BA62-2B92DDA092AF}"/>
                  </a:ext>
                </a:extLst>
              </p:cNvPr>
              <p:cNvSpPr/>
              <p:nvPr/>
            </p:nvSpPr>
            <p:spPr>
              <a:xfrm>
                <a:off x="10981840" y="1110575"/>
                <a:ext cx="45912" cy="55578"/>
              </a:xfrm>
              <a:custGeom>
                <a:avLst/>
                <a:gdLst>
                  <a:gd name="connsiteX0" fmla="*/ 48087 w 45911"/>
                  <a:gd name="connsiteY0" fmla="*/ 56786 h 55577"/>
                  <a:gd name="connsiteX1" fmla="*/ 48087 w 45911"/>
                  <a:gd name="connsiteY1" fmla="*/ 22231 h 55577"/>
                  <a:gd name="connsiteX2" fmla="*/ 47603 w 45911"/>
                  <a:gd name="connsiteY2" fmla="*/ 13774 h 55577"/>
                  <a:gd name="connsiteX3" fmla="*/ 45429 w 45911"/>
                  <a:gd name="connsiteY3" fmla="*/ 6766 h 55577"/>
                  <a:gd name="connsiteX4" fmla="*/ 39629 w 45911"/>
                  <a:gd name="connsiteY4" fmla="*/ 1933 h 55577"/>
                  <a:gd name="connsiteX5" fmla="*/ 28997 w 45911"/>
                  <a:gd name="connsiteY5" fmla="*/ 0 h 55577"/>
                  <a:gd name="connsiteX6" fmla="*/ 21506 w 45911"/>
                  <a:gd name="connsiteY6" fmla="*/ 1208 h 55577"/>
                  <a:gd name="connsiteX7" fmla="*/ 16190 w 45911"/>
                  <a:gd name="connsiteY7" fmla="*/ 4350 h 55577"/>
                  <a:gd name="connsiteX8" fmla="*/ 12565 w 45911"/>
                  <a:gd name="connsiteY8" fmla="*/ 7974 h 55577"/>
                  <a:gd name="connsiteX9" fmla="*/ 10632 w 45911"/>
                  <a:gd name="connsiteY9" fmla="*/ 10632 h 55577"/>
                  <a:gd name="connsiteX10" fmla="*/ 9424 w 45911"/>
                  <a:gd name="connsiteY10" fmla="*/ 967 h 55577"/>
                  <a:gd name="connsiteX11" fmla="*/ 0 w 45911"/>
                  <a:gd name="connsiteY11" fmla="*/ 1933 h 55577"/>
                  <a:gd name="connsiteX12" fmla="*/ 242 w 45911"/>
                  <a:gd name="connsiteY12" fmla="*/ 4108 h 55577"/>
                  <a:gd name="connsiteX13" fmla="*/ 725 w 45911"/>
                  <a:gd name="connsiteY13" fmla="*/ 7733 h 55577"/>
                  <a:gd name="connsiteX14" fmla="*/ 967 w 45911"/>
                  <a:gd name="connsiteY14" fmla="*/ 11840 h 55577"/>
                  <a:gd name="connsiteX15" fmla="*/ 1208 w 45911"/>
                  <a:gd name="connsiteY15" fmla="*/ 15948 h 55577"/>
                  <a:gd name="connsiteX16" fmla="*/ 1208 w 45911"/>
                  <a:gd name="connsiteY16" fmla="*/ 56786 h 55577"/>
                  <a:gd name="connsiteX17" fmla="*/ 11116 w 45911"/>
                  <a:gd name="connsiteY17" fmla="*/ 56786 h 55577"/>
                  <a:gd name="connsiteX18" fmla="*/ 11116 w 45911"/>
                  <a:gd name="connsiteY18" fmla="*/ 25856 h 55577"/>
                  <a:gd name="connsiteX19" fmla="*/ 12324 w 45911"/>
                  <a:gd name="connsiteY19" fmla="*/ 18606 h 55577"/>
                  <a:gd name="connsiteX20" fmla="*/ 15707 w 45911"/>
                  <a:gd name="connsiteY20" fmla="*/ 12807 h 55577"/>
                  <a:gd name="connsiteX21" fmla="*/ 20540 w 45911"/>
                  <a:gd name="connsiteY21" fmla="*/ 8941 h 55577"/>
                  <a:gd name="connsiteX22" fmla="*/ 26822 w 45911"/>
                  <a:gd name="connsiteY22" fmla="*/ 7491 h 55577"/>
                  <a:gd name="connsiteX23" fmla="*/ 32863 w 45911"/>
                  <a:gd name="connsiteY23" fmla="*/ 8457 h 55577"/>
                  <a:gd name="connsiteX24" fmla="*/ 36488 w 45911"/>
                  <a:gd name="connsiteY24" fmla="*/ 11357 h 55577"/>
                  <a:gd name="connsiteX25" fmla="*/ 38179 w 45911"/>
                  <a:gd name="connsiteY25" fmla="*/ 15948 h 55577"/>
                  <a:gd name="connsiteX26" fmla="*/ 38663 w 45911"/>
                  <a:gd name="connsiteY26" fmla="*/ 22231 h 55577"/>
                  <a:gd name="connsiteX27" fmla="*/ 38663 w 45911"/>
                  <a:gd name="connsiteY27" fmla="*/ 56786 h 55577"/>
                  <a:gd name="connsiteX28" fmla="*/ 48087 w 45911"/>
                  <a:gd name="connsiteY28" fmla="*/ 56786 h 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911" h="55577">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w="2402" cap="flat">
                <a:noFill/>
                <a:prstDash val="solid"/>
                <a:miter/>
              </a:ln>
            </p:spPr>
            <p:txBody>
              <a:bodyPr rtlCol="0" anchor="ctr">
                <a:noAutofit/>
              </a:bodyPr>
              <a:lstStyle/>
              <a:p>
                <a:endParaRPr lang="de-DE" sz="1351"/>
              </a:p>
            </p:txBody>
          </p:sp>
          <p:sp>
            <p:nvSpPr>
              <p:cNvPr id="42" name="Freihandform: Form 41">
                <a:extLst>
                  <a:ext uri="{FF2B5EF4-FFF2-40B4-BE49-F238E27FC236}">
                    <a16:creationId xmlns:a16="http://schemas.microsoft.com/office/drawing/2014/main" id="{CFC50087-AE06-4FC3-BF14-DD98E5DF1E54}"/>
                  </a:ext>
                </a:extLst>
              </p:cNvPr>
              <p:cNvSpPr/>
              <p:nvPr/>
            </p:nvSpPr>
            <p:spPr>
              <a:xfrm>
                <a:off x="11046358" y="1110575"/>
                <a:ext cx="48328" cy="57994"/>
              </a:xfrm>
              <a:custGeom>
                <a:avLst/>
                <a:gdLst>
                  <a:gd name="connsiteX0" fmla="*/ 9907 w 48328"/>
                  <a:gd name="connsiteY0" fmla="*/ 24647 h 57994"/>
                  <a:gd name="connsiteX1" fmla="*/ 11599 w 48328"/>
                  <a:gd name="connsiteY1" fmla="*/ 17640 h 57994"/>
                  <a:gd name="connsiteX2" fmla="*/ 14740 w 48328"/>
                  <a:gd name="connsiteY2" fmla="*/ 11840 h 57994"/>
                  <a:gd name="connsiteX3" fmla="*/ 19331 w 48328"/>
                  <a:gd name="connsiteY3" fmla="*/ 7733 h 57994"/>
                  <a:gd name="connsiteX4" fmla="*/ 25372 w 48328"/>
                  <a:gd name="connsiteY4" fmla="*/ 6283 h 57994"/>
                  <a:gd name="connsiteX5" fmla="*/ 33830 w 48328"/>
                  <a:gd name="connsiteY5" fmla="*/ 10874 h 57994"/>
                  <a:gd name="connsiteX6" fmla="*/ 36971 w 48328"/>
                  <a:gd name="connsiteY6" fmla="*/ 22956 h 57994"/>
                  <a:gd name="connsiteX7" fmla="*/ 36971 w 48328"/>
                  <a:gd name="connsiteY7" fmla="*/ 24889 h 57994"/>
                  <a:gd name="connsiteX8" fmla="*/ 9907 w 48328"/>
                  <a:gd name="connsiteY8" fmla="*/ 24889 h 57994"/>
                  <a:gd name="connsiteX9" fmla="*/ 9666 w 48328"/>
                  <a:gd name="connsiteY9" fmla="*/ 30930 h 57994"/>
                  <a:gd name="connsiteX10" fmla="*/ 47120 w 48328"/>
                  <a:gd name="connsiteY10" fmla="*/ 30930 h 57994"/>
                  <a:gd name="connsiteX11" fmla="*/ 47120 w 48328"/>
                  <a:gd name="connsiteY11" fmla="*/ 25372 h 57994"/>
                  <a:gd name="connsiteX12" fmla="*/ 46154 w 48328"/>
                  <a:gd name="connsiteY12" fmla="*/ 16190 h 57994"/>
                  <a:gd name="connsiteX13" fmla="*/ 42529 w 48328"/>
                  <a:gd name="connsiteY13" fmla="*/ 7974 h 57994"/>
                  <a:gd name="connsiteX14" fmla="*/ 35763 w 48328"/>
                  <a:gd name="connsiteY14" fmla="*/ 2175 h 57994"/>
                  <a:gd name="connsiteX15" fmla="*/ 25131 w 48328"/>
                  <a:gd name="connsiteY15" fmla="*/ 0 h 57994"/>
                  <a:gd name="connsiteX16" fmla="*/ 15223 w 48328"/>
                  <a:gd name="connsiteY16" fmla="*/ 2175 h 57994"/>
                  <a:gd name="connsiteX17" fmla="*/ 7249 w 48328"/>
                  <a:gd name="connsiteY17" fmla="*/ 8216 h 57994"/>
                  <a:gd name="connsiteX18" fmla="*/ 1933 w 48328"/>
                  <a:gd name="connsiteY18" fmla="*/ 17398 h 57994"/>
                  <a:gd name="connsiteX19" fmla="*/ 0 w 48328"/>
                  <a:gd name="connsiteY19" fmla="*/ 29239 h 57994"/>
                  <a:gd name="connsiteX20" fmla="*/ 6766 w 48328"/>
                  <a:gd name="connsiteY20" fmla="*/ 50986 h 57994"/>
                  <a:gd name="connsiteX21" fmla="*/ 26581 w 48328"/>
                  <a:gd name="connsiteY21" fmla="*/ 58477 h 57994"/>
                  <a:gd name="connsiteX22" fmla="*/ 38663 w 48328"/>
                  <a:gd name="connsiteY22" fmla="*/ 55819 h 57994"/>
                  <a:gd name="connsiteX23" fmla="*/ 48328 w 48328"/>
                  <a:gd name="connsiteY23" fmla="*/ 47845 h 57994"/>
                  <a:gd name="connsiteX24" fmla="*/ 44462 w 48328"/>
                  <a:gd name="connsiteY24" fmla="*/ 43737 h 57994"/>
                  <a:gd name="connsiteX25" fmla="*/ 35038 w 48328"/>
                  <a:gd name="connsiteY25" fmla="*/ 50261 h 57994"/>
                  <a:gd name="connsiteX26" fmla="*/ 27306 w 48328"/>
                  <a:gd name="connsiteY26" fmla="*/ 51711 h 57994"/>
                  <a:gd name="connsiteX27" fmla="*/ 14740 w 48328"/>
                  <a:gd name="connsiteY27" fmla="*/ 46395 h 57994"/>
                  <a:gd name="connsiteX28" fmla="*/ 9666 w 48328"/>
                  <a:gd name="connsiteY28" fmla="*/ 30930 h 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328" h="57994">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w="2402" cap="flat">
                <a:noFill/>
                <a:prstDash val="solid"/>
                <a:miter/>
              </a:ln>
            </p:spPr>
            <p:txBody>
              <a:bodyPr rtlCol="0" anchor="ctr">
                <a:noAutofit/>
              </a:bodyPr>
              <a:lstStyle/>
              <a:p>
                <a:endParaRPr lang="de-DE" sz="1351"/>
              </a:p>
            </p:txBody>
          </p:sp>
          <p:sp>
            <p:nvSpPr>
              <p:cNvPr id="43" name="Freihandform: Form 42">
                <a:extLst>
                  <a:ext uri="{FF2B5EF4-FFF2-40B4-BE49-F238E27FC236}">
                    <a16:creationId xmlns:a16="http://schemas.microsoft.com/office/drawing/2014/main" id="{21874895-4ADB-4607-9955-2800059B66C0}"/>
                  </a:ext>
                </a:extLst>
              </p:cNvPr>
              <p:cNvSpPr/>
              <p:nvPr/>
            </p:nvSpPr>
            <p:spPr>
              <a:xfrm>
                <a:off x="10321916" y="1217139"/>
                <a:ext cx="1179212" cy="84575"/>
              </a:xfrm>
              <a:custGeom>
                <a:avLst/>
                <a:gdLst>
                  <a:gd name="connsiteX0" fmla="*/ 1181145 w 1179211"/>
                  <a:gd name="connsiteY0" fmla="*/ 2658 h 84574"/>
                  <a:gd name="connsiteX1" fmla="*/ 1176071 w 1179211"/>
                  <a:gd name="connsiteY1" fmla="*/ 725 h 84574"/>
                  <a:gd name="connsiteX2" fmla="*/ 1168580 w 1179211"/>
                  <a:gd name="connsiteY2" fmla="*/ 0 h 84574"/>
                  <a:gd name="connsiteX3" fmla="*/ 1158672 w 1179211"/>
                  <a:gd name="connsiteY3" fmla="*/ 1933 h 84574"/>
                  <a:gd name="connsiteX4" fmla="*/ 1151182 w 1179211"/>
                  <a:gd name="connsiteY4" fmla="*/ 8941 h 84574"/>
                  <a:gd name="connsiteX5" fmla="*/ 1148282 w 1179211"/>
                  <a:gd name="connsiteY5" fmla="*/ 16915 h 84574"/>
                  <a:gd name="connsiteX6" fmla="*/ 1147799 w 1179211"/>
                  <a:gd name="connsiteY6" fmla="*/ 25131 h 84574"/>
                  <a:gd name="connsiteX7" fmla="*/ 1147799 w 1179211"/>
                  <a:gd name="connsiteY7" fmla="*/ 29239 h 84574"/>
                  <a:gd name="connsiteX8" fmla="*/ 1137891 w 1179211"/>
                  <a:gd name="connsiteY8" fmla="*/ 29239 h 84574"/>
                  <a:gd name="connsiteX9" fmla="*/ 1137891 w 1179211"/>
                  <a:gd name="connsiteY9" fmla="*/ 35521 h 84574"/>
                  <a:gd name="connsiteX10" fmla="*/ 1147799 w 1179211"/>
                  <a:gd name="connsiteY10" fmla="*/ 35521 h 84574"/>
                  <a:gd name="connsiteX11" fmla="*/ 1147799 w 1179211"/>
                  <a:gd name="connsiteY11" fmla="*/ 84333 h 84574"/>
                  <a:gd name="connsiteX12" fmla="*/ 1157223 w 1179211"/>
                  <a:gd name="connsiteY12" fmla="*/ 84333 h 84574"/>
                  <a:gd name="connsiteX13" fmla="*/ 1157223 w 1179211"/>
                  <a:gd name="connsiteY13" fmla="*/ 35280 h 84574"/>
                  <a:gd name="connsiteX14" fmla="*/ 1172446 w 1179211"/>
                  <a:gd name="connsiteY14" fmla="*/ 35280 h 84574"/>
                  <a:gd name="connsiteX15" fmla="*/ 1172446 w 1179211"/>
                  <a:gd name="connsiteY15" fmla="*/ 28997 h 84574"/>
                  <a:gd name="connsiteX16" fmla="*/ 1157223 w 1179211"/>
                  <a:gd name="connsiteY16" fmla="*/ 28997 h 84574"/>
                  <a:gd name="connsiteX17" fmla="*/ 1157223 w 1179211"/>
                  <a:gd name="connsiteY17" fmla="*/ 25372 h 84574"/>
                  <a:gd name="connsiteX18" fmla="*/ 1157464 w 1179211"/>
                  <a:gd name="connsiteY18" fmla="*/ 18606 h 84574"/>
                  <a:gd name="connsiteX19" fmla="*/ 1158672 w 1179211"/>
                  <a:gd name="connsiteY19" fmla="*/ 12324 h 84574"/>
                  <a:gd name="connsiteX20" fmla="*/ 1161572 w 1179211"/>
                  <a:gd name="connsiteY20" fmla="*/ 7733 h 84574"/>
                  <a:gd name="connsiteX21" fmla="*/ 1167130 w 1179211"/>
                  <a:gd name="connsiteY21" fmla="*/ 5799 h 84574"/>
                  <a:gd name="connsiteX22" fmla="*/ 1173413 w 1179211"/>
                  <a:gd name="connsiteY22" fmla="*/ 7008 h 84574"/>
                  <a:gd name="connsiteX23" fmla="*/ 1177762 w 1179211"/>
                  <a:gd name="connsiteY23" fmla="*/ 9666 h 84574"/>
                  <a:gd name="connsiteX24" fmla="*/ 1181145 w 1179211"/>
                  <a:gd name="connsiteY24" fmla="*/ 2658 h 84574"/>
                  <a:gd name="connsiteX25" fmla="*/ 1092946 w 1179211"/>
                  <a:gd name="connsiteY25" fmla="*/ 84091 h 84574"/>
                  <a:gd name="connsiteX26" fmla="*/ 1102370 w 1179211"/>
                  <a:gd name="connsiteY26" fmla="*/ 84091 h 84574"/>
                  <a:gd name="connsiteX27" fmla="*/ 1102370 w 1179211"/>
                  <a:gd name="connsiteY27" fmla="*/ 57511 h 84574"/>
                  <a:gd name="connsiteX28" fmla="*/ 1102612 w 1179211"/>
                  <a:gd name="connsiteY28" fmla="*/ 51953 h 84574"/>
                  <a:gd name="connsiteX29" fmla="*/ 1103337 w 1179211"/>
                  <a:gd name="connsiteY29" fmla="*/ 46637 h 84574"/>
                  <a:gd name="connsiteX30" fmla="*/ 1107444 w 1179211"/>
                  <a:gd name="connsiteY30" fmla="*/ 37938 h 84574"/>
                  <a:gd name="connsiteX31" fmla="*/ 1113485 w 1179211"/>
                  <a:gd name="connsiteY31" fmla="*/ 34555 h 84574"/>
                  <a:gd name="connsiteX32" fmla="*/ 1119526 w 1179211"/>
                  <a:gd name="connsiteY32" fmla="*/ 40596 h 84574"/>
                  <a:gd name="connsiteX33" fmla="*/ 1127742 w 1179211"/>
                  <a:gd name="connsiteY33" fmla="*/ 37696 h 84574"/>
                  <a:gd name="connsiteX34" fmla="*/ 1126534 w 1179211"/>
                  <a:gd name="connsiteY34" fmla="*/ 32863 h 84574"/>
                  <a:gd name="connsiteX35" fmla="*/ 1124118 w 1179211"/>
                  <a:gd name="connsiteY35" fmla="*/ 29722 h 84574"/>
                  <a:gd name="connsiteX36" fmla="*/ 1120735 w 1179211"/>
                  <a:gd name="connsiteY36" fmla="*/ 28030 h 84574"/>
                  <a:gd name="connsiteX37" fmla="*/ 1117352 w 1179211"/>
                  <a:gd name="connsiteY37" fmla="*/ 27547 h 84574"/>
                  <a:gd name="connsiteX38" fmla="*/ 1108653 w 1179211"/>
                  <a:gd name="connsiteY38" fmla="*/ 30205 h 84574"/>
                  <a:gd name="connsiteX39" fmla="*/ 1102370 w 1179211"/>
                  <a:gd name="connsiteY39" fmla="*/ 37696 h 84574"/>
                  <a:gd name="connsiteX40" fmla="*/ 1101162 w 1179211"/>
                  <a:gd name="connsiteY40" fmla="*/ 28272 h 84574"/>
                  <a:gd name="connsiteX41" fmla="*/ 1091738 w 1179211"/>
                  <a:gd name="connsiteY41" fmla="*/ 29239 h 84574"/>
                  <a:gd name="connsiteX42" fmla="*/ 1091979 w 1179211"/>
                  <a:gd name="connsiteY42" fmla="*/ 31413 h 84574"/>
                  <a:gd name="connsiteX43" fmla="*/ 1092463 w 1179211"/>
                  <a:gd name="connsiteY43" fmla="*/ 35038 h 84574"/>
                  <a:gd name="connsiteX44" fmla="*/ 1092704 w 1179211"/>
                  <a:gd name="connsiteY44" fmla="*/ 39146 h 84574"/>
                  <a:gd name="connsiteX45" fmla="*/ 1092946 w 1179211"/>
                  <a:gd name="connsiteY45" fmla="*/ 43254 h 84574"/>
                  <a:gd name="connsiteX46" fmla="*/ 1092946 w 1179211"/>
                  <a:gd name="connsiteY46" fmla="*/ 84091 h 84574"/>
                  <a:gd name="connsiteX47" fmla="*/ 1062016 w 1179211"/>
                  <a:gd name="connsiteY47" fmla="*/ 72251 h 84574"/>
                  <a:gd name="connsiteX48" fmla="*/ 1049934 w 1179211"/>
                  <a:gd name="connsiteY48" fmla="*/ 78292 h 84574"/>
                  <a:gd name="connsiteX49" fmla="*/ 1037852 w 1179211"/>
                  <a:gd name="connsiteY49" fmla="*/ 72251 h 84574"/>
                  <a:gd name="connsiteX50" fmla="*/ 1033502 w 1179211"/>
                  <a:gd name="connsiteY50" fmla="*/ 55819 h 84574"/>
                  <a:gd name="connsiteX51" fmla="*/ 1037852 w 1179211"/>
                  <a:gd name="connsiteY51" fmla="*/ 39629 h 84574"/>
                  <a:gd name="connsiteX52" fmla="*/ 1050175 w 1179211"/>
                  <a:gd name="connsiteY52" fmla="*/ 33588 h 84574"/>
                  <a:gd name="connsiteX53" fmla="*/ 1062499 w 1179211"/>
                  <a:gd name="connsiteY53" fmla="*/ 39629 h 84574"/>
                  <a:gd name="connsiteX54" fmla="*/ 1066849 w 1179211"/>
                  <a:gd name="connsiteY54" fmla="*/ 55819 h 84574"/>
                  <a:gd name="connsiteX55" fmla="*/ 1062016 w 1179211"/>
                  <a:gd name="connsiteY55" fmla="*/ 72251 h 84574"/>
                  <a:gd name="connsiteX56" fmla="*/ 1075306 w 1179211"/>
                  <a:gd name="connsiteY56" fmla="*/ 44462 h 84574"/>
                  <a:gd name="connsiteX57" fmla="*/ 1070232 w 1179211"/>
                  <a:gd name="connsiteY57" fmla="*/ 35280 h 84574"/>
                  <a:gd name="connsiteX58" fmla="*/ 1061774 w 1179211"/>
                  <a:gd name="connsiteY58" fmla="*/ 29480 h 84574"/>
                  <a:gd name="connsiteX59" fmla="*/ 1050175 w 1179211"/>
                  <a:gd name="connsiteY59" fmla="*/ 27306 h 84574"/>
                  <a:gd name="connsiteX60" fmla="*/ 1038576 w 1179211"/>
                  <a:gd name="connsiteY60" fmla="*/ 29480 h 84574"/>
                  <a:gd name="connsiteX61" fmla="*/ 1030119 w 1179211"/>
                  <a:gd name="connsiteY61" fmla="*/ 35280 h 84574"/>
                  <a:gd name="connsiteX62" fmla="*/ 1024803 w 1179211"/>
                  <a:gd name="connsiteY62" fmla="*/ 44462 h 84574"/>
                  <a:gd name="connsiteX63" fmla="*/ 1023111 w 1179211"/>
                  <a:gd name="connsiteY63" fmla="*/ 56303 h 84574"/>
                  <a:gd name="connsiteX64" fmla="*/ 1025286 w 1179211"/>
                  <a:gd name="connsiteY64" fmla="*/ 68626 h 84574"/>
                  <a:gd name="connsiteX65" fmla="*/ 1031086 w 1179211"/>
                  <a:gd name="connsiteY65" fmla="*/ 77809 h 84574"/>
                  <a:gd name="connsiteX66" fmla="*/ 1039785 w 1179211"/>
                  <a:gd name="connsiteY66" fmla="*/ 83608 h 84574"/>
                  <a:gd name="connsiteX67" fmla="*/ 1050417 w 1179211"/>
                  <a:gd name="connsiteY67" fmla="*/ 85783 h 84574"/>
                  <a:gd name="connsiteX68" fmla="*/ 1061049 w 1179211"/>
                  <a:gd name="connsiteY68" fmla="*/ 83608 h 84574"/>
                  <a:gd name="connsiteX69" fmla="*/ 1069748 w 1179211"/>
                  <a:gd name="connsiteY69" fmla="*/ 77809 h 84574"/>
                  <a:gd name="connsiteX70" fmla="*/ 1075548 w 1179211"/>
                  <a:gd name="connsiteY70" fmla="*/ 68626 h 84574"/>
                  <a:gd name="connsiteX71" fmla="*/ 1077722 w 1179211"/>
                  <a:gd name="connsiteY71" fmla="*/ 56303 h 84574"/>
                  <a:gd name="connsiteX72" fmla="*/ 1075306 w 1179211"/>
                  <a:gd name="connsiteY72" fmla="*/ 44462 h 84574"/>
                  <a:gd name="connsiteX73" fmla="*/ 998464 w 1179211"/>
                  <a:gd name="connsiteY73" fmla="*/ 84816 h 84574"/>
                  <a:gd name="connsiteX74" fmla="*/ 1007888 w 1179211"/>
                  <a:gd name="connsiteY74" fmla="*/ 83850 h 84574"/>
                  <a:gd name="connsiteX75" fmla="*/ 1007646 w 1179211"/>
                  <a:gd name="connsiteY75" fmla="*/ 81675 h 84574"/>
                  <a:gd name="connsiteX76" fmla="*/ 1007163 w 1179211"/>
                  <a:gd name="connsiteY76" fmla="*/ 78050 h 84574"/>
                  <a:gd name="connsiteX77" fmla="*/ 1006921 w 1179211"/>
                  <a:gd name="connsiteY77" fmla="*/ 73942 h 84574"/>
                  <a:gd name="connsiteX78" fmla="*/ 1006680 w 1179211"/>
                  <a:gd name="connsiteY78" fmla="*/ 69834 h 84574"/>
                  <a:gd name="connsiteX79" fmla="*/ 1006680 w 1179211"/>
                  <a:gd name="connsiteY79" fmla="*/ 483 h 84574"/>
                  <a:gd name="connsiteX80" fmla="*/ 997497 w 1179211"/>
                  <a:gd name="connsiteY80" fmla="*/ 483 h 84574"/>
                  <a:gd name="connsiteX81" fmla="*/ 997497 w 1179211"/>
                  <a:gd name="connsiteY81" fmla="*/ 36730 h 84574"/>
                  <a:gd name="connsiteX82" fmla="*/ 990973 w 1179211"/>
                  <a:gd name="connsiteY82" fmla="*/ 29964 h 84574"/>
                  <a:gd name="connsiteX83" fmla="*/ 980341 w 1179211"/>
                  <a:gd name="connsiteY83" fmla="*/ 27064 h 84574"/>
                  <a:gd name="connsiteX84" fmla="*/ 970675 w 1179211"/>
                  <a:gd name="connsiteY84" fmla="*/ 28997 h 84574"/>
                  <a:gd name="connsiteX85" fmla="*/ 962701 w 1179211"/>
                  <a:gd name="connsiteY85" fmla="*/ 34555 h 84574"/>
                  <a:gd name="connsiteX86" fmla="*/ 957385 w 1179211"/>
                  <a:gd name="connsiteY86" fmla="*/ 43737 h 84574"/>
                  <a:gd name="connsiteX87" fmla="*/ 955452 w 1179211"/>
                  <a:gd name="connsiteY87" fmla="*/ 56544 h 84574"/>
                  <a:gd name="connsiteX88" fmla="*/ 956902 w 1179211"/>
                  <a:gd name="connsiteY88" fmla="*/ 67660 h 84574"/>
                  <a:gd name="connsiteX89" fmla="*/ 961251 w 1179211"/>
                  <a:gd name="connsiteY89" fmla="*/ 76842 h 84574"/>
                  <a:gd name="connsiteX90" fmla="*/ 968742 w 1179211"/>
                  <a:gd name="connsiteY90" fmla="*/ 83125 h 84574"/>
                  <a:gd name="connsiteX91" fmla="*/ 979616 w 1179211"/>
                  <a:gd name="connsiteY91" fmla="*/ 85300 h 84574"/>
                  <a:gd name="connsiteX92" fmla="*/ 986623 w 1179211"/>
                  <a:gd name="connsiteY92" fmla="*/ 84091 h 84574"/>
                  <a:gd name="connsiteX93" fmla="*/ 991698 w 1179211"/>
                  <a:gd name="connsiteY93" fmla="*/ 81433 h 84574"/>
                  <a:gd name="connsiteX94" fmla="*/ 995081 w 1179211"/>
                  <a:gd name="connsiteY94" fmla="*/ 78050 h 84574"/>
                  <a:gd name="connsiteX95" fmla="*/ 997014 w 1179211"/>
                  <a:gd name="connsiteY95" fmla="*/ 74909 h 84574"/>
                  <a:gd name="connsiteX96" fmla="*/ 998464 w 1179211"/>
                  <a:gd name="connsiteY96" fmla="*/ 84816 h 84574"/>
                  <a:gd name="connsiteX97" fmla="*/ 996048 w 1179211"/>
                  <a:gd name="connsiteY97" fmla="*/ 67660 h 84574"/>
                  <a:gd name="connsiteX98" fmla="*/ 991456 w 1179211"/>
                  <a:gd name="connsiteY98" fmla="*/ 74667 h 84574"/>
                  <a:gd name="connsiteX99" fmla="*/ 985657 w 1179211"/>
                  <a:gd name="connsiteY99" fmla="*/ 78050 h 84574"/>
                  <a:gd name="connsiteX100" fmla="*/ 980582 w 1179211"/>
                  <a:gd name="connsiteY100" fmla="*/ 78775 h 84574"/>
                  <a:gd name="connsiteX101" fmla="*/ 974058 w 1179211"/>
                  <a:gd name="connsiteY101" fmla="*/ 77084 h 84574"/>
                  <a:gd name="connsiteX102" fmla="*/ 969467 w 1179211"/>
                  <a:gd name="connsiteY102" fmla="*/ 72493 h 84574"/>
                  <a:gd name="connsiteX103" fmla="*/ 966809 w 1179211"/>
                  <a:gd name="connsiteY103" fmla="*/ 65243 h 84574"/>
                  <a:gd name="connsiteX104" fmla="*/ 965842 w 1179211"/>
                  <a:gd name="connsiteY104" fmla="*/ 56303 h 84574"/>
                  <a:gd name="connsiteX105" fmla="*/ 967051 w 1179211"/>
                  <a:gd name="connsiteY105" fmla="*/ 47362 h 84574"/>
                  <a:gd name="connsiteX106" fmla="*/ 970192 w 1179211"/>
                  <a:gd name="connsiteY106" fmla="*/ 40354 h 84574"/>
                  <a:gd name="connsiteX107" fmla="*/ 975266 w 1179211"/>
                  <a:gd name="connsiteY107" fmla="*/ 36005 h 84574"/>
                  <a:gd name="connsiteX108" fmla="*/ 981549 w 1179211"/>
                  <a:gd name="connsiteY108" fmla="*/ 34555 h 84574"/>
                  <a:gd name="connsiteX109" fmla="*/ 987832 w 1179211"/>
                  <a:gd name="connsiteY109" fmla="*/ 35763 h 84574"/>
                  <a:gd name="connsiteX110" fmla="*/ 992906 w 1179211"/>
                  <a:gd name="connsiteY110" fmla="*/ 39629 h 84574"/>
                  <a:gd name="connsiteX111" fmla="*/ 996531 w 1179211"/>
                  <a:gd name="connsiteY111" fmla="*/ 46395 h 84574"/>
                  <a:gd name="connsiteX112" fmla="*/ 997739 w 1179211"/>
                  <a:gd name="connsiteY112" fmla="*/ 56061 h 84574"/>
                  <a:gd name="connsiteX113" fmla="*/ 996048 w 1179211"/>
                  <a:gd name="connsiteY113" fmla="*/ 67660 h 84574"/>
                  <a:gd name="connsiteX114" fmla="*/ 938537 w 1179211"/>
                  <a:gd name="connsiteY114" fmla="*/ 725 h 84574"/>
                  <a:gd name="connsiteX115" fmla="*/ 928629 w 1179211"/>
                  <a:gd name="connsiteY115" fmla="*/ 725 h 84574"/>
                  <a:gd name="connsiteX116" fmla="*/ 928629 w 1179211"/>
                  <a:gd name="connsiteY116" fmla="*/ 84333 h 84574"/>
                  <a:gd name="connsiteX117" fmla="*/ 938537 w 1179211"/>
                  <a:gd name="connsiteY117" fmla="*/ 84333 h 84574"/>
                  <a:gd name="connsiteX118" fmla="*/ 938537 w 1179211"/>
                  <a:gd name="connsiteY118" fmla="*/ 725 h 84574"/>
                  <a:gd name="connsiteX119" fmla="*/ 897699 w 1179211"/>
                  <a:gd name="connsiteY119" fmla="*/ 38179 h 84574"/>
                  <a:gd name="connsiteX120" fmla="*/ 900841 w 1179211"/>
                  <a:gd name="connsiteY120" fmla="*/ 50262 h 84574"/>
                  <a:gd name="connsiteX121" fmla="*/ 900841 w 1179211"/>
                  <a:gd name="connsiteY121" fmla="*/ 52195 h 84574"/>
                  <a:gd name="connsiteX122" fmla="*/ 873535 w 1179211"/>
                  <a:gd name="connsiteY122" fmla="*/ 52195 h 84574"/>
                  <a:gd name="connsiteX123" fmla="*/ 875227 w 1179211"/>
                  <a:gd name="connsiteY123" fmla="*/ 45187 h 84574"/>
                  <a:gd name="connsiteX124" fmla="*/ 878368 w 1179211"/>
                  <a:gd name="connsiteY124" fmla="*/ 39388 h 84574"/>
                  <a:gd name="connsiteX125" fmla="*/ 882959 w 1179211"/>
                  <a:gd name="connsiteY125" fmla="*/ 35280 h 84574"/>
                  <a:gd name="connsiteX126" fmla="*/ 889000 w 1179211"/>
                  <a:gd name="connsiteY126" fmla="*/ 33830 h 84574"/>
                  <a:gd name="connsiteX127" fmla="*/ 897699 w 1179211"/>
                  <a:gd name="connsiteY127" fmla="*/ 38179 h 84574"/>
                  <a:gd name="connsiteX128" fmla="*/ 910748 w 1179211"/>
                  <a:gd name="connsiteY128" fmla="*/ 58236 h 84574"/>
                  <a:gd name="connsiteX129" fmla="*/ 910748 w 1179211"/>
                  <a:gd name="connsiteY129" fmla="*/ 52678 h 84574"/>
                  <a:gd name="connsiteX130" fmla="*/ 909781 w 1179211"/>
                  <a:gd name="connsiteY130" fmla="*/ 43496 h 84574"/>
                  <a:gd name="connsiteX131" fmla="*/ 906157 w 1179211"/>
                  <a:gd name="connsiteY131" fmla="*/ 35280 h 84574"/>
                  <a:gd name="connsiteX132" fmla="*/ 899391 w 1179211"/>
                  <a:gd name="connsiteY132" fmla="*/ 29480 h 84574"/>
                  <a:gd name="connsiteX133" fmla="*/ 888759 w 1179211"/>
                  <a:gd name="connsiteY133" fmla="*/ 27306 h 84574"/>
                  <a:gd name="connsiteX134" fmla="*/ 878851 w 1179211"/>
                  <a:gd name="connsiteY134" fmla="*/ 29480 h 84574"/>
                  <a:gd name="connsiteX135" fmla="*/ 870877 w 1179211"/>
                  <a:gd name="connsiteY135" fmla="*/ 35521 h 84574"/>
                  <a:gd name="connsiteX136" fmla="*/ 865561 w 1179211"/>
                  <a:gd name="connsiteY136" fmla="*/ 44704 h 84574"/>
                  <a:gd name="connsiteX137" fmla="*/ 863628 w 1179211"/>
                  <a:gd name="connsiteY137" fmla="*/ 56544 h 84574"/>
                  <a:gd name="connsiteX138" fmla="*/ 870394 w 1179211"/>
                  <a:gd name="connsiteY138" fmla="*/ 78292 h 84574"/>
                  <a:gd name="connsiteX139" fmla="*/ 890208 w 1179211"/>
                  <a:gd name="connsiteY139" fmla="*/ 85783 h 84574"/>
                  <a:gd name="connsiteX140" fmla="*/ 902290 w 1179211"/>
                  <a:gd name="connsiteY140" fmla="*/ 83125 h 84574"/>
                  <a:gd name="connsiteX141" fmla="*/ 911956 w 1179211"/>
                  <a:gd name="connsiteY141" fmla="*/ 75151 h 84574"/>
                  <a:gd name="connsiteX142" fmla="*/ 908090 w 1179211"/>
                  <a:gd name="connsiteY142" fmla="*/ 71043 h 84574"/>
                  <a:gd name="connsiteX143" fmla="*/ 898666 w 1179211"/>
                  <a:gd name="connsiteY143" fmla="*/ 77567 h 84574"/>
                  <a:gd name="connsiteX144" fmla="*/ 890933 w 1179211"/>
                  <a:gd name="connsiteY144" fmla="*/ 79017 h 84574"/>
                  <a:gd name="connsiteX145" fmla="*/ 878368 w 1179211"/>
                  <a:gd name="connsiteY145" fmla="*/ 73701 h 84574"/>
                  <a:gd name="connsiteX146" fmla="*/ 873777 w 1179211"/>
                  <a:gd name="connsiteY146" fmla="*/ 58477 h 84574"/>
                  <a:gd name="connsiteX147" fmla="*/ 910748 w 1179211"/>
                  <a:gd name="connsiteY147" fmla="*/ 58477 h 84574"/>
                  <a:gd name="connsiteX148" fmla="*/ 848404 w 1179211"/>
                  <a:gd name="connsiteY148" fmla="*/ 61377 h 84574"/>
                  <a:gd name="connsiteX149" fmla="*/ 844296 w 1179211"/>
                  <a:gd name="connsiteY149" fmla="*/ 56544 h 84574"/>
                  <a:gd name="connsiteX150" fmla="*/ 838980 w 1179211"/>
                  <a:gd name="connsiteY150" fmla="*/ 53403 h 84574"/>
                  <a:gd name="connsiteX151" fmla="*/ 833181 w 1179211"/>
                  <a:gd name="connsiteY151" fmla="*/ 51470 h 84574"/>
                  <a:gd name="connsiteX152" fmla="*/ 824723 w 1179211"/>
                  <a:gd name="connsiteY152" fmla="*/ 47603 h 84574"/>
                  <a:gd name="connsiteX153" fmla="*/ 821582 w 1179211"/>
                  <a:gd name="connsiteY153" fmla="*/ 40837 h 84574"/>
                  <a:gd name="connsiteX154" fmla="*/ 824482 w 1179211"/>
                  <a:gd name="connsiteY154" fmla="*/ 35280 h 84574"/>
                  <a:gd name="connsiteX155" fmla="*/ 831731 w 1179211"/>
                  <a:gd name="connsiteY155" fmla="*/ 33105 h 84574"/>
                  <a:gd name="connsiteX156" fmla="*/ 838980 w 1179211"/>
                  <a:gd name="connsiteY156" fmla="*/ 34796 h 84574"/>
                  <a:gd name="connsiteX157" fmla="*/ 843572 w 1179211"/>
                  <a:gd name="connsiteY157" fmla="*/ 38421 h 84574"/>
                  <a:gd name="connsiteX158" fmla="*/ 848404 w 1179211"/>
                  <a:gd name="connsiteY158" fmla="*/ 32380 h 84574"/>
                  <a:gd name="connsiteX159" fmla="*/ 842605 w 1179211"/>
                  <a:gd name="connsiteY159" fmla="*/ 28997 h 84574"/>
                  <a:gd name="connsiteX160" fmla="*/ 832214 w 1179211"/>
                  <a:gd name="connsiteY160" fmla="*/ 27306 h 84574"/>
                  <a:gd name="connsiteX161" fmla="*/ 824723 w 1179211"/>
                  <a:gd name="connsiteY161" fmla="*/ 28272 h 84574"/>
                  <a:gd name="connsiteX162" fmla="*/ 818441 w 1179211"/>
                  <a:gd name="connsiteY162" fmla="*/ 31172 h 84574"/>
                  <a:gd name="connsiteX163" fmla="*/ 814091 w 1179211"/>
                  <a:gd name="connsiteY163" fmla="*/ 36005 h 84574"/>
                  <a:gd name="connsiteX164" fmla="*/ 812400 w 1179211"/>
                  <a:gd name="connsiteY164" fmla="*/ 42771 h 84574"/>
                  <a:gd name="connsiteX165" fmla="*/ 813850 w 1179211"/>
                  <a:gd name="connsiteY165" fmla="*/ 50020 h 84574"/>
                  <a:gd name="connsiteX166" fmla="*/ 817716 w 1179211"/>
                  <a:gd name="connsiteY166" fmla="*/ 54853 h 84574"/>
                  <a:gd name="connsiteX167" fmla="*/ 822790 w 1179211"/>
                  <a:gd name="connsiteY167" fmla="*/ 57752 h 84574"/>
                  <a:gd name="connsiteX168" fmla="*/ 828106 w 1179211"/>
                  <a:gd name="connsiteY168" fmla="*/ 59686 h 84574"/>
                  <a:gd name="connsiteX169" fmla="*/ 836564 w 1179211"/>
                  <a:gd name="connsiteY169" fmla="*/ 63310 h 84574"/>
                  <a:gd name="connsiteX170" fmla="*/ 839705 w 1179211"/>
                  <a:gd name="connsiteY170" fmla="*/ 70559 h 84574"/>
                  <a:gd name="connsiteX171" fmla="*/ 837047 w 1179211"/>
                  <a:gd name="connsiteY171" fmla="*/ 77325 h 84574"/>
                  <a:gd name="connsiteX172" fmla="*/ 829556 w 1179211"/>
                  <a:gd name="connsiteY172" fmla="*/ 79742 h 84574"/>
                  <a:gd name="connsiteX173" fmla="*/ 824723 w 1179211"/>
                  <a:gd name="connsiteY173" fmla="*/ 79017 h 84574"/>
                  <a:gd name="connsiteX174" fmla="*/ 820616 w 1179211"/>
                  <a:gd name="connsiteY174" fmla="*/ 76842 h 84574"/>
                  <a:gd name="connsiteX175" fmla="*/ 817233 w 1179211"/>
                  <a:gd name="connsiteY175" fmla="*/ 74184 h 84574"/>
                  <a:gd name="connsiteX176" fmla="*/ 814816 w 1179211"/>
                  <a:gd name="connsiteY176" fmla="*/ 71768 h 84574"/>
                  <a:gd name="connsiteX177" fmla="*/ 809983 w 1179211"/>
                  <a:gd name="connsiteY177" fmla="*/ 79500 h 84574"/>
                  <a:gd name="connsiteX178" fmla="*/ 829073 w 1179211"/>
                  <a:gd name="connsiteY178" fmla="*/ 85783 h 84574"/>
                  <a:gd name="connsiteX179" fmla="*/ 836806 w 1179211"/>
                  <a:gd name="connsiteY179" fmla="*/ 84575 h 84574"/>
                  <a:gd name="connsiteX180" fmla="*/ 843088 w 1179211"/>
                  <a:gd name="connsiteY180" fmla="*/ 81192 h 84574"/>
                  <a:gd name="connsiteX181" fmla="*/ 847438 w 1179211"/>
                  <a:gd name="connsiteY181" fmla="*/ 75634 h 84574"/>
                  <a:gd name="connsiteX182" fmla="*/ 849129 w 1179211"/>
                  <a:gd name="connsiteY182" fmla="*/ 68143 h 84574"/>
                  <a:gd name="connsiteX183" fmla="*/ 848404 w 1179211"/>
                  <a:gd name="connsiteY183" fmla="*/ 61377 h 84574"/>
                  <a:gd name="connsiteX184" fmla="*/ 796693 w 1179211"/>
                  <a:gd name="connsiteY184" fmla="*/ 61377 h 84574"/>
                  <a:gd name="connsiteX185" fmla="*/ 792585 w 1179211"/>
                  <a:gd name="connsiteY185" fmla="*/ 56544 h 84574"/>
                  <a:gd name="connsiteX186" fmla="*/ 787269 w 1179211"/>
                  <a:gd name="connsiteY186" fmla="*/ 53403 h 84574"/>
                  <a:gd name="connsiteX187" fmla="*/ 781470 w 1179211"/>
                  <a:gd name="connsiteY187" fmla="*/ 51470 h 84574"/>
                  <a:gd name="connsiteX188" fmla="*/ 773012 w 1179211"/>
                  <a:gd name="connsiteY188" fmla="*/ 47603 h 84574"/>
                  <a:gd name="connsiteX189" fmla="*/ 769871 w 1179211"/>
                  <a:gd name="connsiteY189" fmla="*/ 40837 h 84574"/>
                  <a:gd name="connsiteX190" fmla="*/ 772770 w 1179211"/>
                  <a:gd name="connsiteY190" fmla="*/ 35280 h 84574"/>
                  <a:gd name="connsiteX191" fmla="*/ 780020 w 1179211"/>
                  <a:gd name="connsiteY191" fmla="*/ 33105 h 84574"/>
                  <a:gd name="connsiteX192" fmla="*/ 787269 w 1179211"/>
                  <a:gd name="connsiteY192" fmla="*/ 34796 h 84574"/>
                  <a:gd name="connsiteX193" fmla="*/ 791860 w 1179211"/>
                  <a:gd name="connsiteY193" fmla="*/ 38421 h 84574"/>
                  <a:gd name="connsiteX194" fmla="*/ 796693 w 1179211"/>
                  <a:gd name="connsiteY194" fmla="*/ 32380 h 84574"/>
                  <a:gd name="connsiteX195" fmla="*/ 790894 w 1179211"/>
                  <a:gd name="connsiteY195" fmla="*/ 28997 h 84574"/>
                  <a:gd name="connsiteX196" fmla="*/ 780503 w 1179211"/>
                  <a:gd name="connsiteY196" fmla="*/ 27306 h 84574"/>
                  <a:gd name="connsiteX197" fmla="*/ 773012 w 1179211"/>
                  <a:gd name="connsiteY197" fmla="*/ 28272 h 84574"/>
                  <a:gd name="connsiteX198" fmla="*/ 766729 w 1179211"/>
                  <a:gd name="connsiteY198" fmla="*/ 31172 h 84574"/>
                  <a:gd name="connsiteX199" fmla="*/ 762380 w 1179211"/>
                  <a:gd name="connsiteY199" fmla="*/ 36005 h 84574"/>
                  <a:gd name="connsiteX200" fmla="*/ 760688 w 1179211"/>
                  <a:gd name="connsiteY200" fmla="*/ 42771 h 84574"/>
                  <a:gd name="connsiteX201" fmla="*/ 762138 w 1179211"/>
                  <a:gd name="connsiteY201" fmla="*/ 50020 h 84574"/>
                  <a:gd name="connsiteX202" fmla="*/ 766005 w 1179211"/>
                  <a:gd name="connsiteY202" fmla="*/ 54853 h 84574"/>
                  <a:gd name="connsiteX203" fmla="*/ 771079 w 1179211"/>
                  <a:gd name="connsiteY203" fmla="*/ 57752 h 84574"/>
                  <a:gd name="connsiteX204" fmla="*/ 776395 w 1179211"/>
                  <a:gd name="connsiteY204" fmla="*/ 59686 h 84574"/>
                  <a:gd name="connsiteX205" fmla="*/ 784853 w 1179211"/>
                  <a:gd name="connsiteY205" fmla="*/ 63310 h 84574"/>
                  <a:gd name="connsiteX206" fmla="*/ 787994 w 1179211"/>
                  <a:gd name="connsiteY206" fmla="*/ 70559 h 84574"/>
                  <a:gd name="connsiteX207" fmla="*/ 785336 w 1179211"/>
                  <a:gd name="connsiteY207" fmla="*/ 77325 h 84574"/>
                  <a:gd name="connsiteX208" fmla="*/ 777845 w 1179211"/>
                  <a:gd name="connsiteY208" fmla="*/ 79742 h 84574"/>
                  <a:gd name="connsiteX209" fmla="*/ 773012 w 1179211"/>
                  <a:gd name="connsiteY209" fmla="*/ 79017 h 84574"/>
                  <a:gd name="connsiteX210" fmla="*/ 768904 w 1179211"/>
                  <a:gd name="connsiteY210" fmla="*/ 76842 h 84574"/>
                  <a:gd name="connsiteX211" fmla="*/ 765521 w 1179211"/>
                  <a:gd name="connsiteY211" fmla="*/ 74184 h 84574"/>
                  <a:gd name="connsiteX212" fmla="*/ 763105 w 1179211"/>
                  <a:gd name="connsiteY212" fmla="*/ 71768 h 84574"/>
                  <a:gd name="connsiteX213" fmla="*/ 758272 w 1179211"/>
                  <a:gd name="connsiteY213" fmla="*/ 79500 h 84574"/>
                  <a:gd name="connsiteX214" fmla="*/ 777362 w 1179211"/>
                  <a:gd name="connsiteY214" fmla="*/ 85783 h 84574"/>
                  <a:gd name="connsiteX215" fmla="*/ 785094 w 1179211"/>
                  <a:gd name="connsiteY215" fmla="*/ 84575 h 84574"/>
                  <a:gd name="connsiteX216" fmla="*/ 791377 w 1179211"/>
                  <a:gd name="connsiteY216" fmla="*/ 81192 h 84574"/>
                  <a:gd name="connsiteX217" fmla="*/ 795726 w 1179211"/>
                  <a:gd name="connsiteY217" fmla="*/ 75634 h 84574"/>
                  <a:gd name="connsiteX218" fmla="*/ 797418 w 1179211"/>
                  <a:gd name="connsiteY218" fmla="*/ 68143 h 84574"/>
                  <a:gd name="connsiteX219" fmla="*/ 796693 w 1179211"/>
                  <a:gd name="connsiteY219" fmla="*/ 61377 h 84574"/>
                  <a:gd name="connsiteX220" fmla="*/ 711393 w 1179211"/>
                  <a:gd name="connsiteY220" fmla="*/ 6041 h 84574"/>
                  <a:gd name="connsiteX221" fmla="*/ 707286 w 1179211"/>
                  <a:gd name="connsiteY221" fmla="*/ 4350 h 84574"/>
                  <a:gd name="connsiteX222" fmla="*/ 703178 w 1179211"/>
                  <a:gd name="connsiteY222" fmla="*/ 6041 h 84574"/>
                  <a:gd name="connsiteX223" fmla="*/ 701486 w 1179211"/>
                  <a:gd name="connsiteY223" fmla="*/ 9907 h 84574"/>
                  <a:gd name="connsiteX224" fmla="*/ 703178 w 1179211"/>
                  <a:gd name="connsiteY224" fmla="*/ 13774 h 84574"/>
                  <a:gd name="connsiteX225" fmla="*/ 707286 w 1179211"/>
                  <a:gd name="connsiteY225" fmla="*/ 15465 h 84574"/>
                  <a:gd name="connsiteX226" fmla="*/ 711393 w 1179211"/>
                  <a:gd name="connsiteY226" fmla="*/ 13774 h 84574"/>
                  <a:gd name="connsiteX227" fmla="*/ 713085 w 1179211"/>
                  <a:gd name="connsiteY227" fmla="*/ 9907 h 84574"/>
                  <a:gd name="connsiteX228" fmla="*/ 711393 w 1179211"/>
                  <a:gd name="connsiteY228" fmla="*/ 6041 h 84574"/>
                  <a:gd name="connsiteX229" fmla="*/ 734833 w 1179211"/>
                  <a:gd name="connsiteY229" fmla="*/ 6041 h 84574"/>
                  <a:gd name="connsiteX230" fmla="*/ 730725 w 1179211"/>
                  <a:gd name="connsiteY230" fmla="*/ 4350 h 84574"/>
                  <a:gd name="connsiteX231" fmla="*/ 726617 w 1179211"/>
                  <a:gd name="connsiteY231" fmla="*/ 6041 h 84574"/>
                  <a:gd name="connsiteX232" fmla="*/ 724925 w 1179211"/>
                  <a:gd name="connsiteY232" fmla="*/ 9907 h 84574"/>
                  <a:gd name="connsiteX233" fmla="*/ 726617 w 1179211"/>
                  <a:gd name="connsiteY233" fmla="*/ 13774 h 84574"/>
                  <a:gd name="connsiteX234" fmla="*/ 730725 w 1179211"/>
                  <a:gd name="connsiteY234" fmla="*/ 15465 h 84574"/>
                  <a:gd name="connsiteX235" fmla="*/ 734833 w 1179211"/>
                  <a:gd name="connsiteY235" fmla="*/ 13774 h 84574"/>
                  <a:gd name="connsiteX236" fmla="*/ 736524 w 1179211"/>
                  <a:gd name="connsiteY236" fmla="*/ 9907 h 84574"/>
                  <a:gd name="connsiteX237" fmla="*/ 734833 w 1179211"/>
                  <a:gd name="connsiteY237" fmla="*/ 6041 h 84574"/>
                  <a:gd name="connsiteX238" fmla="*/ 695445 w 1179211"/>
                  <a:gd name="connsiteY238" fmla="*/ 28997 h 84574"/>
                  <a:gd name="connsiteX239" fmla="*/ 695445 w 1179211"/>
                  <a:gd name="connsiteY239" fmla="*/ 63552 h 84574"/>
                  <a:gd name="connsiteX240" fmla="*/ 695928 w 1179211"/>
                  <a:gd name="connsiteY240" fmla="*/ 72009 h 84574"/>
                  <a:gd name="connsiteX241" fmla="*/ 698103 w 1179211"/>
                  <a:gd name="connsiteY241" fmla="*/ 79017 h 84574"/>
                  <a:gd name="connsiteX242" fmla="*/ 703903 w 1179211"/>
                  <a:gd name="connsiteY242" fmla="*/ 83850 h 84574"/>
                  <a:gd name="connsiteX243" fmla="*/ 714535 w 1179211"/>
                  <a:gd name="connsiteY243" fmla="*/ 85783 h 84574"/>
                  <a:gd name="connsiteX244" fmla="*/ 722026 w 1179211"/>
                  <a:gd name="connsiteY244" fmla="*/ 84575 h 84574"/>
                  <a:gd name="connsiteX245" fmla="*/ 727342 w 1179211"/>
                  <a:gd name="connsiteY245" fmla="*/ 81433 h 84574"/>
                  <a:gd name="connsiteX246" fmla="*/ 730725 w 1179211"/>
                  <a:gd name="connsiteY246" fmla="*/ 77809 h 84574"/>
                  <a:gd name="connsiteX247" fmla="*/ 732658 w 1179211"/>
                  <a:gd name="connsiteY247" fmla="*/ 75151 h 84574"/>
                  <a:gd name="connsiteX248" fmla="*/ 733866 w 1179211"/>
                  <a:gd name="connsiteY248" fmla="*/ 84575 h 84574"/>
                  <a:gd name="connsiteX249" fmla="*/ 743290 w 1179211"/>
                  <a:gd name="connsiteY249" fmla="*/ 83608 h 84574"/>
                  <a:gd name="connsiteX250" fmla="*/ 743049 w 1179211"/>
                  <a:gd name="connsiteY250" fmla="*/ 81433 h 84574"/>
                  <a:gd name="connsiteX251" fmla="*/ 742565 w 1179211"/>
                  <a:gd name="connsiteY251" fmla="*/ 77809 h 84574"/>
                  <a:gd name="connsiteX252" fmla="*/ 742324 w 1179211"/>
                  <a:gd name="connsiteY252" fmla="*/ 73701 h 84574"/>
                  <a:gd name="connsiteX253" fmla="*/ 742082 w 1179211"/>
                  <a:gd name="connsiteY253" fmla="*/ 69593 h 84574"/>
                  <a:gd name="connsiteX254" fmla="*/ 742082 w 1179211"/>
                  <a:gd name="connsiteY254" fmla="*/ 28755 h 84574"/>
                  <a:gd name="connsiteX255" fmla="*/ 732175 w 1179211"/>
                  <a:gd name="connsiteY255" fmla="*/ 28755 h 84574"/>
                  <a:gd name="connsiteX256" fmla="*/ 732175 w 1179211"/>
                  <a:gd name="connsiteY256" fmla="*/ 59686 h 84574"/>
                  <a:gd name="connsiteX257" fmla="*/ 730966 w 1179211"/>
                  <a:gd name="connsiteY257" fmla="*/ 66935 h 84574"/>
                  <a:gd name="connsiteX258" fmla="*/ 727583 w 1179211"/>
                  <a:gd name="connsiteY258" fmla="*/ 72734 h 84574"/>
                  <a:gd name="connsiteX259" fmla="*/ 722751 w 1179211"/>
                  <a:gd name="connsiteY259" fmla="*/ 76600 h 84574"/>
                  <a:gd name="connsiteX260" fmla="*/ 716468 w 1179211"/>
                  <a:gd name="connsiteY260" fmla="*/ 78050 h 84574"/>
                  <a:gd name="connsiteX261" fmla="*/ 710427 w 1179211"/>
                  <a:gd name="connsiteY261" fmla="*/ 77084 h 84574"/>
                  <a:gd name="connsiteX262" fmla="*/ 706802 w 1179211"/>
                  <a:gd name="connsiteY262" fmla="*/ 74184 h 84574"/>
                  <a:gd name="connsiteX263" fmla="*/ 705111 w 1179211"/>
                  <a:gd name="connsiteY263" fmla="*/ 69593 h 84574"/>
                  <a:gd name="connsiteX264" fmla="*/ 704628 w 1179211"/>
                  <a:gd name="connsiteY264" fmla="*/ 63310 h 84574"/>
                  <a:gd name="connsiteX265" fmla="*/ 704628 w 1179211"/>
                  <a:gd name="connsiteY265" fmla="*/ 28755 h 84574"/>
                  <a:gd name="connsiteX266" fmla="*/ 695445 w 1179211"/>
                  <a:gd name="connsiteY266" fmla="*/ 28755 h 84574"/>
                  <a:gd name="connsiteX267" fmla="*/ 664515 w 1179211"/>
                  <a:gd name="connsiteY267" fmla="*/ 60894 h 84574"/>
                  <a:gd name="connsiteX268" fmla="*/ 657991 w 1179211"/>
                  <a:gd name="connsiteY268" fmla="*/ 71284 h 84574"/>
                  <a:gd name="connsiteX269" fmla="*/ 648325 w 1179211"/>
                  <a:gd name="connsiteY269" fmla="*/ 76600 h 84574"/>
                  <a:gd name="connsiteX270" fmla="*/ 636726 w 1179211"/>
                  <a:gd name="connsiteY270" fmla="*/ 78050 h 84574"/>
                  <a:gd name="connsiteX271" fmla="*/ 631893 w 1179211"/>
                  <a:gd name="connsiteY271" fmla="*/ 77809 h 84574"/>
                  <a:gd name="connsiteX272" fmla="*/ 626577 w 1179211"/>
                  <a:gd name="connsiteY272" fmla="*/ 77325 h 84574"/>
                  <a:gd name="connsiteX273" fmla="*/ 626577 w 1179211"/>
                  <a:gd name="connsiteY273" fmla="*/ 10874 h 84574"/>
                  <a:gd name="connsiteX274" fmla="*/ 630927 w 1179211"/>
                  <a:gd name="connsiteY274" fmla="*/ 10632 h 84574"/>
                  <a:gd name="connsiteX275" fmla="*/ 635276 w 1179211"/>
                  <a:gd name="connsiteY275" fmla="*/ 10632 h 84574"/>
                  <a:gd name="connsiteX276" fmla="*/ 659440 w 1179211"/>
                  <a:gd name="connsiteY276" fmla="*/ 18848 h 84574"/>
                  <a:gd name="connsiteX277" fmla="*/ 666931 w 1179211"/>
                  <a:gd name="connsiteY277" fmla="*/ 44220 h 84574"/>
                  <a:gd name="connsiteX278" fmla="*/ 664515 w 1179211"/>
                  <a:gd name="connsiteY278" fmla="*/ 60894 h 84574"/>
                  <a:gd name="connsiteX279" fmla="*/ 675389 w 1179211"/>
                  <a:gd name="connsiteY279" fmla="*/ 25856 h 84574"/>
                  <a:gd name="connsiteX280" fmla="*/ 667173 w 1179211"/>
                  <a:gd name="connsiteY280" fmla="*/ 13774 h 84574"/>
                  <a:gd name="connsiteX281" fmla="*/ 654366 w 1179211"/>
                  <a:gd name="connsiteY281" fmla="*/ 6524 h 84574"/>
                  <a:gd name="connsiteX282" fmla="*/ 637451 w 1179211"/>
                  <a:gd name="connsiteY282" fmla="*/ 4108 h 84574"/>
                  <a:gd name="connsiteX283" fmla="*/ 631168 w 1179211"/>
                  <a:gd name="connsiteY283" fmla="*/ 4108 h 84574"/>
                  <a:gd name="connsiteX284" fmla="*/ 627060 w 1179211"/>
                  <a:gd name="connsiteY284" fmla="*/ 4350 h 84574"/>
                  <a:gd name="connsiteX285" fmla="*/ 622953 w 1179211"/>
                  <a:gd name="connsiteY285" fmla="*/ 4350 h 84574"/>
                  <a:gd name="connsiteX286" fmla="*/ 616670 w 1179211"/>
                  <a:gd name="connsiteY286" fmla="*/ 4591 h 84574"/>
                  <a:gd name="connsiteX287" fmla="*/ 616670 w 1179211"/>
                  <a:gd name="connsiteY287" fmla="*/ 84091 h 84574"/>
                  <a:gd name="connsiteX288" fmla="*/ 625611 w 1179211"/>
                  <a:gd name="connsiteY288" fmla="*/ 84333 h 84574"/>
                  <a:gd name="connsiteX289" fmla="*/ 637209 w 1179211"/>
                  <a:gd name="connsiteY289" fmla="*/ 84575 h 84574"/>
                  <a:gd name="connsiteX290" fmla="*/ 650741 w 1179211"/>
                  <a:gd name="connsiteY290" fmla="*/ 82883 h 84574"/>
                  <a:gd name="connsiteX291" fmla="*/ 664032 w 1179211"/>
                  <a:gd name="connsiteY291" fmla="*/ 76842 h 84574"/>
                  <a:gd name="connsiteX292" fmla="*/ 674181 w 1179211"/>
                  <a:gd name="connsiteY292" fmla="*/ 64518 h 84574"/>
                  <a:gd name="connsiteX293" fmla="*/ 678289 w 1179211"/>
                  <a:gd name="connsiteY293" fmla="*/ 43979 h 84574"/>
                  <a:gd name="connsiteX294" fmla="*/ 675389 w 1179211"/>
                  <a:gd name="connsiteY294" fmla="*/ 25856 h 84574"/>
                  <a:gd name="connsiteX295" fmla="*/ 562059 w 1179211"/>
                  <a:gd name="connsiteY295" fmla="*/ 77325 h 84574"/>
                  <a:gd name="connsiteX296" fmla="*/ 558918 w 1179211"/>
                  <a:gd name="connsiteY296" fmla="*/ 78534 h 84574"/>
                  <a:gd name="connsiteX297" fmla="*/ 555776 w 1179211"/>
                  <a:gd name="connsiteY297" fmla="*/ 79017 h 84574"/>
                  <a:gd name="connsiteX298" fmla="*/ 553360 w 1179211"/>
                  <a:gd name="connsiteY298" fmla="*/ 78534 h 84574"/>
                  <a:gd name="connsiteX299" fmla="*/ 551185 w 1179211"/>
                  <a:gd name="connsiteY299" fmla="*/ 77567 h 84574"/>
                  <a:gd name="connsiteX300" fmla="*/ 549010 w 1179211"/>
                  <a:gd name="connsiteY300" fmla="*/ 74184 h 84574"/>
                  <a:gd name="connsiteX301" fmla="*/ 548769 w 1179211"/>
                  <a:gd name="connsiteY301" fmla="*/ 67901 h 84574"/>
                  <a:gd name="connsiteX302" fmla="*/ 548769 w 1179211"/>
                  <a:gd name="connsiteY302" fmla="*/ 35280 h 84574"/>
                  <a:gd name="connsiteX303" fmla="*/ 561817 w 1179211"/>
                  <a:gd name="connsiteY303" fmla="*/ 35280 h 84574"/>
                  <a:gd name="connsiteX304" fmla="*/ 561817 w 1179211"/>
                  <a:gd name="connsiteY304" fmla="*/ 28997 h 84574"/>
                  <a:gd name="connsiteX305" fmla="*/ 548769 w 1179211"/>
                  <a:gd name="connsiteY305" fmla="*/ 28997 h 84574"/>
                  <a:gd name="connsiteX306" fmla="*/ 548769 w 1179211"/>
                  <a:gd name="connsiteY306" fmla="*/ 12807 h 84574"/>
                  <a:gd name="connsiteX307" fmla="*/ 539103 w 1179211"/>
                  <a:gd name="connsiteY307" fmla="*/ 14982 h 84574"/>
                  <a:gd name="connsiteX308" fmla="*/ 539103 w 1179211"/>
                  <a:gd name="connsiteY308" fmla="*/ 28997 h 84574"/>
                  <a:gd name="connsiteX309" fmla="*/ 529679 w 1179211"/>
                  <a:gd name="connsiteY309" fmla="*/ 28997 h 84574"/>
                  <a:gd name="connsiteX310" fmla="*/ 529679 w 1179211"/>
                  <a:gd name="connsiteY310" fmla="*/ 35280 h 84574"/>
                  <a:gd name="connsiteX311" fmla="*/ 539103 w 1179211"/>
                  <a:gd name="connsiteY311" fmla="*/ 35280 h 84574"/>
                  <a:gd name="connsiteX312" fmla="*/ 539103 w 1179211"/>
                  <a:gd name="connsiteY312" fmla="*/ 68868 h 84574"/>
                  <a:gd name="connsiteX313" fmla="*/ 539345 w 1179211"/>
                  <a:gd name="connsiteY313" fmla="*/ 76117 h 84574"/>
                  <a:gd name="connsiteX314" fmla="*/ 541278 w 1179211"/>
                  <a:gd name="connsiteY314" fmla="*/ 81433 h 84574"/>
                  <a:gd name="connsiteX315" fmla="*/ 545869 w 1179211"/>
                  <a:gd name="connsiteY315" fmla="*/ 84816 h 84574"/>
                  <a:gd name="connsiteX316" fmla="*/ 551910 w 1179211"/>
                  <a:gd name="connsiteY316" fmla="*/ 85783 h 84574"/>
                  <a:gd name="connsiteX317" fmla="*/ 558434 w 1179211"/>
                  <a:gd name="connsiteY317" fmla="*/ 84816 h 84574"/>
                  <a:gd name="connsiteX318" fmla="*/ 563992 w 1179211"/>
                  <a:gd name="connsiteY318" fmla="*/ 82158 h 84574"/>
                  <a:gd name="connsiteX319" fmla="*/ 562059 w 1179211"/>
                  <a:gd name="connsiteY319" fmla="*/ 77325 h 84574"/>
                  <a:gd name="connsiteX320" fmla="*/ 487392 w 1179211"/>
                  <a:gd name="connsiteY320" fmla="*/ 6041 h 84574"/>
                  <a:gd name="connsiteX321" fmla="*/ 483284 w 1179211"/>
                  <a:gd name="connsiteY321" fmla="*/ 4350 h 84574"/>
                  <a:gd name="connsiteX322" fmla="*/ 479176 w 1179211"/>
                  <a:gd name="connsiteY322" fmla="*/ 6041 h 84574"/>
                  <a:gd name="connsiteX323" fmla="*/ 477484 w 1179211"/>
                  <a:gd name="connsiteY323" fmla="*/ 9907 h 84574"/>
                  <a:gd name="connsiteX324" fmla="*/ 479176 w 1179211"/>
                  <a:gd name="connsiteY324" fmla="*/ 13774 h 84574"/>
                  <a:gd name="connsiteX325" fmla="*/ 483284 w 1179211"/>
                  <a:gd name="connsiteY325" fmla="*/ 15465 h 84574"/>
                  <a:gd name="connsiteX326" fmla="*/ 487392 w 1179211"/>
                  <a:gd name="connsiteY326" fmla="*/ 13774 h 84574"/>
                  <a:gd name="connsiteX327" fmla="*/ 489083 w 1179211"/>
                  <a:gd name="connsiteY327" fmla="*/ 9907 h 84574"/>
                  <a:gd name="connsiteX328" fmla="*/ 487392 w 1179211"/>
                  <a:gd name="connsiteY328" fmla="*/ 6041 h 84574"/>
                  <a:gd name="connsiteX329" fmla="*/ 510589 w 1179211"/>
                  <a:gd name="connsiteY329" fmla="*/ 6041 h 84574"/>
                  <a:gd name="connsiteX330" fmla="*/ 506481 w 1179211"/>
                  <a:gd name="connsiteY330" fmla="*/ 4350 h 84574"/>
                  <a:gd name="connsiteX331" fmla="*/ 502373 w 1179211"/>
                  <a:gd name="connsiteY331" fmla="*/ 6041 h 84574"/>
                  <a:gd name="connsiteX332" fmla="*/ 500682 w 1179211"/>
                  <a:gd name="connsiteY332" fmla="*/ 9907 h 84574"/>
                  <a:gd name="connsiteX333" fmla="*/ 502373 w 1179211"/>
                  <a:gd name="connsiteY333" fmla="*/ 13774 h 84574"/>
                  <a:gd name="connsiteX334" fmla="*/ 506481 w 1179211"/>
                  <a:gd name="connsiteY334" fmla="*/ 15465 h 84574"/>
                  <a:gd name="connsiteX335" fmla="*/ 510589 w 1179211"/>
                  <a:gd name="connsiteY335" fmla="*/ 13774 h 84574"/>
                  <a:gd name="connsiteX336" fmla="*/ 512281 w 1179211"/>
                  <a:gd name="connsiteY336" fmla="*/ 9907 h 84574"/>
                  <a:gd name="connsiteX337" fmla="*/ 510589 w 1179211"/>
                  <a:gd name="connsiteY337" fmla="*/ 6041 h 84574"/>
                  <a:gd name="connsiteX338" fmla="*/ 504548 w 1179211"/>
                  <a:gd name="connsiteY338" fmla="*/ 62827 h 84574"/>
                  <a:gd name="connsiteX339" fmla="*/ 504306 w 1179211"/>
                  <a:gd name="connsiteY339" fmla="*/ 67660 h 84574"/>
                  <a:gd name="connsiteX340" fmla="*/ 502373 w 1179211"/>
                  <a:gd name="connsiteY340" fmla="*/ 72976 h 84574"/>
                  <a:gd name="connsiteX341" fmla="*/ 498990 w 1179211"/>
                  <a:gd name="connsiteY341" fmla="*/ 76600 h 84574"/>
                  <a:gd name="connsiteX342" fmla="*/ 495124 w 1179211"/>
                  <a:gd name="connsiteY342" fmla="*/ 78534 h 84574"/>
                  <a:gd name="connsiteX343" fmla="*/ 491741 w 1179211"/>
                  <a:gd name="connsiteY343" fmla="*/ 79017 h 84574"/>
                  <a:gd name="connsiteX344" fmla="*/ 488116 w 1179211"/>
                  <a:gd name="connsiteY344" fmla="*/ 78534 h 84574"/>
                  <a:gd name="connsiteX345" fmla="*/ 484975 w 1179211"/>
                  <a:gd name="connsiteY345" fmla="*/ 76842 h 84574"/>
                  <a:gd name="connsiteX346" fmla="*/ 482800 w 1179211"/>
                  <a:gd name="connsiteY346" fmla="*/ 73942 h 84574"/>
                  <a:gd name="connsiteX347" fmla="*/ 482075 w 1179211"/>
                  <a:gd name="connsiteY347" fmla="*/ 69351 h 84574"/>
                  <a:gd name="connsiteX348" fmla="*/ 483284 w 1179211"/>
                  <a:gd name="connsiteY348" fmla="*/ 64760 h 84574"/>
                  <a:gd name="connsiteX349" fmla="*/ 486183 w 1179211"/>
                  <a:gd name="connsiteY349" fmla="*/ 61619 h 84574"/>
                  <a:gd name="connsiteX350" fmla="*/ 489566 w 1179211"/>
                  <a:gd name="connsiteY350" fmla="*/ 59686 h 84574"/>
                  <a:gd name="connsiteX351" fmla="*/ 492708 w 1179211"/>
                  <a:gd name="connsiteY351" fmla="*/ 58719 h 84574"/>
                  <a:gd name="connsiteX352" fmla="*/ 496091 w 1179211"/>
                  <a:gd name="connsiteY352" fmla="*/ 58236 h 84574"/>
                  <a:gd name="connsiteX353" fmla="*/ 499715 w 1179211"/>
                  <a:gd name="connsiteY353" fmla="*/ 57994 h 84574"/>
                  <a:gd name="connsiteX354" fmla="*/ 502857 w 1179211"/>
                  <a:gd name="connsiteY354" fmla="*/ 57752 h 84574"/>
                  <a:gd name="connsiteX355" fmla="*/ 505031 w 1179211"/>
                  <a:gd name="connsiteY355" fmla="*/ 57752 h 84574"/>
                  <a:gd name="connsiteX356" fmla="*/ 504548 w 1179211"/>
                  <a:gd name="connsiteY356" fmla="*/ 62827 h 84574"/>
                  <a:gd name="connsiteX357" fmla="*/ 522188 w 1179211"/>
                  <a:gd name="connsiteY357" fmla="*/ 78292 h 84574"/>
                  <a:gd name="connsiteX358" fmla="*/ 517838 w 1179211"/>
                  <a:gd name="connsiteY358" fmla="*/ 79017 h 84574"/>
                  <a:gd name="connsiteX359" fmla="*/ 514939 w 1179211"/>
                  <a:gd name="connsiteY359" fmla="*/ 77809 h 84574"/>
                  <a:gd name="connsiteX360" fmla="*/ 513972 w 1179211"/>
                  <a:gd name="connsiteY360" fmla="*/ 72734 h 84574"/>
                  <a:gd name="connsiteX361" fmla="*/ 513972 w 1179211"/>
                  <a:gd name="connsiteY361" fmla="*/ 43496 h 84574"/>
                  <a:gd name="connsiteX362" fmla="*/ 513972 w 1179211"/>
                  <a:gd name="connsiteY362" fmla="*/ 40354 h 84574"/>
                  <a:gd name="connsiteX363" fmla="*/ 513489 w 1179211"/>
                  <a:gd name="connsiteY363" fmla="*/ 36971 h 84574"/>
                  <a:gd name="connsiteX364" fmla="*/ 512281 w 1179211"/>
                  <a:gd name="connsiteY364" fmla="*/ 33830 h 84574"/>
                  <a:gd name="connsiteX365" fmla="*/ 509864 w 1179211"/>
                  <a:gd name="connsiteY365" fmla="*/ 31172 h 84574"/>
                  <a:gd name="connsiteX366" fmla="*/ 502615 w 1179211"/>
                  <a:gd name="connsiteY366" fmla="*/ 27789 h 84574"/>
                  <a:gd name="connsiteX367" fmla="*/ 494882 w 1179211"/>
                  <a:gd name="connsiteY367" fmla="*/ 27064 h 84574"/>
                  <a:gd name="connsiteX368" fmla="*/ 488116 w 1179211"/>
                  <a:gd name="connsiteY368" fmla="*/ 27789 h 84574"/>
                  <a:gd name="connsiteX369" fmla="*/ 482075 w 1179211"/>
                  <a:gd name="connsiteY369" fmla="*/ 29964 h 84574"/>
                  <a:gd name="connsiteX370" fmla="*/ 477243 w 1179211"/>
                  <a:gd name="connsiteY370" fmla="*/ 33830 h 84574"/>
                  <a:gd name="connsiteX371" fmla="*/ 474584 w 1179211"/>
                  <a:gd name="connsiteY371" fmla="*/ 40113 h 84574"/>
                  <a:gd name="connsiteX372" fmla="*/ 482317 w 1179211"/>
                  <a:gd name="connsiteY372" fmla="*/ 42529 h 84574"/>
                  <a:gd name="connsiteX373" fmla="*/ 483284 w 1179211"/>
                  <a:gd name="connsiteY373" fmla="*/ 38904 h 84574"/>
                  <a:gd name="connsiteX374" fmla="*/ 485217 w 1179211"/>
                  <a:gd name="connsiteY374" fmla="*/ 36005 h 84574"/>
                  <a:gd name="connsiteX375" fmla="*/ 488600 w 1179211"/>
                  <a:gd name="connsiteY375" fmla="*/ 33830 h 84574"/>
                  <a:gd name="connsiteX376" fmla="*/ 493916 w 1179211"/>
                  <a:gd name="connsiteY376" fmla="*/ 33105 h 84574"/>
                  <a:gd name="connsiteX377" fmla="*/ 497299 w 1179211"/>
                  <a:gd name="connsiteY377" fmla="*/ 33347 h 84574"/>
                  <a:gd name="connsiteX378" fmla="*/ 500440 w 1179211"/>
                  <a:gd name="connsiteY378" fmla="*/ 34313 h 84574"/>
                  <a:gd name="connsiteX379" fmla="*/ 503582 w 1179211"/>
                  <a:gd name="connsiteY379" fmla="*/ 37213 h 84574"/>
                  <a:gd name="connsiteX380" fmla="*/ 504548 w 1179211"/>
                  <a:gd name="connsiteY380" fmla="*/ 42287 h 84574"/>
                  <a:gd name="connsiteX381" fmla="*/ 504548 w 1179211"/>
                  <a:gd name="connsiteY381" fmla="*/ 51711 h 84574"/>
                  <a:gd name="connsiteX382" fmla="*/ 497057 w 1179211"/>
                  <a:gd name="connsiteY382" fmla="*/ 51953 h 84574"/>
                  <a:gd name="connsiteX383" fmla="*/ 491016 w 1179211"/>
                  <a:gd name="connsiteY383" fmla="*/ 52436 h 84574"/>
                  <a:gd name="connsiteX384" fmla="*/ 483525 w 1179211"/>
                  <a:gd name="connsiteY384" fmla="*/ 54369 h 84574"/>
                  <a:gd name="connsiteX385" fmla="*/ 477484 w 1179211"/>
                  <a:gd name="connsiteY385" fmla="*/ 57994 h 84574"/>
                  <a:gd name="connsiteX386" fmla="*/ 473618 w 1179211"/>
                  <a:gd name="connsiteY386" fmla="*/ 63310 h 84574"/>
                  <a:gd name="connsiteX387" fmla="*/ 472168 w 1179211"/>
                  <a:gd name="connsiteY387" fmla="*/ 70076 h 84574"/>
                  <a:gd name="connsiteX388" fmla="*/ 473618 w 1179211"/>
                  <a:gd name="connsiteY388" fmla="*/ 76842 h 84574"/>
                  <a:gd name="connsiteX389" fmla="*/ 477243 w 1179211"/>
                  <a:gd name="connsiteY389" fmla="*/ 81675 h 84574"/>
                  <a:gd name="connsiteX390" fmla="*/ 482317 w 1179211"/>
                  <a:gd name="connsiteY390" fmla="*/ 84575 h 84574"/>
                  <a:gd name="connsiteX391" fmla="*/ 488116 w 1179211"/>
                  <a:gd name="connsiteY391" fmla="*/ 85541 h 84574"/>
                  <a:gd name="connsiteX392" fmla="*/ 499232 w 1179211"/>
                  <a:gd name="connsiteY392" fmla="*/ 82641 h 84574"/>
                  <a:gd name="connsiteX393" fmla="*/ 505031 w 1179211"/>
                  <a:gd name="connsiteY393" fmla="*/ 75634 h 84574"/>
                  <a:gd name="connsiteX394" fmla="*/ 507689 w 1179211"/>
                  <a:gd name="connsiteY394" fmla="*/ 82158 h 84574"/>
                  <a:gd name="connsiteX395" fmla="*/ 514214 w 1179211"/>
                  <a:gd name="connsiteY395" fmla="*/ 84816 h 84574"/>
                  <a:gd name="connsiteX396" fmla="*/ 519047 w 1179211"/>
                  <a:gd name="connsiteY396" fmla="*/ 84333 h 84574"/>
                  <a:gd name="connsiteX397" fmla="*/ 522430 w 1179211"/>
                  <a:gd name="connsiteY397" fmla="*/ 83608 h 84574"/>
                  <a:gd name="connsiteX398" fmla="*/ 522430 w 1179211"/>
                  <a:gd name="connsiteY398" fmla="*/ 78292 h 84574"/>
                  <a:gd name="connsiteX399" fmla="*/ 458636 w 1179211"/>
                  <a:gd name="connsiteY399" fmla="*/ 77325 h 84574"/>
                  <a:gd name="connsiteX400" fmla="*/ 455495 w 1179211"/>
                  <a:gd name="connsiteY400" fmla="*/ 78534 h 84574"/>
                  <a:gd name="connsiteX401" fmla="*/ 452353 w 1179211"/>
                  <a:gd name="connsiteY401" fmla="*/ 79017 h 84574"/>
                  <a:gd name="connsiteX402" fmla="*/ 449937 w 1179211"/>
                  <a:gd name="connsiteY402" fmla="*/ 78534 h 84574"/>
                  <a:gd name="connsiteX403" fmla="*/ 447762 w 1179211"/>
                  <a:gd name="connsiteY403" fmla="*/ 77567 h 84574"/>
                  <a:gd name="connsiteX404" fmla="*/ 445587 w 1179211"/>
                  <a:gd name="connsiteY404" fmla="*/ 74184 h 84574"/>
                  <a:gd name="connsiteX405" fmla="*/ 445346 w 1179211"/>
                  <a:gd name="connsiteY405" fmla="*/ 67901 h 84574"/>
                  <a:gd name="connsiteX406" fmla="*/ 445346 w 1179211"/>
                  <a:gd name="connsiteY406" fmla="*/ 35280 h 84574"/>
                  <a:gd name="connsiteX407" fmla="*/ 458394 w 1179211"/>
                  <a:gd name="connsiteY407" fmla="*/ 35280 h 84574"/>
                  <a:gd name="connsiteX408" fmla="*/ 458394 w 1179211"/>
                  <a:gd name="connsiteY408" fmla="*/ 28997 h 84574"/>
                  <a:gd name="connsiteX409" fmla="*/ 445346 w 1179211"/>
                  <a:gd name="connsiteY409" fmla="*/ 28997 h 84574"/>
                  <a:gd name="connsiteX410" fmla="*/ 445346 w 1179211"/>
                  <a:gd name="connsiteY410" fmla="*/ 12807 h 84574"/>
                  <a:gd name="connsiteX411" fmla="*/ 435680 w 1179211"/>
                  <a:gd name="connsiteY411" fmla="*/ 14982 h 84574"/>
                  <a:gd name="connsiteX412" fmla="*/ 435680 w 1179211"/>
                  <a:gd name="connsiteY412" fmla="*/ 28997 h 84574"/>
                  <a:gd name="connsiteX413" fmla="*/ 426256 w 1179211"/>
                  <a:gd name="connsiteY413" fmla="*/ 28997 h 84574"/>
                  <a:gd name="connsiteX414" fmla="*/ 426256 w 1179211"/>
                  <a:gd name="connsiteY414" fmla="*/ 35280 h 84574"/>
                  <a:gd name="connsiteX415" fmla="*/ 435680 w 1179211"/>
                  <a:gd name="connsiteY415" fmla="*/ 35280 h 84574"/>
                  <a:gd name="connsiteX416" fmla="*/ 435680 w 1179211"/>
                  <a:gd name="connsiteY416" fmla="*/ 68868 h 84574"/>
                  <a:gd name="connsiteX417" fmla="*/ 435922 w 1179211"/>
                  <a:gd name="connsiteY417" fmla="*/ 76117 h 84574"/>
                  <a:gd name="connsiteX418" fmla="*/ 437855 w 1179211"/>
                  <a:gd name="connsiteY418" fmla="*/ 81433 h 84574"/>
                  <a:gd name="connsiteX419" fmla="*/ 442446 w 1179211"/>
                  <a:gd name="connsiteY419" fmla="*/ 84816 h 84574"/>
                  <a:gd name="connsiteX420" fmla="*/ 448487 w 1179211"/>
                  <a:gd name="connsiteY420" fmla="*/ 85783 h 84574"/>
                  <a:gd name="connsiteX421" fmla="*/ 455012 w 1179211"/>
                  <a:gd name="connsiteY421" fmla="*/ 84816 h 84574"/>
                  <a:gd name="connsiteX422" fmla="*/ 460569 w 1179211"/>
                  <a:gd name="connsiteY422" fmla="*/ 82158 h 84574"/>
                  <a:gd name="connsiteX423" fmla="*/ 458636 w 1179211"/>
                  <a:gd name="connsiteY423" fmla="*/ 77325 h 84574"/>
                  <a:gd name="connsiteX424" fmla="*/ 409825 w 1179211"/>
                  <a:gd name="connsiteY424" fmla="*/ 28997 h 84574"/>
                  <a:gd name="connsiteX425" fmla="*/ 399676 w 1179211"/>
                  <a:gd name="connsiteY425" fmla="*/ 28997 h 84574"/>
                  <a:gd name="connsiteX426" fmla="*/ 399676 w 1179211"/>
                  <a:gd name="connsiteY426" fmla="*/ 84091 h 84574"/>
                  <a:gd name="connsiteX427" fmla="*/ 409825 w 1179211"/>
                  <a:gd name="connsiteY427" fmla="*/ 84091 h 84574"/>
                  <a:gd name="connsiteX428" fmla="*/ 409825 w 1179211"/>
                  <a:gd name="connsiteY428" fmla="*/ 28997 h 84574"/>
                  <a:gd name="connsiteX429" fmla="*/ 409341 w 1179211"/>
                  <a:gd name="connsiteY429" fmla="*/ 2416 h 84574"/>
                  <a:gd name="connsiteX430" fmla="*/ 404992 w 1179211"/>
                  <a:gd name="connsiteY430" fmla="*/ 483 h 84574"/>
                  <a:gd name="connsiteX431" fmla="*/ 400400 w 1179211"/>
                  <a:gd name="connsiteY431" fmla="*/ 2416 h 84574"/>
                  <a:gd name="connsiteX432" fmla="*/ 398467 w 1179211"/>
                  <a:gd name="connsiteY432" fmla="*/ 6766 h 84574"/>
                  <a:gd name="connsiteX433" fmla="*/ 400400 w 1179211"/>
                  <a:gd name="connsiteY433" fmla="*/ 11116 h 84574"/>
                  <a:gd name="connsiteX434" fmla="*/ 404992 w 1179211"/>
                  <a:gd name="connsiteY434" fmla="*/ 13049 h 84574"/>
                  <a:gd name="connsiteX435" fmla="*/ 409341 w 1179211"/>
                  <a:gd name="connsiteY435" fmla="*/ 11116 h 84574"/>
                  <a:gd name="connsiteX436" fmla="*/ 411274 w 1179211"/>
                  <a:gd name="connsiteY436" fmla="*/ 6766 h 84574"/>
                  <a:gd name="connsiteX437" fmla="*/ 409341 w 1179211"/>
                  <a:gd name="connsiteY437" fmla="*/ 2416 h 84574"/>
                  <a:gd name="connsiteX438" fmla="*/ 379619 w 1179211"/>
                  <a:gd name="connsiteY438" fmla="*/ 61377 h 84574"/>
                  <a:gd name="connsiteX439" fmla="*/ 375511 w 1179211"/>
                  <a:gd name="connsiteY439" fmla="*/ 56544 h 84574"/>
                  <a:gd name="connsiteX440" fmla="*/ 370195 w 1179211"/>
                  <a:gd name="connsiteY440" fmla="*/ 53403 h 84574"/>
                  <a:gd name="connsiteX441" fmla="*/ 364396 w 1179211"/>
                  <a:gd name="connsiteY441" fmla="*/ 51470 h 84574"/>
                  <a:gd name="connsiteX442" fmla="*/ 355938 w 1179211"/>
                  <a:gd name="connsiteY442" fmla="*/ 47603 h 84574"/>
                  <a:gd name="connsiteX443" fmla="*/ 352797 w 1179211"/>
                  <a:gd name="connsiteY443" fmla="*/ 40837 h 84574"/>
                  <a:gd name="connsiteX444" fmla="*/ 355697 w 1179211"/>
                  <a:gd name="connsiteY444" fmla="*/ 35280 h 84574"/>
                  <a:gd name="connsiteX445" fmla="*/ 362946 w 1179211"/>
                  <a:gd name="connsiteY445" fmla="*/ 33105 h 84574"/>
                  <a:gd name="connsiteX446" fmla="*/ 370195 w 1179211"/>
                  <a:gd name="connsiteY446" fmla="*/ 34796 h 84574"/>
                  <a:gd name="connsiteX447" fmla="*/ 374786 w 1179211"/>
                  <a:gd name="connsiteY447" fmla="*/ 38421 h 84574"/>
                  <a:gd name="connsiteX448" fmla="*/ 379619 w 1179211"/>
                  <a:gd name="connsiteY448" fmla="*/ 32380 h 84574"/>
                  <a:gd name="connsiteX449" fmla="*/ 373820 w 1179211"/>
                  <a:gd name="connsiteY449" fmla="*/ 28997 h 84574"/>
                  <a:gd name="connsiteX450" fmla="*/ 363429 w 1179211"/>
                  <a:gd name="connsiteY450" fmla="*/ 27306 h 84574"/>
                  <a:gd name="connsiteX451" fmla="*/ 355938 w 1179211"/>
                  <a:gd name="connsiteY451" fmla="*/ 28272 h 84574"/>
                  <a:gd name="connsiteX452" fmla="*/ 349656 w 1179211"/>
                  <a:gd name="connsiteY452" fmla="*/ 31172 h 84574"/>
                  <a:gd name="connsiteX453" fmla="*/ 345306 w 1179211"/>
                  <a:gd name="connsiteY453" fmla="*/ 36005 h 84574"/>
                  <a:gd name="connsiteX454" fmla="*/ 343615 w 1179211"/>
                  <a:gd name="connsiteY454" fmla="*/ 42771 h 84574"/>
                  <a:gd name="connsiteX455" fmla="*/ 345065 w 1179211"/>
                  <a:gd name="connsiteY455" fmla="*/ 50020 h 84574"/>
                  <a:gd name="connsiteX456" fmla="*/ 348931 w 1179211"/>
                  <a:gd name="connsiteY456" fmla="*/ 54853 h 84574"/>
                  <a:gd name="connsiteX457" fmla="*/ 354005 w 1179211"/>
                  <a:gd name="connsiteY457" fmla="*/ 57752 h 84574"/>
                  <a:gd name="connsiteX458" fmla="*/ 359321 w 1179211"/>
                  <a:gd name="connsiteY458" fmla="*/ 59686 h 84574"/>
                  <a:gd name="connsiteX459" fmla="*/ 367779 w 1179211"/>
                  <a:gd name="connsiteY459" fmla="*/ 63310 h 84574"/>
                  <a:gd name="connsiteX460" fmla="*/ 370920 w 1179211"/>
                  <a:gd name="connsiteY460" fmla="*/ 70559 h 84574"/>
                  <a:gd name="connsiteX461" fmla="*/ 368262 w 1179211"/>
                  <a:gd name="connsiteY461" fmla="*/ 77325 h 84574"/>
                  <a:gd name="connsiteX462" fmla="*/ 360771 w 1179211"/>
                  <a:gd name="connsiteY462" fmla="*/ 79742 h 84574"/>
                  <a:gd name="connsiteX463" fmla="*/ 355938 w 1179211"/>
                  <a:gd name="connsiteY463" fmla="*/ 79017 h 84574"/>
                  <a:gd name="connsiteX464" fmla="*/ 351830 w 1179211"/>
                  <a:gd name="connsiteY464" fmla="*/ 76842 h 84574"/>
                  <a:gd name="connsiteX465" fmla="*/ 348447 w 1179211"/>
                  <a:gd name="connsiteY465" fmla="*/ 74184 h 84574"/>
                  <a:gd name="connsiteX466" fmla="*/ 346031 w 1179211"/>
                  <a:gd name="connsiteY466" fmla="*/ 71768 h 84574"/>
                  <a:gd name="connsiteX467" fmla="*/ 341198 w 1179211"/>
                  <a:gd name="connsiteY467" fmla="*/ 79500 h 84574"/>
                  <a:gd name="connsiteX468" fmla="*/ 360288 w 1179211"/>
                  <a:gd name="connsiteY468" fmla="*/ 85783 h 84574"/>
                  <a:gd name="connsiteX469" fmla="*/ 368020 w 1179211"/>
                  <a:gd name="connsiteY469" fmla="*/ 84575 h 84574"/>
                  <a:gd name="connsiteX470" fmla="*/ 374303 w 1179211"/>
                  <a:gd name="connsiteY470" fmla="*/ 81192 h 84574"/>
                  <a:gd name="connsiteX471" fmla="*/ 378411 w 1179211"/>
                  <a:gd name="connsiteY471" fmla="*/ 75634 h 84574"/>
                  <a:gd name="connsiteX472" fmla="*/ 380103 w 1179211"/>
                  <a:gd name="connsiteY472" fmla="*/ 68143 h 84574"/>
                  <a:gd name="connsiteX473" fmla="*/ 379619 w 1179211"/>
                  <a:gd name="connsiteY473" fmla="*/ 61377 h 84574"/>
                  <a:gd name="connsiteX474" fmla="*/ 298428 w 1179211"/>
                  <a:gd name="connsiteY474" fmla="*/ 84091 h 84574"/>
                  <a:gd name="connsiteX475" fmla="*/ 307852 w 1179211"/>
                  <a:gd name="connsiteY475" fmla="*/ 84091 h 84574"/>
                  <a:gd name="connsiteX476" fmla="*/ 307852 w 1179211"/>
                  <a:gd name="connsiteY476" fmla="*/ 57511 h 84574"/>
                  <a:gd name="connsiteX477" fmla="*/ 308093 w 1179211"/>
                  <a:gd name="connsiteY477" fmla="*/ 51953 h 84574"/>
                  <a:gd name="connsiteX478" fmla="*/ 308818 w 1179211"/>
                  <a:gd name="connsiteY478" fmla="*/ 46637 h 84574"/>
                  <a:gd name="connsiteX479" fmla="*/ 312926 w 1179211"/>
                  <a:gd name="connsiteY479" fmla="*/ 37938 h 84574"/>
                  <a:gd name="connsiteX480" fmla="*/ 318967 w 1179211"/>
                  <a:gd name="connsiteY480" fmla="*/ 34555 h 84574"/>
                  <a:gd name="connsiteX481" fmla="*/ 325008 w 1179211"/>
                  <a:gd name="connsiteY481" fmla="*/ 40596 h 84574"/>
                  <a:gd name="connsiteX482" fmla="*/ 333224 w 1179211"/>
                  <a:gd name="connsiteY482" fmla="*/ 37696 h 84574"/>
                  <a:gd name="connsiteX483" fmla="*/ 332016 w 1179211"/>
                  <a:gd name="connsiteY483" fmla="*/ 32863 h 84574"/>
                  <a:gd name="connsiteX484" fmla="*/ 329599 w 1179211"/>
                  <a:gd name="connsiteY484" fmla="*/ 29722 h 84574"/>
                  <a:gd name="connsiteX485" fmla="*/ 326216 w 1179211"/>
                  <a:gd name="connsiteY485" fmla="*/ 28030 h 84574"/>
                  <a:gd name="connsiteX486" fmla="*/ 322833 w 1179211"/>
                  <a:gd name="connsiteY486" fmla="*/ 27547 h 84574"/>
                  <a:gd name="connsiteX487" fmla="*/ 314134 w 1179211"/>
                  <a:gd name="connsiteY487" fmla="*/ 30205 h 84574"/>
                  <a:gd name="connsiteX488" fmla="*/ 307852 w 1179211"/>
                  <a:gd name="connsiteY488" fmla="*/ 37696 h 84574"/>
                  <a:gd name="connsiteX489" fmla="*/ 306643 w 1179211"/>
                  <a:gd name="connsiteY489" fmla="*/ 28272 h 84574"/>
                  <a:gd name="connsiteX490" fmla="*/ 297219 w 1179211"/>
                  <a:gd name="connsiteY490" fmla="*/ 29239 h 84574"/>
                  <a:gd name="connsiteX491" fmla="*/ 297461 w 1179211"/>
                  <a:gd name="connsiteY491" fmla="*/ 31413 h 84574"/>
                  <a:gd name="connsiteX492" fmla="*/ 297944 w 1179211"/>
                  <a:gd name="connsiteY492" fmla="*/ 35038 h 84574"/>
                  <a:gd name="connsiteX493" fmla="*/ 298186 w 1179211"/>
                  <a:gd name="connsiteY493" fmla="*/ 39146 h 84574"/>
                  <a:gd name="connsiteX494" fmla="*/ 298428 w 1179211"/>
                  <a:gd name="connsiteY494" fmla="*/ 43254 h 84574"/>
                  <a:gd name="connsiteX495" fmla="*/ 298428 w 1179211"/>
                  <a:gd name="connsiteY495" fmla="*/ 84091 h 84574"/>
                  <a:gd name="connsiteX496" fmla="*/ 267981 w 1179211"/>
                  <a:gd name="connsiteY496" fmla="*/ 38179 h 84574"/>
                  <a:gd name="connsiteX497" fmla="*/ 271122 w 1179211"/>
                  <a:gd name="connsiteY497" fmla="*/ 50262 h 84574"/>
                  <a:gd name="connsiteX498" fmla="*/ 271122 w 1179211"/>
                  <a:gd name="connsiteY498" fmla="*/ 52195 h 84574"/>
                  <a:gd name="connsiteX499" fmla="*/ 243817 w 1179211"/>
                  <a:gd name="connsiteY499" fmla="*/ 52195 h 84574"/>
                  <a:gd name="connsiteX500" fmla="*/ 245508 w 1179211"/>
                  <a:gd name="connsiteY500" fmla="*/ 45187 h 84574"/>
                  <a:gd name="connsiteX501" fmla="*/ 248649 w 1179211"/>
                  <a:gd name="connsiteY501" fmla="*/ 39388 h 84574"/>
                  <a:gd name="connsiteX502" fmla="*/ 253241 w 1179211"/>
                  <a:gd name="connsiteY502" fmla="*/ 35280 h 84574"/>
                  <a:gd name="connsiteX503" fmla="*/ 259282 w 1179211"/>
                  <a:gd name="connsiteY503" fmla="*/ 33830 h 84574"/>
                  <a:gd name="connsiteX504" fmla="*/ 267981 w 1179211"/>
                  <a:gd name="connsiteY504" fmla="*/ 38179 h 84574"/>
                  <a:gd name="connsiteX505" fmla="*/ 281029 w 1179211"/>
                  <a:gd name="connsiteY505" fmla="*/ 58236 h 84574"/>
                  <a:gd name="connsiteX506" fmla="*/ 281029 w 1179211"/>
                  <a:gd name="connsiteY506" fmla="*/ 52678 h 84574"/>
                  <a:gd name="connsiteX507" fmla="*/ 280063 w 1179211"/>
                  <a:gd name="connsiteY507" fmla="*/ 43496 h 84574"/>
                  <a:gd name="connsiteX508" fmla="*/ 276438 w 1179211"/>
                  <a:gd name="connsiteY508" fmla="*/ 35280 h 84574"/>
                  <a:gd name="connsiteX509" fmla="*/ 269672 w 1179211"/>
                  <a:gd name="connsiteY509" fmla="*/ 29480 h 84574"/>
                  <a:gd name="connsiteX510" fmla="*/ 259040 w 1179211"/>
                  <a:gd name="connsiteY510" fmla="*/ 27306 h 84574"/>
                  <a:gd name="connsiteX511" fmla="*/ 249133 w 1179211"/>
                  <a:gd name="connsiteY511" fmla="*/ 29480 h 84574"/>
                  <a:gd name="connsiteX512" fmla="*/ 241159 w 1179211"/>
                  <a:gd name="connsiteY512" fmla="*/ 35521 h 84574"/>
                  <a:gd name="connsiteX513" fmla="*/ 235842 w 1179211"/>
                  <a:gd name="connsiteY513" fmla="*/ 44704 h 84574"/>
                  <a:gd name="connsiteX514" fmla="*/ 233909 w 1179211"/>
                  <a:gd name="connsiteY514" fmla="*/ 56544 h 84574"/>
                  <a:gd name="connsiteX515" fmla="*/ 240675 w 1179211"/>
                  <a:gd name="connsiteY515" fmla="*/ 78292 h 84574"/>
                  <a:gd name="connsiteX516" fmla="*/ 260490 w 1179211"/>
                  <a:gd name="connsiteY516" fmla="*/ 85783 h 84574"/>
                  <a:gd name="connsiteX517" fmla="*/ 272572 w 1179211"/>
                  <a:gd name="connsiteY517" fmla="*/ 83125 h 84574"/>
                  <a:gd name="connsiteX518" fmla="*/ 282238 w 1179211"/>
                  <a:gd name="connsiteY518" fmla="*/ 75151 h 84574"/>
                  <a:gd name="connsiteX519" fmla="*/ 278371 w 1179211"/>
                  <a:gd name="connsiteY519" fmla="*/ 71043 h 84574"/>
                  <a:gd name="connsiteX520" fmla="*/ 268947 w 1179211"/>
                  <a:gd name="connsiteY520" fmla="*/ 77567 h 84574"/>
                  <a:gd name="connsiteX521" fmla="*/ 261215 w 1179211"/>
                  <a:gd name="connsiteY521" fmla="*/ 79017 h 84574"/>
                  <a:gd name="connsiteX522" fmla="*/ 248649 w 1179211"/>
                  <a:gd name="connsiteY522" fmla="*/ 73701 h 84574"/>
                  <a:gd name="connsiteX523" fmla="*/ 244058 w 1179211"/>
                  <a:gd name="connsiteY523" fmla="*/ 58477 h 84574"/>
                  <a:gd name="connsiteX524" fmla="*/ 281029 w 1179211"/>
                  <a:gd name="connsiteY524" fmla="*/ 58477 h 84574"/>
                  <a:gd name="connsiteX525" fmla="*/ 183648 w 1179211"/>
                  <a:gd name="connsiteY525" fmla="*/ 28997 h 84574"/>
                  <a:gd name="connsiteX526" fmla="*/ 172774 w 1179211"/>
                  <a:gd name="connsiteY526" fmla="*/ 28997 h 84574"/>
                  <a:gd name="connsiteX527" fmla="*/ 195247 w 1179211"/>
                  <a:gd name="connsiteY527" fmla="*/ 85300 h 84574"/>
                  <a:gd name="connsiteX528" fmla="*/ 203221 w 1179211"/>
                  <a:gd name="connsiteY528" fmla="*/ 85300 h 84574"/>
                  <a:gd name="connsiteX529" fmla="*/ 226418 w 1179211"/>
                  <a:gd name="connsiteY529" fmla="*/ 28997 h 84574"/>
                  <a:gd name="connsiteX530" fmla="*/ 217236 w 1179211"/>
                  <a:gd name="connsiteY530" fmla="*/ 28997 h 84574"/>
                  <a:gd name="connsiteX531" fmla="*/ 202496 w 1179211"/>
                  <a:gd name="connsiteY531" fmla="*/ 67660 h 84574"/>
                  <a:gd name="connsiteX532" fmla="*/ 200079 w 1179211"/>
                  <a:gd name="connsiteY532" fmla="*/ 76359 h 84574"/>
                  <a:gd name="connsiteX533" fmla="*/ 199354 w 1179211"/>
                  <a:gd name="connsiteY533" fmla="*/ 72734 h 84574"/>
                  <a:gd name="connsiteX534" fmla="*/ 197663 w 1179211"/>
                  <a:gd name="connsiteY534" fmla="*/ 67176 h 84574"/>
                  <a:gd name="connsiteX535" fmla="*/ 183648 w 1179211"/>
                  <a:gd name="connsiteY535" fmla="*/ 28997 h 84574"/>
                  <a:gd name="connsiteX536" fmla="*/ 159000 w 1179211"/>
                  <a:gd name="connsiteY536" fmla="*/ 28997 h 84574"/>
                  <a:gd name="connsiteX537" fmla="*/ 148851 w 1179211"/>
                  <a:gd name="connsiteY537" fmla="*/ 28997 h 84574"/>
                  <a:gd name="connsiteX538" fmla="*/ 148851 w 1179211"/>
                  <a:gd name="connsiteY538" fmla="*/ 84091 h 84574"/>
                  <a:gd name="connsiteX539" fmla="*/ 159000 w 1179211"/>
                  <a:gd name="connsiteY539" fmla="*/ 84091 h 84574"/>
                  <a:gd name="connsiteX540" fmla="*/ 159000 w 1179211"/>
                  <a:gd name="connsiteY540" fmla="*/ 28997 h 84574"/>
                  <a:gd name="connsiteX541" fmla="*/ 158517 w 1179211"/>
                  <a:gd name="connsiteY541" fmla="*/ 2416 h 84574"/>
                  <a:gd name="connsiteX542" fmla="*/ 154167 w 1179211"/>
                  <a:gd name="connsiteY542" fmla="*/ 483 h 84574"/>
                  <a:gd name="connsiteX543" fmla="*/ 149576 w 1179211"/>
                  <a:gd name="connsiteY543" fmla="*/ 2416 h 84574"/>
                  <a:gd name="connsiteX544" fmla="*/ 147643 w 1179211"/>
                  <a:gd name="connsiteY544" fmla="*/ 6766 h 84574"/>
                  <a:gd name="connsiteX545" fmla="*/ 149576 w 1179211"/>
                  <a:gd name="connsiteY545" fmla="*/ 11116 h 84574"/>
                  <a:gd name="connsiteX546" fmla="*/ 154167 w 1179211"/>
                  <a:gd name="connsiteY546" fmla="*/ 13049 h 84574"/>
                  <a:gd name="connsiteX547" fmla="*/ 158517 w 1179211"/>
                  <a:gd name="connsiteY547" fmla="*/ 11116 h 84574"/>
                  <a:gd name="connsiteX548" fmla="*/ 160450 w 1179211"/>
                  <a:gd name="connsiteY548" fmla="*/ 6766 h 84574"/>
                  <a:gd name="connsiteX549" fmla="*/ 158517 w 1179211"/>
                  <a:gd name="connsiteY549" fmla="*/ 2416 h 84574"/>
                  <a:gd name="connsiteX550" fmla="*/ 128795 w 1179211"/>
                  <a:gd name="connsiteY550" fmla="*/ 84091 h 84574"/>
                  <a:gd name="connsiteX551" fmla="*/ 128795 w 1179211"/>
                  <a:gd name="connsiteY551" fmla="*/ 49537 h 84574"/>
                  <a:gd name="connsiteX552" fmla="*/ 128312 w 1179211"/>
                  <a:gd name="connsiteY552" fmla="*/ 41079 h 84574"/>
                  <a:gd name="connsiteX553" fmla="*/ 126137 w 1179211"/>
                  <a:gd name="connsiteY553" fmla="*/ 34071 h 84574"/>
                  <a:gd name="connsiteX554" fmla="*/ 120338 w 1179211"/>
                  <a:gd name="connsiteY554" fmla="*/ 29239 h 84574"/>
                  <a:gd name="connsiteX555" fmla="*/ 109705 w 1179211"/>
                  <a:gd name="connsiteY555" fmla="*/ 27306 h 84574"/>
                  <a:gd name="connsiteX556" fmla="*/ 102214 w 1179211"/>
                  <a:gd name="connsiteY556" fmla="*/ 28514 h 84574"/>
                  <a:gd name="connsiteX557" fmla="*/ 96898 w 1179211"/>
                  <a:gd name="connsiteY557" fmla="*/ 31655 h 84574"/>
                  <a:gd name="connsiteX558" fmla="*/ 93274 w 1179211"/>
                  <a:gd name="connsiteY558" fmla="*/ 35280 h 84574"/>
                  <a:gd name="connsiteX559" fmla="*/ 91341 w 1179211"/>
                  <a:gd name="connsiteY559" fmla="*/ 37938 h 84574"/>
                  <a:gd name="connsiteX560" fmla="*/ 90132 w 1179211"/>
                  <a:gd name="connsiteY560" fmla="*/ 28514 h 84574"/>
                  <a:gd name="connsiteX561" fmla="*/ 80708 w 1179211"/>
                  <a:gd name="connsiteY561" fmla="*/ 29480 h 84574"/>
                  <a:gd name="connsiteX562" fmla="*/ 80950 w 1179211"/>
                  <a:gd name="connsiteY562" fmla="*/ 31655 h 84574"/>
                  <a:gd name="connsiteX563" fmla="*/ 81433 w 1179211"/>
                  <a:gd name="connsiteY563" fmla="*/ 35280 h 84574"/>
                  <a:gd name="connsiteX564" fmla="*/ 81675 w 1179211"/>
                  <a:gd name="connsiteY564" fmla="*/ 39388 h 84574"/>
                  <a:gd name="connsiteX565" fmla="*/ 81917 w 1179211"/>
                  <a:gd name="connsiteY565" fmla="*/ 43496 h 84574"/>
                  <a:gd name="connsiteX566" fmla="*/ 81917 w 1179211"/>
                  <a:gd name="connsiteY566" fmla="*/ 84333 h 84574"/>
                  <a:gd name="connsiteX567" fmla="*/ 91824 w 1179211"/>
                  <a:gd name="connsiteY567" fmla="*/ 84333 h 84574"/>
                  <a:gd name="connsiteX568" fmla="*/ 91824 w 1179211"/>
                  <a:gd name="connsiteY568" fmla="*/ 53403 h 84574"/>
                  <a:gd name="connsiteX569" fmla="*/ 93032 w 1179211"/>
                  <a:gd name="connsiteY569" fmla="*/ 46154 h 84574"/>
                  <a:gd name="connsiteX570" fmla="*/ 96415 w 1179211"/>
                  <a:gd name="connsiteY570" fmla="*/ 40354 h 84574"/>
                  <a:gd name="connsiteX571" fmla="*/ 101248 w 1179211"/>
                  <a:gd name="connsiteY571" fmla="*/ 36488 h 84574"/>
                  <a:gd name="connsiteX572" fmla="*/ 107531 w 1179211"/>
                  <a:gd name="connsiteY572" fmla="*/ 35038 h 84574"/>
                  <a:gd name="connsiteX573" fmla="*/ 113572 w 1179211"/>
                  <a:gd name="connsiteY573" fmla="*/ 36005 h 84574"/>
                  <a:gd name="connsiteX574" fmla="*/ 117196 w 1179211"/>
                  <a:gd name="connsiteY574" fmla="*/ 38904 h 84574"/>
                  <a:gd name="connsiteX575" fmla="*/ 118888 w 1179211"/>
                  <a:gd name="connsiteY575" fmla="*/ 43496 h 84574"/>
                  <a:gd name="connsiteX576" fmla="*/ 119371 w 1179211"/>
                  <a:gd name="connsiteY576" fmla="*/ 49778 h 84574"/>
                  <a:gd name="connsiteX577" fmla="*/ 119371 w 1179211"/>
                  <a:gd name="connsiteY577" fmla="*/ 84333 h 84574"/>
                  <a:gd name="connsiteX578" fmla="*/ 128795 w 1179211"/>
                  <a:gd name="connsiteY578" fmla="*/ 84333 h 84574"/>
                  <a:gd name="connsiteX579" fmla="*/ 60894 w 1179211"/>
                  <a:gd name="connsiteY579" fmla="*/ 5799 h 84574"/>
                  <a:gd name="connsiteX580" fmla="*/ 50986 w 1179211"/>
                  <a:gd name="connsiteY580" fmla="*/ 5799 h 84574"/>
                  <a:gd name="connsiteX581" fmla="*/ 50986 w 1179211"/>
                  <a:gd name="connsiteY581" fmla="*/ 54128 h 84574"/>
                  <a:gd name="connsiteX582" fmla="*/ 49295 w 1179211"/>
                  <a:gd name="connsiteY582" fmla="*/ 66935 h 84574"/>
                  <a:gd name="connsiteX583" fmla="*/ 44945 w 1179211"/>
                  <a:gd name="connsiteY583" fmla="*/ 74667 h 84574"/>
                  <a:gd name="connsiteX584" fmla="*/ 38421 w 1179211"/>
                  <a:gd name="connsiteY584" fmla="*/ 78534 h 84574"/>
                  <a:gd name="connsiteX585" fmla="*/ 30447 w 1179211"/>
                  <a:gd name="connsiteY585" fmla="*/ 79500 h 84574"/>
                  <a:gd name="connsiteX586" fmla="*/ 22231 w 1179211"/>
                  <a:gd name="connsiteY586" fmla="*/ 78534 h 84574"/>
                  <a:gd name="connsiteX587" fmla="*/ 15707 w 1179211"/>
                  <a:gd name="connsiteY587" fmla="*/ 74667 h 84574"/>
                  <a:gd name="connsiteX588" fmla="*/ 11357 w 1179211"/>
                  <a:gd name="connsiteY588" fmla="*/ 66935 h 84574"/>
                  <a:gd name="connsiteX589" fmla="*/ 9666 w 1179211"/>
                  <a:gd name="connsiteY589" fmla="*/ 54128 h 84574"/>
                  <a:gd name="connsiteX590" fmla="*/ 9666 w 1179211"/>
                  <a:gd name="connsiteY590" fmla="*/ 5799 h 84574"/>
                  <a:gd name="connsiteX591" fmla="*/ 0 w 1179211"/>
                  <a:gd name="connsiteY591" fmla="*/ 5799 h 84574"/>
                  <a:gd name="connsiteX592" fmla="*/ 0 w 1179211"/>
                  <a:gd name="connsiteY592" fmla="*/ 54853 h 84574"/>
                  <a:gd name="connsiteX593" fmla="*/ 7733 w 1179211"/>
                  <a:gd name="connsiteY593" fmla="*/ 79500 h 84574"/>
                  <a:gd name="connsiteX594" fmla="*/ 30689 w 1179211"/>
                  <a:gd name="connsiteY594" fmla="*/ 86749 h 84574"/>
                  <a:gd name="connsiteX595" fmla="*/ 53403 w 1179211"/>
                  <a:gd name="connsiteY595" fmla="*/ 79500 h 84574"/>
                  <a:gd name="connsiteX596" fmla="*/ 60894 w 1179211"/>
                  <a:gd name="connsiteY596" fmla="*/ 54853 h 84574"/>
                  <a:gd name="connsiteX597" fmla="*/ 60894 w 1179211"/>
                  <a:gd name="connsiteY597" fmla="*/ 5799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1179211" h="84574">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w="2402" cap="flat">
                <a:noFill/>
                <a:prstDash val="solid"/>
                <a:miter/>
              </a:ln>
            </p:spPr>
            <p:txBody>
              <a:bodyPr rtlCol="0" anchor="ctr">
                <a:noAutofit/>
              </a:bodyPr>
              <a:lstStyle/>
              <a:p>
                <a:endParaRPr lang="de-DE" sz="1351"/>
              </a:p>
            </p:txBody>
          </p:sp>
          <p:sp>
            <p:nvSpPr>
              <p:cNvPr id="44" name="Freihandform: Form 43">
                <a:extLst>
                  <a:ext uri="{FF2B5EF4-FFF2-40B4-BE49-F238E27FC236}">
                    <a16:creationId xmlns:a16="http://schemas.microsoft.com/office/drawing/2014/main" id="{CCA96FB2-00D1-437E-BC9E-014BF2485AA3}"/>
                  </a:ext>
                </a:extLst>
              </p:cNvPr>
              <p:cNvSpPr/>
              <p:nvPr/>
            </p:nvSpPr>
            <p:spPr>
              <a:xfrm>
                <a:off x="11569754" y="1219314"/>
                <a:ext cx="152234" cy="132903"/>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noAutofit/>
              </a:bodyPr>
              <a:lstStyle/>
              <a:p>
                <a:endParaRPr lang="de-DE" sz="1351"/>
              </a:p>
            </p:txBody>
          </p:sp>
        </p:grpSp>
      </p:grpSp>
      <p:sp>
        <p:nvSpPr>
          <p:cNvPr id="45" name="Freihandform: Form 44">
            <a:extLst>
              <a:ext uri="{FF2B5EF4-FFF2-40B4-BE49-F238E27FC236}">
                <a16:creationId xmlns:a16="http://schemas.microsoft.com/office/drawing/2014/main" id="{883162FD-5920-459D-B957-31A263988D88}"/>
              </a:ext>
            </a:extLst>
          </p:cNvPr>
          <p:cNvSpPr/>
          <p:nvPr userDrawn="1"/>
        </p:nvSpPr>
        <p:spPr>
          <a:xfrm>
            <a:off x="-4877" y="390926"/>
            <a:ext cx="337406" cy="294925"/>
          </a:xfrm>
          <a:custGeom>
            <a:avLst/>
            <a:gdLst>
              <a:gd name="connsiteX0" fmla="*/ 0 w 152234"/>
              <a:gd name="connsiteY0" fmla="*/ 134353 h 132902"/>
              <a:gd name="connsiteX1" fmla="*/ 84816 w 152234"/>
              <a:gd name="connsiteY1" fmla="*/ 134353 h 132902"/>
              <a:gd name="connsiteX2" fmla="*/ 152234 w 152234"/>
              <a:gd name="connsiteY2" fmla="*/ 67176 h 132902"/>
              <a:gd name="connsiteX3" fmla="*/ 84816 w 152234"/>
              <a:gd name="connsiteY3" fmla="*/ 0 h 132902"/>
              <a:gd name="connsiteX4" fmla="*/ 0 w 152234"/>
              <a:gd name="connsiteY4" fmla="*/ 0 h 132902"/>
              <a:gd name="connsiteX5" fmla="*/ 0 w 152234"/>
              <a:gd name="connsiteY5" fmla="*/ 134353 h 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34" h="132902">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72BC"/>
          </a:solidFill>
          <a:ln w="2402" cap="flat">
            <a:noFill/>
            <a:prstDash val="solid"/>
            <a:miter/>
          </a:ln>
        </p:spPr>
        <p:txBody>
          <a:bodyPr rtlCol="0" anchor="ctr"/>
          <a:lstStyle/>
          <a:p>
            <a:endParaRPr lang="de-DE" sz="1351"/>
          </a:p>
        </p:txBody>
      </p:sp>
    </p:spTree>
    <p:extLst>
      <p:ext uri="{BB962C8B-B14F-4D97-AF65-F5344CB8AC3E}">
        <p14:creationId xmlns:p14="http://schemas.microsoft.com/office/powerpoint/2010/main" val="1834218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698" r:id="rId9"/>
    <p:sldLayoutId id="2147483721" r:id="rId10"/>
    <p:sldLayoutId id="2147483699" r:id="rId11"/>
    <p:sldLayoutId id="2147483700" r:id="rId12"/>
    <p:sldLayoutId id="2147483722"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4" r:id="rId25"/>
    <p:sldLayoutId id="2147483716" r:id="rId26"/>
    <p:sldLayoutId id="2147483717" r:id="rId27"/>
    <p:sldLayoutId id="2147483718" r:id="rId28"/>
    <p:sldLayoutId id="2147483719" r:id="rId29"/>
    <p:sldLayoutId id="2147483720" r:id="rId30"/>
  </p:sldLayoutIdLst>
  <p:hf hdr="0" dt="0"/>
  <p:txStyles>
    <p:titleStyle>
      <a:lvl1pPr algn="l" defTabSz="914400" rtl="0" eaLnBrk="1" latinLnBrk="0" hangingPunct="1">
        <a:lnSpc>
          <a:spcPct val="90000"/>
        </a:lnSpc>
        <a:spcBef>
          <a:spcPct val="0"/>
        </a:spcBef>
        <a:buNone/>
        <a:defRPr sz="27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600"/>
        </a:spcBef>
        <a:buClr>
          <a:schemeClr val="tx2"/>
        </a:buClr>
        <a:buFont typeface="Wingdings 2" panose="05020102010507070707" pitchFamily="18" charset="2"/>
        <a:buChar char=""/>
        <a:defRPr sz="1600" kern="1200">
          <a:solidFill>
            <a:schemeClr val="tx1"/>
          </a:solidFill>
          <a:latin typeface="+mn-lt"/>
          <a:ea typeface="+mn-ea"/>
          <a:cs typeface="+mn-cs"/>
        </a:defRPr>
      </a:lvl1pPr>
      <a:lvl2pPr marL="541338" indent="-274638" algn="l" defTabSz="914400" rtl="0" eaLnBrk="1" latinLnBrk="0" hangingPunct="1">
        <a:lnSpc>
          <a:spcPct val="90000"/>
        </a:lnSpc>
        <a:spcBef>
          <a:spcPts val="600"/>
        </a:spcBef>
        <a:buClr>
          <a:schemeClr val="accent6"/>
        </a:buClr>
        <a:buFont typeface="Wingdings 2" panose="05020102010507070707" pitchFamily="18" charset="2"/>
        <a:buChar char=""/>
        <a:defRPr sz="1400" kern="1200">
          <a:solidFill>
            <a:schemeClr val="tx1"/>
          </a:solidFill>
          <a:latin typeface="+mn-lt"/>
          <a:ea typeface="+mn-ea"/>
          <a:cs typeface="+mn-cs"/>
        </a:defRPr>
      </a:lvl2pPr>
      <a:lvl3pPr marL="808038" indent="-266700" algn="l" defTabSz="914400" rtl="0" eaLnBrk="1" latinLnBrk="0" hangingPunct="1">
        <a:lnSpc>
          <a:spcPct val="90000"/>
        </a:lnSpc>
        <a:spcBef>
          <a:spcPts val="600"/>
        </a:spcBef>
        <a:buClr>
          <a:schemeClr val="accent6"/>
        </a:buClr>
        <a:buFont typeface="Wingdings 2" panose="05020102010507070707" pitchFamily="18" charset="2"/>
        <a:buChar char=""/>
        <a:defRPr sz="1200" kern="1200">
          <a:solidFill>
            <a:schemeClr val="tx1"/>
          </a:solidFill>
          <a:latin typeface="+mn-lt"/>
          <a:ea typeface="+mn-ea"/>
          <a:cs typeface="+mn-cs"/>
        </a:defRPr>
      </a:lvl3pPr>
      <a:lvl4pPr marL="10747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4pPr>
      <a:lvl5pPr marL="1341438" indent="-266700" algn="l" defTabSz="914400" rtl="0" eaLnBrk="1" latinLnBrk="0" hangingPunct="1">
        <a:lnSpc>
          <a:spcPct val="90000"/>
        </a:lnSpc>
        <a:spcBef>
          <a:spcPts val="600"/>
        </a:spcBef>
        <a:buClr>
          <a:schemeClr val="tx2"/>
        </a:buClr>
        <a:buFont typeface="Wingdings 2" panose="05020102010507070707" pitchFamily="18" charset="2"/>
        <a:buChar char=""/>
        <a:defRPr sz="1200" kern="1200">
          <a:solidFill>
            <a:schemeClr val="tx1"/>
          </a:solidFill>
          <a:latin typeface="+mn-lt"/>
          <a:ea typeface="+mn-ea"/>
          <a:cs typeface="+mn-cs"/>
        </a:defRPr>
      </a:lvl5pPr>
      <a:lvl6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7pPr>
      <a:lvl8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8pPr>
      <a:lvl9pPr marL="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43" userDrawn="1">
          <p15:clr>
            <a:srgbClr val="F26B43"/>
          </p15:clr>
        </p15:guide>
        <p15:guide id="4" pos="329" userDrawn="1">
          <p15:clr>
            <a:srgbClr val="F26B43"/>
          </p15:clr>
        </p15:guide>
        <p15:guide id="5" pos="5432" userDrawn="1">
          <p15:clr>
            <a:srgbClr val="F26B43"/>
          </p15:clr>
        </p15:guide>
        <p15:guide id="6" orient="horz" pos="686" userDrawn="1">
          <p15:clr>
            <a:srgbClr val="F26B43"/>
          </p15:clr>
        </p15:guide>
        <p15:guide id="7" orient="horz" pos="3096" userDrawn="1">
          <p15:clr>
            <a:srgbClr val="F26B43"/>
          </p15:clr>
        </p15:guide>
        <p15:guide id="9" orient="horz" pos="3121" userDrawn="1">
          <p15:clr>
            <a:srgbClr val="F26B43"/>
          </p15:clr>
        </p15:guide>
        <p15:guide id="10"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hyperlink" Target="https://www.simonkasper.info/zur-arbeit/einf%C3%BChrung-in-die-semantik-und-pragmatik/"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ABAED4-9DB3-4AA9-B294-B78EDEB528F4}"/>
              </a:ext>
            </a:extLst>
          </p:cNvPr>
          <p:cNvSpPr>
            <a:spLocks noGrp="1"/>
          </p:cNvSpPr>
          <p:nvPr>
            <p:ph type="ctrTitle"/>
          </p:nvPr>
        </p:nvSpPr>
        <p:spPr>
          <a:xfrm>
            <a:off x="3654279" y="2268082"/>
            <a:ext cx="5179208" cy="1070009"/>
          </a:xfrm>
        </p:spPr>
        <p:txBody>
          <a:bodyPr/>
          <a:lstStyle/>
          <a:p>
            <a:r>
              <a:rPr lang="de-DE" dirty="0"/>
              <a:t>Von der Semantik</a:t>
            </a:r>
            <a:br>
              <a:rPr lang="de-DE" dirty="0"/>
            </a:br>
            <a:r>
              <a:rPr lang="de-DE" dirty="0"/>
              <a:t>zur Pragmatik</a:t>
            </a:r>
          </a:p>
        </p:txBody>
      </p:sp>
      <p:sp>
        <p:nvSpPr>
          <p:cNvPr id="8" name="Untertitel 7">
            <a:extLst>
              <a:ext uri="{FF2B5EF4-FFF2-40B4-BE49-F238E27FC236}">
                <a16:creationId xmlns:a16="http://schemas.microsoft.com/office/drawing/2014/main" id="{9DC02B59-BC9C-4015-BE1A-A1DF878B866F}"/>
              </a:ext>
            </a:extLst>
          </p:cNvPr>
          <p:cNvSpPr>
            <a:spLocks noGrp="1"/>
          </p:cNvSpPr>
          <p:nvPr>
            <p:ph type="subTitle" idx="1"/>
          </p:nvPr>
        </p:nvSpPr>
        <p:spPr/>
        <p:txBody>
          <a:bodyPr/>
          <a:lstStyle/>
          <a:p>
            <a:r>
              <a:rPr lang="de-DE" dirty="0"/>
              <a:t>Stefan Hartmann</a:t>
            </a:r>
          </a:p>
          <a:p>
            <a:r>
              <a:rPr lang="de-DE" sz="1350" dirty="0"/>
              <a:t>hartmast@hhu.de</a:t>
            </a:r>
          </a:p>
        </p:txBody>
      </p:sp>
      <p:sp>
        <p:nvSpPr>
          <p:cNvPr id="7" name="Datumsplatzhalter 6">
            <a:extLst>
              <a:ext uri="{FF2B5EF4-FFF2-40B4-BE49-F238E27FC236}">
                <a16:creationId xmlns:a16="http://schemas.microsoft.com/office/drawing/2014/main" id="{B307ADE8-D21D-49C8-A8EF-429717DC989C}"/>
              </a:ext>
            </a:extLst>
          </p:cNvPr>
          <p:cNvSpPr>
            <a:spLocks noGrp="1"/>
          </p:cNvSpPr>
          <p:nvPr>
            <p:ph type="dt" sz="half" idx="10"/>
          </p:nvPr>
        </p:nvSpPr>
        <p:spPr>
          <a:xfrm>
            <a:off x="3654278" y="4447133"/>
            <a:ext cx="5179209" cy="274182"/>
          </a:xfrm>
        </p:spPr>
        <p:txBody>
          <a:bodyPr/>
          <a:lstStyle/>
          <a:p>
            <a:r>
              <a:rPr lang="de-DE" dirty="0"/>
              <a:t>Bildmaterial, soweit nicht anders angegeben: </a:t>
            </a:r>
          </a:p>
          <a:p>
            <a:r>
              <a:rPr lang="de-DE" dirty="0"/>
              <a:t>Pixabay/Unsplash, CC0 </a:t>
            </a:r>
          </a:p>
        </p:txBody>
      </p:sp>
      <p:sp>
        <p:nvSpPr>
          <p:cNvPr id="5" name="Untertitel 7">
            <a:extLst>
              <a:ext uri="{FF2B5EF4-FFF2-40B4-BE49-F238E27FC236}">
                <a16:creationId xmlns:a16="http://schemas.microsoft.com/office/drawing/2014/main" id="{9DC02B59-BC9C-4015-BE1A-A1DF878B866F}"/>
              </a:ext>
            </a:extLst>
          </p:cNvPr>
          <p:cNvSpPr txBox="1">
            <a:spLocks/>
          </p:cNvSpPr>
          <p:nvPr/>
        </p:nvSpPr>
        <p:spPr>
          <a:xfrm>
            <a:off x="3654279" y="1350789"/>
            <a:ext cx="4401108" cy="604640"/>
          </a:xfrm>
          <a:prstGeom prst="rect">
            <a:avLst/>
          </a:prstGeom>
        </p:spPr>
        <p:txBody>
          <a:bodyPr vert="horz" lIns="0" tIns="72000" rIns="0" bIns="0" rtlCol="0">
            <a:noAutofit/>
          </a:bodyPr>
          <a:lstStyle>
            <a:lvl1pPr marL="0" indent="0" algn="l"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2"/>
                </a:solidFill>
                <a:latin typeface="+mn-lt"/>
                <a:ea typeface="+mn-ea"/>
                <a:cs typeface="+mn-cs"/>
              </a:defRPr>
            </a:lvl1pPr>
            <a:lvl2pPr marL="457200" indent="0" algn="ctr" defTabSz="914400" rtl="0" eaLnBrk="1" latinLnBrk="0" hangingPunct="1">
              <a:lnSpc>
                <a:spcPct val="90000"/>
              </a:lnSpc>
              <a:spcBef>
                <a:spcPts val="600"/>
              </a:spcBef>
              <a:buClr>
                <a:schemeClr val="accent6"/>
              </a:buClr>
              <a:buFont typeface="Wingdings 2" panose="05020102010507070707"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Clr>
                <a:schemeClr val="accent6"/>
              </a:buClr>
              <a:buFont typeface="Wingdings 2" panose="05020102010507070707"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tx2"/>
              </a:buClr>
              <a:buFont typeface="Wingdings 2" panose="05020102010507070707"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Einführung in die Semantik und Pragmatik</a:t>
            </a:r>
          </a:p>
        </p:txBody>
      </p:sp>
      <p:pic>
        <p:nvPicPr>
          <p:cNvPr id="4" name="Picture 3">
            <a:extLst>
              <a:ext uri="{FF2B5EF4-FFF2-40B4-BE49-F238E27FC236}">
                <a16:creationId xmlns:a16="http://schemas.microsoft.com/office/drawing/2014/main" id="{707B35D3-6A91-4D45-A9F3-25391D40EAEA}"/>
              </a:ext>
            </a:extLst>
          </p:cNvPr>
          <p:cNvPicPr>
            <a:picLocks noChangeAspect="1"/>
          </p:cNvPicPr>
          <p:nvPr/>
        </p:nvPicPr>
        <p:blipFill>
          <a:blip r:embed="rId4"/>
          <a:stretch>
            <a:fillRect/>
          </a:stretch>
        </p:blipFill>
        <p:spPr>
          <a:xfrm>
            <a:off x="7668344" y="4375125"/>
            <a:ext cx="1349648" cy="473007"/>
          </a:xfrm>
          <a:prstGeom prst="rect">
            <a:avLst/>
          </a:prstGeom>
        </p:spPr>
      </p:pic>
    </p:spTree>
    <p:custDataLst>
      <p:tags r:id="rId1"/>
    </p:custDataLst>
    <p:extLst>
      <p:ext uri="{BB962C8B-B14F-4D97-AF65-F5344CB8AC3E}">
        <p14:creationId xmlns:p14="http://schemas.microsoft.com/office/powerpoint/2010/main" val="170159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25E5-DC8E-C84A-9D7A-CA121AA8E635}"/>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E925F120-F983-7147-B94D-8E348F3F64C7}"/>
              </a:ext>
            </a:extLst>
          </p:cNvPr>
          <p:cNvSpPr>
            <a:spLocks noGrp="1"/>
          </p:cNvSpPr>
          <p:nvPr>
            <p:ph type="ftr" sz="quarter" idx="11"/>
          </p:nvPr>
        </p:nvSpPr>
        <p:spPr>
          <a:xfrm>
            <a:off x="597668" y="5001167"/>
            <a:ext cx="7129704" cy="148683"/>
          </a:xfrm>
        </p:spPr>
        <p:txBody>
          <a:bodyPr/>
          <a:lstStyle/>
          <a:p>
            <a:r>
              <a:rPr lang="de-DE"/>
              <a:t>(Grice 1975)</a:t>
            </a:r>
          </a:p>
        </p:txBody>
      </p:sp>
      <p:sp>
        <p:nvSpPr>
          <p:cNvPr id="4" name="Slide Number Placeholder 3">
            <a:extLst>
              <a:ext uri="{FF2B5EF4-FFF2-40B4-BE49-F238E27FC236}">
                <a16:creationId xmlns:a16="http://schemas.microsoft.com/office/drawing/2014/main" id="{D6CA1BF5-A52A-B344-9B3A-4BCA4B47DA38}"/>
              </a:ext>
            </a:extLst>
          </p:cNvPr>
          <p:cNvSpPr>
            <a:spLocks noGrp="1"/>
          </p:cNvSpPr>
          <p:nvPr>
            <p:ph type="sldNum" sz="quarter" idx="12"/>
          </p:nvPr>
        </p:nvSpPr>
        <p:spPr>
          <a:xfrm>
            <a:off x="35496" y="4673652"/>
            <a:ext cx="337406" cy="148683"/>
          </a:xfrm>
        </p:spPr>
        <p:txBody>
          <a:bodyPr/>
          <a:lstStyle/>
          <a:p>
            <a:fld id="{9D195BCC-3514-4B1B-9C18-24F3D67EC549}" type="slidenum">
              <a:rPr lang="de-DE" smtClean="0"/>
              <a:t>10</a:t>
            </a:fld>
            <a:endParaRPr lang="de-DE"/>
          </a:p>
        </p:txBody>
      </p:sp>
      <p:sp>
        <p:nvSpPr>
          <p:cNvPr id="6" name="Text Placeholder 5">
            <a:extLst>
              <a:ext uri="{FF2B5EF4-FFF2-40B4-BE49-F238E27FC236}">
                <a16:creationId xmlns:a16="http://schemas.microsoft.com/office/drawing/2014/main" id="{36F41D39-3546-AF40-B211-0B5991AA8286}"/>
              </a:ext>
            </a:extLst>
          </p:cNvPr>
          <p:cNvSpPr>
            <a:spLocks noGrp="1"/>
          </p:cNvSpPr>
          <p:nvPr>
            <p:ph type="body" sz="quarter" idx="15"/>
          </p:nvPr>
        </p:nvSpPr>
        <p:spPr/>
        <p:txBody>
          <a:bodyPr/>
          <a:lstStyle/>
          <a:p>
            <a:r>
              <a:rPr lang="en-DE"/>
              <a:t>Klassische Abgrenzung: Grice</a:t>
            </a:r>
          </a:p>
        </p:txBody>
      </p:sp>
      <p:pic>
        <p:nvPicPr>
          <p:cNvPr id="1026" name="Picture 2" descr="Speech Icon, Voice, Talking, Audio, Speech">
            <a:extLst>
              <a:ext uri="{FF2B5EF4-FFF2-40B4-BE49-F238E27FC236}">
                <a16:creationId xmlns:a16="http://schemas.microsoft.com/office/drawing/2014/main" id="{8E91732F-9693-2840-84AF-4E4F5D59F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558" y="1594609"/>
            <a:ext cx="554884" cy="554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73CF1E4-54D3-834D-B3D3-4C35D1A46996}"/>
              </a:ext>
            </a:extLst>
          </p:cNvPr>
          <p:cNvSpPr txBox="1"/>
          <p:nvPr/>
        </p:nvSpPr>
        <p:spPr>
          <a:xfrm>
            <a:off x="3719843" y="2214885"/>
            <a:ext cx="1704313" cy="300210"/>
          </a:xfrm>
          <a:prstGeom prst="rect">
            <a:avLst/>
          </a:prstGeom>
          <a:noFill/>
        </p:spPr>
        <p:txBody>
          <a:bodyPr wrap="none" rtlCol="0">
            <a:spAutoFit/>
          </a:bodyPr>
          <a:lstStyle/>
          <a:p>
            <a:pPr algn="l"/>
            <a:r>
              <a:rPr lang="en-DE" dirty="0" err="1"/>
              <a:t>Sprecherbedeutung</a:t>
            </a:r>
          </a:p>
        </p:txBody>
      </p:sp>
      <p:sp>
        <p:nvSpPr>
          <p:cNvPr id="10" name="TextBox 9">
            <a:extLst>
              <a:ext uri="{FF2B5EF4-FFF2-40B4-BE49-F238E27FC236}">
                <a16:creationId xmlns:a16="http://schemas.microsoft.com/office/drawing/2014/main" id="{567F1F72-C7D9-C54D-8541-8E1ACF793DB4}"/>
              </a:ext>
            </a:extLst>
          </p:cNvPr>
          <p:cNvSpPr txBox="1"/>
          <p:nvPr/>
        </p:nvSpPr>
        <p:spPr>
          <a:xfrm>
            <a:off x="1594184" y="3554831"/>
            <a:ext cx="1425390" cy="300210"/>
          </a:xfrm>
          <a:prstGeom prst="rect">
            <a:avLst/>
          </a:prstGeom>
          <a:noFill/>
        </p:spPr>
        <p:txBody>
          <a:bodyPr wrap="none" rtlCol="0">
            <a:spAutoFit/>
          </a:bodyPr>
          <a:lstStyle/>
          <a:p>
            <a:pPr algn="l"/>
            <a:r>
              <a:rPr lang="en-DE" dirty="0" err="1"/>
              <a:t>was gesagt wird</a:t>
            </a:r>
          </a:p>
        </p:txBody>
      </p:sp>
      <p:sp>
        <p:nvSpPr>
          <p:cNvPr id="11" name="TextBox 10">
            <a:extLst>
              <a:ext uri="{FF2B5EF4-FFF2-40B4-BE49-F238E27FC236}">
                <a16:creationId xmlns:a16="http://schemas.microsoft.com/office/drawing/2014/main" id="{1F074BD2-FA7E-044E-950B-682DECAF78DE}"/>
              </a:ext>
            </a:extLst>
          </p:cNvPr>
          <p:cNvSpPr txBox="1"/>
          <p:nvPr/>
        </p:nvSpPr>
        <p:spPr>
          <a:xfrm>
            <a:off x="5773393" y="3554831"/>
            <a:ext cx="1733167" cy="300210"/>
          </a:xfrm>
          <a:prstGeom prst="rect">
            <a:avLst/>
          </a:prstGeom>
          <a:noFill/>
        </p:spPr>
        <p:txBody>
          <a:bodyPr wrap="none" rtlCol="0">
            <a:spAutoFit/>
          </a:bodyPr>
          <a:lstStyle/>
          <a:p>
            <a:pPr algn="l"/>
            <a:r>
              <a:rPr lang="en-DE" dirty="0" err="1"/>
              <a:t>was implikatiert wird</a:t>
            </a:r>
          </a:p>
        </p:txBody>
      </p:sp>
      <p:cxnSp>
        <p:nvCxnSpPr>
          <p:cNvPr id="12" name="Straight Connector 11">
            <a:extLst>
              <a:ext uri="{FF2B5EF4-FFF2-40B4-BE49-F238E27FC236}">
                <a16:creationId xmlns:a16="http://schemas.microsoft.com/office/drawing/2014/main" id="{289FED95-07FD-D448-9183-08D20A12919A}"/>
              </a:ext>
            </a:extLst>
          </p:cNvPr>
          <p:cNvCxnSpPr>
            <a:cxnSpLocks/>
          </p:cNvCxnSpPr>
          <p:nvPr/>
        </p:nvCxnSpPr>
        <p:spPr>
          <a:xfrm flipH="1">
            <a:off x="2457253" y="2481655"/>
            <a:ext cx="2108268" cy="597763"/>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D5C959-4134-1145-8B7C-7153F32AE302}"/>
              </a:ext>
            </a:extLst>
          </p:cNvPr>
          <p:cNvCxnSpPr>
            <a:cxnSpLocks/>
          </p:cNvCxnSpPr>
          <p:nvPr/>
        </p:nvCxnSpPr>
        <p:spPr>
          <a:xfrm>
            <a:off x="4561262" y="2481656"/>
            <a:ext cx="2108268" cy="597763"/>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83BC996-A57B-E849-9A48-432D640209E4}"/>
              </a:ext>
            </a:extLst>
          </p:cNvPr>
          <p:cNvSpPr txBox="1"/>
          <p:nvPr/>
        </p:nvSpPr>
        <p:spPr>
          <a:xfrm>
            <a:off x="4860032" y="4443101"/>
            <a:ext cx="1435008" cy="508088"/>
          </a:xfrm>
          <a:prstGeom prst="rect">
            <a:avLst/>
          </a:prstGeom>
          <a:noFill/>
        </p:spPr>
        <p:txBody>
          <a:bodyPr wrap="none" rtlCol="0">
            <a:spAutoFit/>
          </a:bodyPr>
          <a:lstStyle/>
          <a:p>
            <a:pPr algn="ctr"/>
            <a:r>
              <a:rPr lang="en-DE" dirty="0" err="1"/>
              <a:t>konversationelle</a:t>
            </a:r>
          </a:p>
          <a:p>
            <a:pPr algn="ctr"/>
            <a:r>
              <a:rPr lang="en-DE" dirty="0" err="1"/>
              <a:t>Implikatur</a:t>
            </a:r>
          </a:p>
        </p:txBody>
      </p:sp>
      <p:cxnSp>
        <p:nvCxnSpPr>
          <p:cNvPr id="16" name="Straight Connector 15">
            <a:extLst>
              <a:ext uri="{FF2B5EF4-FFF2-40B4-BE49-F238E27FC236}">
                <a16:creationId xmlns:a16="http://schemas.microsoft.com/office/drawing/2014/main" id="{55DDD7E6-D23A-714C-8BB7-DF378AF208FE}"/>
              </a:ext>
            </a:extLst>
          </p:cNvPr>
          <p:cNvCxnSpPr>
            <a:cxnSpLocks/>
          </p:cNvCxnSpPr>
          <p:nvPr/>
        </p:nvCxnSpPr>
        <p:spPr>
          <a:xfrm flipH="1">
            <a:off x="5577536" y="3853712"/>
            <a:ext cx="1107563" cy="52600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1EEC28-8370-BD41-92DC-C34407654319}"/>
              </a:ext>
            </a:extLst>
          </p:cNvPr>
          <p:cNvCxnSpPr>
            <a:cxnSpLocks/>
          </p:cNvCxnSpPr>
          <p:nvPr/>
        </p:nvCxnSpPr>
        <p:spPr>
          <a:xfrm>
            <a:off x="6664244" y="3855750"/>
            <a:ext cx="1107563" cy="52600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69CC8A3-2AC5-F248-84FF-52E0A7FFE50F}"/>
              </a:ext>
            </a:extLst>
          </p:cNvPr>
          <p:cNvSpPr txBox="1"/>
          <p:nvPr/>
        </p:nvSpPr>
        <p:spPr>
          <a:xfrm>
            <a:off x="7126438" y="4443101"/>
            <a:ext cx="1290738" cy="508088"/>
          </a:xfrm>
          <a:prstGeom prst="rect">
            <a:avLst/>
          </a:prstGeom>
          <a:noFill/>
        </p:spPr>
        <p:txBody>
          <a:bodyPr wrap="none" rtlCol="0">
            <a:spAutoFit/>
          </a:bodyPr>
          <a:lstStyle/>
          <a:p>
            <a:pPr algn="ctr"/>
            <a:r>
              <a:rPr lang="en-DE" dirty="0" err="1"/>
              <a:t>konventionelle</a:t>
            </a:r>
          </a:p>
          <a:p>
            <a:pPr algn="ctr"/>
            <a:r>
              <a:rPr lang="en-DE" dirty="0" err="1"/>
              <a:t>Implikatur</a:t>
            </a:r>
          </a:p>
        </p:txBody>
      </p:sp>
      <p:sp>
        <p:nvSpPr>
          <p:cNvPr id="20" name="Oval Callout 19">
            <a:extLst>
              <a:ext uri="{FF2B5EF4-FFF2-40B4-BE49-F238E27FC236}">
                <a16:creationId xmlns:a16="http://schemas.microsoft.com/office/drawing/2014/main" id="{771B4042-1FB9-EF47-934B-7238D3A94C41}"/>
              </a:ext>
            </a:extLst>
          </p:cNvPr>
          <p:cNvSpPr/>
          <p:nvPr/>
        </p:nvSpPr>
        <p:spPr>
          <a:xfrm>
            <a:off x="1956544" y="3140917"/>
            <a:ext cx="1063030" cy="322353"/>
          </a:xfrm>
          <a:prstGeom prst="wedgeEllipseCallout">
            <a:avLst>
              <a:gd name="adj1" fmla="val -38190"/>
              <a:gd name="adj2" fmla="val 73753"/>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sp>
        <p:nvSpPr>
          <p:cNvPr id="22" name="Oval 21">
            <a:extLst>
              <a:ext uri="{FF2B5EF4-FFF2-40B4-BE49-F238E27FC236}">
                <a16:creationId xmlns:a16="http://schemas.microsoft.com/office/drawing/2014/main" id="{58DE3235-F076-2E43-B84F-739CA041A028}"/>
              </a:ext>
            </a:extLst>
          </p:cNvPr>
          <p:cNvSpPr/>
          <p:nvPr/>
        </p:nvSpPr>
        <p:spPr>
          <a:xfrm>
            <a:off x="6472960" y="3155948"/>
            <a:ext cx="432048" cy="3988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400" b="1" kern="1600" spc="100">
                <a:solidFill>
                  <a:schemeClr val="bg1"/>
                </a:solidFill>
              </a:rPr>
              <a:t>!</a:t>
            </a:r>
          </a:p>
        </p:txBody>
      </p:sp>
    </p:spTree>
    <p:extLst>
      <p:ext uri="{BB962C8B-B14F-4D97-AF65-F5344CB8AC3E}">
        <p14:creationId xmlns:p14="http://schemas.microsoft.com/office/powerpoint/2010/main" val="94002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D27A-6119-7E47-AA69-07FF43DDF18E}"/>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BC14FA74-0D8C-ED49-BB97-E05E16F610F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0473CA6-F777-A04A-B17B-FC70859FC958}"/>
              </a:ext>
            </a:extLst>
          </p:cNvPr>
          <p:cNvSpPr>
            <a:spLocks noGrp="1"/>
          </p:cNvSpPr>
          <p:nvPr>
            <p:ph type="sldNum" sz="quarter" idx="12"/>
          </p:nvPr>
        </p:nvSpPr>
        <p:spPr/>
        <p:txBody>
          <a:bodyPr/>
          <a:lstStyle/>
          <a:p>
            <a:fld id="{9D195BCC-3514-4B1B-9C18-24F3D67EC549}" type="slidenum">
              <a:rPr lang="de-DE" smtClean="0"/>
              <a:t>11</a:t>
            </a:fld>
            <a:endParaRPr lang="de-DE"/>
          </a:p>
        </p:txBody>
      </p:sp>
      <p:sp>
        <p:nvSpPr>
          <p:cNvPr id="5" name="Text Placeholder 4">
            <a:extLst>
              <a:ext uri="{FF2B5EF4-FFF2-40B4-BE49-F238E27FC236}">
                <a16:creationId xmlns:a16="http://schemas.microsoft.com/office/drawing/2014/main" id="{C4A7719B-4197-0F4C-A84B-CADA821CC1A7}"/>
              </a:ext>
            </a:extLst>
          </p:cNvPr>
          <p:cNvSpPr>
            <a:spLocks noGrp="1"/>
          </p:cNvSpPr>
          <p:nvPr>
            <p:ph type="body" sz="quarter" idx="14"/>
          </p:nvPr>
        </p:nvSpPr>
        <p:spPr/>
        <p:txBody>
          <a:bodyPr/>
          <a:lstStyle/>
          <a:p>
            <a:pPr marL="0" indent="0" algn="ctr">
              <a:buNone/>
            </a:pPr>
            <a:r>
              <a:rPr lang="en-DE"/>
              <a:t>Pragmatics = Semantics – truth conditions</a:t>
            </a:r>
          </a:p>
        </p:txBody>
      </p:sp>
      <p:sp>
        <p:nvSpPr>
          <p:cNvPr id="6" name="Text Placeholder 5">
            <a:extLst>
              <a:ext uri="{FF2B5EF4-FFF2-40B4-BE49-F238E27FC236}">
                <a16:creationId xmlns:a16="http://schemas.microsoft.com/office/drawing/2014/main" id="{8DBAE856-572F-5046-B16D-71288E05125E}"/>
              </a:ext>
            </a:extLst>
          </p:cNvPr>
          <p:cNvSpPr>
            <a:spLocks noGrp="1"/>
          </p:cNvSpPr>
          <p:nvPr>
            <p:ph type="body" sz="quarter" idx="15"/>
          </p:nvPr>
        </p:nvSpPr>
        <p:spPr/>
        <p:txBody>
          <a:bodyPr/>
          <a:lstStyle/>
          <a:p>
            <a:r>
              <a:rPr lang="en-DE"/>
              <a:t>Gazdar (1979)</a:t>
            </a:r>
          </a:p>
        </p:txBody>
      </p:sp>
      <p:sp>
        <p:nvSpPr>
          <p:cNvPr id="8" name="Oval 7">
            <a:extLst>
              <a:ext uri="{FF2B5EF4-FFF2-40B4-BE49-F238E27FC236}">
                <a16:creationId xmlns:a16="http://schemas.microsoft.com/office/drawing/2014/main" id="{DBABACE9-CA26-CF46-BE53-13794D5BA391}"/>
              </a:ext>
            </a:extLst>
          </p:cNvPr>
          <p:cNvSpPr/>
          <p:nvPr/>
        </p:nvSpPr>
        <p:spPr>
          <a:xfrm>
            <a:off x="3491880" y="2142877"/>
            <a:ext cx="2160240" cy="199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2" name="Picture 11">
            <a:extLst>
              <a:ext uri="{FF2B5EF4-FFF2-40B4-BE49-F238E27FC236}">
                <a16:creationId xmlns:a16="http://schemas.microsoft.com/office/drawing/2014/main" id="{4BB8796C-4B8A-4E45-9A36-10A820A11FD3}"/>
              </a:ext>
            </a:extLst>
          </p:cNvPr>
          <p:cNvPicPr>
            <a:picLocks noChangeAspect="1"/>
          </p:cNvPicPr>
          <p:nvPr/>
        </p:nvPicPr>
        <p:blipFill rotWithShape="1">
          <a:blip r:embed="rId3">
            <a:duotone>
              <a:schemeClr val="accent5">
                <a:shade val="45000"/>
                <a:satMod val="135000"/>
              </a:schemeClr>
              <a:prstClr val="white"/>
            </a:duotone>
          </a:blip>
          <a:srcRect l="50000"/>
          <a:stretch/>
        </p:blipFill>
        <p:spPr>
          <a:xfrm>
            <a:off x="4572000" y="2142877"/>
            <a:ext cx="1079500" cy="1993900"/>
          </a:xfrm>
          <a:prstGeom prst="rect">
            <a:avLst/>
          </a:prstGeom>
        </p:spPr>
      </p:pic>
      <p:sp>
        <p:nvSpPr>
          <p:cNvPr id="13" name="TextBox 12">
            <a:extLst>
              <a:ext uri="{FF2B5EF4-FFF2-40B4-BE49-F238E27FC236}">
                <a16:creationId xmlns:a16="http://schemas.microsoft.com/office/drawing/2014/main" id="{E01F5E4F-024F-FC46-9D02-6701E3A1D100}"/>
              </a:ext>
            </a:extLst>
          </p:cNvPr>
          <p:cNvSpPr txBox="1"/>
          <p:nvPr/>
        </p:nvSpPr>
        <p:spPr>
          <a:xfrm rot="5400000">
            <a:off x="4445566" y="2885783"/>
            <a:ext cx="1184940" cy="508088"/>
          </a:xfrm>
          <a:prstGeom prst="rect">
            <a:avLst/>
          </a:prstGeom>
          <a:noFill/>
        </p:spPr>
        <p:txBody>
          <a:bodyPr wrap="none" rtlCol="0">
            <a:spAutoFit/>
          </a:bodyPr>
          <a:lstStyle/>
          <a:p>
            <a:pPr algn="ctr"/>
            <a:r>
              <a:rPr lang="en-DE" dirty="0" err="1"/>
              <a:t>Wahrheits-</a:t>
            </a:r>
          </a:p>
          <a:p>
            <a:pPr algn="ctr"/>
            <a:r>
              <a:rPr lang="en-DE" dirty="0" err="1"/>
              <a:t>bedingungen</a:t>
            </a:r>
          </a:p>
        </p:txBody>
      </p:sp>
      <p:sp>
        <p:nvSpPr>
          <p:cNvPr id="14" name="TextBox 13">
            <a:extLst>
              <a:ext uri="{FF2B5EF4-FFF2-40B4-BE49-F238E27FC236}">
                <a16:creationId xmlns:a16="http://schemas.microsoft.com/office/drawing/2014/main" id="{F2C61786-889A-CA49-8AB8-3F58EA8BAFC8}"/>
              </a:ext>
            </a:extLst>
          </p:cNvPr>
          <p:cNvSpPr txBox="1"/>
          <p:nvPr/>
        </p:nvSpPr>
        <p:spPr>
          <a:xfrm rot="16200000">
            <a:off x="3523114" y="2805302"/>
            <a:ext cx="1165704" cy="715965"/>
          </a:xfrm>
          <a:prstGeom prst="rect">
            <a:avLst/>
          </a:prstGeom>
          <a:noFill/>
        </p:spPr>
        <p:txBody>
          <a:bodyPr wrap="none" rtlCol="0">
            <a:spAutoFit/>
          </a:bodyPr>
          <a:lstStyle/>
          <a:p>
            <a:pPr algn="ctr"/>
            <a:r>
              <a:rPr lang="en-DE" dirty="0" err="1">
                <a:solidFill>
                  <a:schemeClr val="bg1"/>
                </a:solidFill>
              </a:rPr>
              <a:t>pragmat.</a:t>
            </a:r>
          </a:p>
          <a:p>
            <a:pPr algn="ctr"/>
            <a:r>
              <a:rPr lang="en-DE" dirty="0" err="1">
                <a:solidFill>
                  <a:schemeClr val="bg1"/>
                </a:solidFill>
              </a:rPr>
              <a:t>Bedeutungs-</a:t>
            </a:r>
          </a:p>
          <a:p>
            <a:pPr algn="ctr"/>
            <a:r>
              <a:rPr lang="en-DE" dirty="0" err="1">
                <a:solidFill>
                  <a:schemeClr val="bg1"/>
                </a:solidFill>
              </a:rPr>
              <a:t>aspekte</a:t>
            </a:r>
          </a:p>
        </p:txBody>
      </p:sp>
      <p:sp>
        <p:nvSpPr>
          <p:cNvPr id="15" name="Right Brace 14">
            <a:extLst>
              <a:ext uri="{FF2B5EF4-FFF2-40B4-BE49-F238E27FC236}">
                <a16:creationId xmlns:a16="http://schemas.microsoft.com/office/drawing/2014/main" id="{0490FF71-2D6F-9B48-A139-436DAAAF2D91}"/>
              </a:ext>
            </a:extLst>
          </p:cNvPr>
          <p:cNvSpPr/>
          <p:nvPr/>
        </p:nvSpPr>
        <p:spPr>
          <a:xfrm rot="5400000">
            <a:off x="4433982" y="3189775"/>
            <a:ext cx="238140" cy="2160240"/>
          </a:xfrm>
          <a:prstGeom prst="rightBrace">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6" name="TextBox 15">
            <a:extLst>
              <a:ext uri="{FF2B5EF4-FFF2-40B4-BE49-F238E27FC236}">
                <a16:creationId xmlns:a16="http://schemas.microsoft.com/office/drawing/2014/main" id="{251607A5-D777-0743-A66D-3F93F0B12B26}"/>
              </a:ext>
            </a:extLst>
          </p:cNvPr>
          <p:cNvSpPr txBox="1"/>
          <p:nvPr/>
        </p:nvSpPr>
        <p:spPr>
          <a:xfrm>
            <a:off x="4016603" y="4522083"/>
            <a:ext cx="1021433" cy="300210"/>
          </a:xfrm>
          <a:prstGeom prst="rect">
            <a:avLst/>
          </a:prstGeom>
          <a:noFill/>
        </p:spPr>
        <p:txBody>
          <a:bodyPr wrap="none" rtlCol="0">
            <a:spAutoFit/>
          </a:bodyPr>
          <a:lstStyle/>
          <a:p>
            <a:pPr algn="l"/>
            <a:r>
              <a:rPr lang="en-DE" dirty="0" err="1"/>
              <a:t>Bedeutung</a:t>
            </a:r>
          </a:p>
        </p:txBody>
      </p:sp>
    </p:spTree>
    <p:extLst>
      <p:ext uri="{BB962C8B-B14F-4D97-AF65-F5344CB8AC3E}">
        <p14:creationId xmlns:p14="http://schemas.microsoft.com/office/powerpoint/2010/main" val="407460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081D-B05C-CF4A-A644-4B319E0778EB}"/>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2A393FA8-C648-5C41-B73B-4B4AAC2CD43D}"/>
              </a:ext>
            </a:extLst>
          </p:cNvPr>
          <p:cNvSpPr>
            <a:spLocks noGrp="1"/>
          </p:cNvSpPr>
          <p:nvPr>
            <p:ph type="ftr" sz="quarter" idx="11"/>
          </p:nvPr>
        </p:nvSpPr>
        <p:spPr/>
        <p:txBody>
          <a:bodyPr/>
          <a:lstStyle/>
          <a:p>
            <a:r>
              <a:rPr lang="de-DE"/>
              <a:t>(Meibauer 2001: 6f.)</a:t>
            </a:r>
          </a:p>
        </p:txBody>
      </p:sp>
      <p:sp>
        <p:nvSpPr>
          <p:cNvPr id="4" name="Slide Number Placeholder 3">
            <a:extLst>
              <a:ext uri="{FF2B5EF4-FFF2-40B4-BE49-F238E27FC236}">
                <a16:creationId xmlns:a16="http://schemas.microsoft.com/office/drawing/2014/main" id="{B793F2D8-A85A-CE4E-9E22-688D849B2C12}"/>
              </a:ext>
            </a:extLst>
          </p:cNvPr>
          <p:cNvSpPr>
            <a:spLocks noGrp="1"/>
          </p:cNvSpPr>
          <p:nvPr>
            <p:ph type="sldNum" sz="quarter" idx="12"/>
          </p:nvPr>
        </p:nvSpPr>
        <p:spPr/>
        <p:txBody>
          <a:bodyPr/>
          <a:lstStyle/>
          <a:p>
            <a:fld id="{9D195BCC-3514-4B1B-9C18-24F3D67EC549}" type="slidenum">
              <a:rPr lang="de-DE" smtClean="0"/>
              <a:t>12</a:t>
            </a:fld>
            <a:endParaRPr lang="de-DE"/>
          </a:p>
        </p:txBody>
      </p:sp>
      <p:sp>
        <p:nvSpPr>
          <p:cNvPr id="5" name="Text Placeholder 4">
            <a:extLst>
              <a:ext uri="{FF2B5EF4-FFF2-40B4-BE49-F238E27FC236}">
                <a16:creationId xmlns:a16="http://schemas.microsoft.com/office/drawing/2014/main" id="{B76E2775-CDD7-0F45-90B6-201107C56DE5}"/>
              </a:ext>
            </a:extLst>
          </p:cNvPr>
          <p:cNvSpPr>
            <a:spLocks noGrp="1"/>
          </p:cNvSpPr>
          <p:nvPr>
            <p:ph type="body" sz="quarter" idx="14"/>
          </p:nvPr>
        </p:nvSpPr>
        <p:spPr/>
        <p:txBody>
          <a:bodyPr/>
          <a:lstStyle/>
          <a:p>
            <a:pPr marL="0" indent="0" algn="ctr">
              <a:buNone/>
            </a:pPr>
            <a:r>
              <a:rPr lang="en-DE" sz="6600"/>
              <a:t>👉</a:t>
            </a:r>
            <a:endParaRPr lang="en-DE"/>
          </a:p>
          <a:p>
            <a:pPr marL="0" indent="0" algn="ctr">
              <a:buNone/>
            </a:pPr>
            <a:r>
              <a:rPr lang="en-DE" sz="2800" i="1"/>
              <a:t>Die Hand zeigt nach rechts.</a:t>
            </a:r>
          </a:p>
          <a:p>
            <a:pPr marL="0" indent="0" algn="ctr">
              <a:buNone/>
            </a:pPr>
            <a:endParaRPr lang="en-DE" sz="2800" i="1"/>
          </a:p>
          <a:p>
            <a:r>
              <a:rPr lang="en-DE" sz="2400"/>
              <a:t>ist wahr gdw die Hand nach rechts zeigt</a:t>
            </a:r>
          </a:p>
          <a:p>
            <a:r>
              <a:rPr lang="en-DE" sz="2400"/>
              <a:t>(in 3D jedoch abhängig von der Perspektive...)</a:t>
            </a:r>
            <a:endParaRPr lang="en-DE"/>
          </a:p>
          <a:p>
            <a:endParaRPr lang="en-DE"/>
          </a:p>
        </p:txBody>
      </p:sp>
      <p:sp>
        <p:nvSpPr>
          <p:cNvPr id="6" name="Text Placeholder 5">
            <a:extLst>
              <a:ext uri="{FF2B5EF4-FFF2-40B4-BE49-F238E27FC236}">
                <a16:creationId xmlns:a16="http://schemas.microsoft.com/office/drawing/2014/main" id="{2C8CE560-F60C-9F4A-9753-E0B7F5D70175}"/>
              </a:ext>
            </a:extLst>
          </p:cNvPr>
          <p:cNvSpPr>
            <a:spLocks noGrp="1"/>
          </p:cNvSpPr>
          <p:nvPr>
            <p:ph type="body" sz="quarter" idx="15"/>
          </p:nvPr>
        </p:nvSpPr>
        <p:spPr/>
        <p:txBody>
          <a:bodyPr/>
          <a:lstStyle/>
          <a:p>
            <a:r>
              <a:rPr lang="en-DE"/>
              <a:t>Gazdar (1979)</a:t>
            </a:r>
          </a:p>
        </p:txBody>
      </p:sp>
    </p:spTree>
    <p:extLst>
      <p:ext uri="{BB962C8B-B14F-4D97-AF65-F5344CB8AC3E}">
        <p14:creationId xmlns:p14="http://schemas.microsoft.com/office/powerpoint/2010/main" val="291547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25A4-4D4B-D648-AA9C-0CC391B2AE41}"/>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A783A1E2-1737-6B4D-AE74-EA86F2D49F97}"/>
              </a:ext>
            </a:extLst>
          </p:cNvPr>
          <p:cNvSpPr>
            <a:spLocks noGrp="1"/>
          </p:cNvSpPr>
          <p:nvPr>
            <p:ph type="ftr" sz="quarter" idx="11"/>
          </p:nvPr>
        </p:nvSpPr>
        <p:spPr/>
        <p:txBody>
          <a:bodyPr/>
          <a:lstStyle/>
          <a:p>
            <a:r>
              <a:rPr lang="de-DE"/>
              <a:t>(Recanati 2006)</a:t>
            </a:r>
          </a:p>
        </p:txBody>
      </p:sp>
      <p:sp>
        <p:nvSpPr>
          <p:cNvPr id="4" name="Slide Number Placeholder 3">
            <a:extLst>
              <a:ext uri="{FF2B5EF4-FFF2-40B4-BE49-F238E27FC236}">
                <a16:creationId xmlns:a16="http://schemas.microsoft.com/office/drawing/2014/main" id="{6FFCFA9A-E5B8-5546-92EC-B0C3B830669B}"/>
              </a:ext>
            </a:extLst>
          </p:cNvPr>
          <p:cNvSpPr>
            <a:spLocks noGrp="1"/>
          </p:cNvSpPr>
          <p:nvPr>
            <p:ph type="sldNum" sz="quarter" idx="12"/>
          </p:nvPr>
        </p:nvSpPr>
        <p:spPr/>
        <p:txBody>
          <a:bodyPr/>
          <a:lstStyle/>
          <a:p>
            <a:fld id="{9D195BCC-3514-4B1B-9C18-24F3D67EC549}" type="slidenum">
              <a:rPr lang="de-DE" smtClean="0"/>
              <a:t>13</a:t>
            </a:fld>
            <a:endParaRPr lang="de-DE"/>
          </a:p>
        </p:txBody>
      </p:sp>
      <p:sp>
        <p:nvSpPr>
          <p:cNvPr id="5" name="Text Placeholder 4">
            <a:extLst>
              <a:ext uri="{FF2B5EF4-FFF2-40B4-BE49-F238E27FC236}">
                <a16:creationId xmlns:a16="http://schemas.microsoft.com/office/drawing/2014/main" id="{16A89716-6058-BF44-90CB-B9C46AD46441}"/>
              </a:ext>
            </a:extLst>
          </p:cNvPr>
          <p:cNvSpPr>
            <a:spLocks noGrp="1"/>
          </p:cNvSpPr>
          <p:nvPr>
            <p:ph type="body" sz="quarter" idx="14"/>
          </p:nvPr>
        </p:nvSpPr>
        <p:spPr/>
        <p:txBody>
          <a:bodyPr/>
          <a:lstStyle/>
          <a:p>
            <a:r>
              <a:rPr lang="en-DE"/>
              <a:t>in der Entstehung von Semantik und Pragmatik als ling. Teildisziplinen spielte v.a. Sprachphilosophie eine zentrale Rolle</a:t>
            </a:r>
          </a:p>
          <a:p>
            <a:r>
              <a:rPr lang="en-DE"/>
              <a:t>Recanati (2006) unterscheidet dabei zwei Strömungen:</a:t>
            </a:r>
          </a:p>
          <a:p>
            <a:pPr lvl="1"/>
            <a:r>
              <a:rPr lang="en-DE">
                <a:solidFill>
                  <a:srgbClr val="0070C0"/>
                </a:solidFill>
              </a:rPr>
              <a:t>"ideal language philosophers"</a:t>
            </a:r>
            <a:r>
              <a:rPr lang="en-DE"/>
              <a:t>: Gottlob Frege, Bertrand Russell, Rudolf Carnap, Alred Tarski – sie nahmen eine logisch-mathematische Perspektive ein und waren nur bedingt an der (defektiven) natürlichen Sprache interessiert</a:t>
            </a:r>
          </a:p>
          <a:p>
            <a:pPr lvl="1"/>
            <a:r>
              <a:rPr lang="en-DE">
                <a:solidFill>
                  <a:srgbClr val="0070C0"/>
                </a:solidFill>
              </a:rPr>
              <a:t>"ordinary language philosophers"</a:t>
            </a:r>
            <a:r>
              <a:rPr lang="en-DE"/>
              <a:t>: John L. Austin, später Wittgenstein, zudem auch Grice, der allerdings beide Konzepte für kompatibel erachtete – sie mahnten eine deskriptive Perspektive auf natürl. Sprache an und waren der Auffassung, dass der logische Ansatz wichtige Merkmale natürl. Sprachen eher verschleiert</a:t>
            </a:r>
          </a:p>
        </p:txBody>
      </p:sp>
      <p:sp>
        <p:nvSpPr>
          <p:cNvPr id="6" name="Text Placeholder 5">
            <a:extLst>
              <a:ext uri="{FF2B5EF4-FFF2-40B4-BE49-F238E27FC236}">
                <a16:creationId xmlns:a16="http://schemas.microsoft.com/office/drawing/2014/main" id="{0B28F7BF-E464-0A43-82C0-A9474442A64D}"/>
              </a:ext>
            </a:extLst>
          </p:cNvPr>
          <p:cNvSpPr>
            <a:spLocks noGrp="1"/>
          </p:cNvSpPr>
          <p:nvPr>
            <p:ph type="body" sz="quarter" idx="15"/>
          </p:nvPr>
        </p:nvSpPr>
        <p:spPr/>
        <p:txBody>
          <a:bodyPr/>
          <a:lstStyle/>
          <a:p>
            <a:r>
              <a:rPr lang="en-DE"/>
              <a:t>Historische Einordnung</a:t>
            </a:r>
          </a:p>
        </p:txBody>
      </p:sp>
    </p:spTree>
    <p:extLst>
      <p:ext uri="{BB962C8B-B14F-4D97-AF65-F5344CB8AC3E}">
        <p14:creationId xmlns:p14="http://schemas.microsoft.com/office/powerpoint/2010/main" val="366693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FA4C-BE4A-9443-866A-BF0957D9547D}"/>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B54969DD-1BCA-8543-8B96-5CF78497254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C16B4123-673C-1B47-950A-8B06339CF802}"/>
              </a:ext>
            </a:extLst>
          </p:cNvPr>
          <p:cNvSpPr>
            <a:spLocks noGrp="1"/>
          </p:cNvSpPr>
          <p:nvPr>
            <p:ph type="sldNum" sz="quarter" idx="12"/>
          </p:nvPr>
        </p:nvSpPr>
        <p:spPr/>
        <p:txBody>
          <a:bodyPr/>
          <a:lstStyle/>
          <a:p>
            <a:fld id="{9D195BCC-3514-4B1B-9C18-24F3D67EC549}" type="slidenum">
              <a:rPr lang="de-DE" smtClean="0"/>
              <a:t>14</a:t>
            </a:fld>
            <a:endParaRPr lang="de-DE"/>
          </a:p>
        </p:txBody>
      </p:sp>
      <p:sp>
        <p:nvSpPr>
          <p:cNvPr id="6" name="Text Placeholder 5">
            <a:extLst>
              <a:ext uri="{FF2B5EF4-FFF2-40B4-BE49-F238E27FC236}">
                <a16:creationId xmlns:a16="http://schemas.microsoft.com/office/drawing/2014/main" id="{DB0597F8-FBC4-EA4D-9355-BCC374963F70}"/>
              </a:ext>
            </a:extLst>
          </p:cNvPr>
          <p:cNvSpPr>
            <a:spLocks noGrp="1"/>
          </p:cNvSpPr>
          <p:nvPr>
            <p:ph type="body" sz="quarter" idx="15"/>
          </p:nvPr>
        </p:nvSpPr>
        <p:spPr/>
        <p:txBody>
          <a:bodyPr/>
          <a:lstStyle/>
          <a:p>
            <a:r>
              <a:rPr lang="en-DE"/>
              <a:t>Historische Einordnung</a:t>
            </a:r>
          </a:p>
        </p:txBody>
      </p:sp>
      <p:pic>
        <p:nvPicPr>
          <p:cNvPr id="1026" name="Picture 2" descr="Technology, Computer, Code, Javascript, Developer">
            <a:extLst>
              <a:ext uri="{FF2B5EF4-FFF2-40B4-BE49-F238E27FC236}">
                <a16:creationId xmlns:a16="http://schemas.microsoft.com/office/drawing/2014/main" id="{C176D854-6450-4D4C-A7B8-B150E929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48" y="2312470"/>
            <a:ext cx="3347864" cy="1883174"/>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a:extLst>
              <a:ext uri="{FF2B5EF4-FFF2-40B4-BE49-F238E27FC236}">
                <a16:creationId xmlns:a16="http://schemas.microsoft.com/office/drawing/2014/main" id="{6095C844-33F9-524A-B157-C77052F718E3}"/>
              </a:ext>
            </a:extLst>
          </p:cNvPr>
          <p:cNvSpPr/>
          <p:nvPr/>
        </p:nvSpPr>
        <p:spPr>
          <a:xfrm>
            <a:off x="5489990" y="2283686"/>
            <a:ext cx="2592288" cy="2019431"/>
          </a:xfrm>
          <a:prstGeom prst="wedgeEllipseCallout">
            <a:avLst>
              <a:gd name="adj1" fmla="val 36487"/>
              <a:gd name="adj2" fmla="val 625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3200">
                <a:latin typeface="Ink Free" panose="03080402000500000000" pitchFamily="66" charset="0"/>
              </a:rPr>
              <a:t>bla bla bla</a:t>
            </a:r>
          </a:p>
        </p:txBody>
      </p:sp>
      <p:sp>
        <p:nvSpPr>
          <p:cNvPr id="9" name="TextBox 8">
            <a:extLst>
              <a:ext uri="{FF2B5EF4-FFF2-40B4-BE49-F238E27FC236}">
                <a16:creationId xmlns:a16="http://schemas.microsoft.com/office/drawing/2014/main" id="{CC196B14-7CA3-D642-93E1-708E6324A21C}"/>
              </a:ext>
            </a:extLst>
          </p:cNvPr>
          <p:cNvSpPr txBox="1"/>
          <p:nvPr/>
        </p:nvSpPr>
        <p:spPr>
          <a:xfrm>
            <a:off x="719348" y="1782837"/>
            <a:ext cx="3347864" cy="400110"/>
          </a:xfrm>
          <a:prstGeom prst="rect">
            <a:avLst/>
          </a:prstGeom>
          <a:noFill/>
        </p:spPr>
        <p:txBody>
          <a:bodyPr wrap="square" rtlCol="0">
            <a:spAutoFit/>
          </a:bodyPr>
          <a:lstStyle/>
          <a:p>
            <a:pPr algn="ctr"/>
            <a:r>
              <a:rPr lang="en-DE" sz="2000" b="1" dirty="0" err="1"/>
              <a:t>ideal(isiert)e Sprache</a:t>
            </a:r>
          </a:p>
        </p:txBody>
      </p:sp>
      <p:sp>
        <p:nvSpPr>
          <p:cNvPr id="11" name="TextBox 10">
            <a:extLst>
              <a:ext uri="{FF2B5EF4-FFF2-40B4-BE49-F238E27FC236}">
                <a16:creationId xmlns:a16="http://schemas.microsoft.com/office/drawing/2014/main" id="{D0B864E3-5B3D-254B-9A8A-1232529703C6}"/>
              </a:ext>
            </a:extLst>
          </p:cNvPr>
          <p:cNvSpPr txBox="1"/>
          <p:nvPr/>
        </p:nvSpPr>
        <p:spPr>
          <a:xfrm>
            <a:off x="5040560" y="1782837"/>
            <a:ext cx="3347864" cy="400110"/>
          </a:xfrm>
          <a:prstGeom prst="rect">
            <a:avLst/>
          </a:prstGeom>
          <a:noFill/>
        </p:spPr>
        <p:txBody>
          <a:bodyPr wrap="square" rtlCol="0">
            <a:spAutoFit/>
          </a:bodyPr>
          <a:lstStyle/>
          <a:p>
            <a:pPr algn="ctr"/>
            <a:r>
              <a:rPr lang="en-DE" sz="2000" b="1" dirty="0" err="1"/>
              <a:t>"gewöhnliche" Sprache</a:t>
            </a:r>
          </a:p>
        </p:txBody>
      </p:sp>
    </p:spTree>
    <p:extLst>
      <p:ext uri="{BB962C8B-B14F-4D97-AF65-F5344CB8AC3E}">
        <p14:creationId xmlns:p14="http://schemas.microsoft.com/office/powerpoint/2010/main" val="112574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5DC3-0A30-1641-AE05-94BDB3FDA143}"/>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F63E509C-291B-A243-8678-DD4C18572E8E}"/>
              </a:ext>
            </a:extLst>
          </p:cNvPr>
          <p:cNvSpPr>
            <a:spLocks noGrp="1"/>
          </p:cNvSpPr>
          <p:nvPr>
            <p:ph type="ftr" sz="quarter" idx="11"/>
          </p:nvPr>
        </p:nvSpPr>
        <p:spPr/>
        <p:txBody>
          <a:bodyPr/>
          <a:lstStyle/>
          <a:p>
            <a:r>
              <a:rPr lang="en-GB"/>
              <a:t>Jaszczolt 2012</a:t>
            </a:r>
            <a:endParaRPr lang="de-DE"/>
          </a:p>
        </p:txBody>
      </p:sp>
      <p:sp>
        <p:nvSpPr>
          <p:cNvPr id="4" name="Slide Number Placeholder 3">
            <a:extLst>
              <a:ext uri="{FF2B5EF4-FFF2-40B4-BE49-F238E27FC236}">
                <a16:creationId xmlns:a16="http://schemas.microsoft.com/office/drawing/2014/main" id="{A422E780-AC9E-0446-A6EC-9DF2BAA7527D}"/>
              </a:ext>
            </a:extLst>
          </p:cNvPr>
          <p:cNvSpPr>
            <a:spLocks noGrp="1"/>
          </p:cNvSpPr>
          <p:nvPr>
            <p:ph type="sldNum" sz="quarter" idx="12"/>
          </p:nvPr>
        </p:nvSpPr>
        <p:spPr/>
        <p:txBody>
          <a:bodyPr/>
          <a:lstStyle/>
          <a:p>
            <a:fld id="{9D195BCC-3514-4B1B-9C18-24F3D67EC549}" type="slidenum">
              <a:rPr lang="de-DE" smtClean="0"/>
              <a:t>15</a:t>
            </a:fld>
            <a:endParaRPr lang="de-DE"/>
          </a:p>
        </p:txBody>
      </p:sp>
      <p:sp>
        <p:nvSpPr>
          <p:cNvPr id="5" name="Text Placeholder 4">
            <a:extLst>
              <a:ext uri="{FF2B5EF4-FFF2-40B4-BE49-F238E27FC236}">
                <a16:creationId xmlns:a16="http://schemas.microsoft.com/office/drawing/2014/main" id="{7405A684-72DE-F945-9FAF-D5E1D9F36A6F}"/>
              </a:ext>
            </a:extLst>
          </p:cNvPr>
          <p:cNvSpPr>
            <a:spLocks noGrp="1"/>
          </p:cNvSpPr>
          <p:nvPr>
            <p:ph type="body" sz="quarter" idx="14"/>
          </p:nvPr>
        </p:nvSpPr>
        <p:spPr/>
        <p:txBody>
          <a:bodyPr/>
          <a:lstStyle/>
          <a:p>
            <a:r>
              <a:rPr lang="en-DE" sz="2400"/>
              <a:t>Konjunktionen: </a:t>
            </a:r>
            <a:r>
              <a:rPr lang="en-DE" sz="2400" i="1"/>
              <a:t>Der Wärter ließ die Tür offen </a:t>
            </a:r>
            <a:r>
              <a:rPr lang="en-DE" sz="2400" b="1" i="1"/>
              <a:t>und</a:t>
            </a:r>
            <a:r>
              <a:rPr lang="en-DE" sz="2400" i="1"/>
              <a:t> der Gefangene konnte fliehen. </a:t>
            </a:r>
            <a:r>
              <a:rPr lang="en-DE" sz="2400"/>
              <a:t>+&gt; 'und als Resultat konnte der Gefangene fliehen'</a:t>
            </a:r>
          </a:p>
          <a:p>
            <a:r>
              <a:rPr lang="en-DE" sz="2400"/>
              <a:t>Deiktische Ausdrücke: </a:t>
            </a:r>
            <a:r>
              <a:rPr lang="en-DE" sz="2400" i="1"/>
              <a:t>Hast </a:t>
            </a:r>
            <a:r>
              <a:rPr lang="en-DE" sz="2400" b="1" i="1"/>
              <a:t>du </a:t>
            </a:r>
            <a:r>
              <a:rPr lang="en-DE" sz="2400" i="1"/>
              <a:t>das gesehen?</a:t>
            </a:r>
          </a:p>
          <a:p>
            <a:r>
              <a:rPr lang="en-DE" sz="2400"/>
              <a:t>Definite Beschreibungen: </a:t>
            </a:r>
            <a:r>
              <a:rPr lang="en-DE" sz="2400" i="1"/>
              <a:t>die beste österreichische Schriftstellerin</a:t>
            </a:r>
          </a:p>
          <a:p>
            <a:r>
              <a:rPr lang="en-DE" sz="2400"/>
              <a:t>Metapher und Metonymie: </a:t>
            </a:r>
            <a:r>
              <a:rPr lang="en-DE" sz="2400" i="1"/>
              <a:t>Bayern prescht vor, aber NRW zögert</a:t>
            </a:r>
            <a:endParaRPr lang="en-DE" sz="2400"/>
          </a:p>
        </p:txBody>
      </p:sp>
      <p:sp>
        <p:nvSpPr>
          <p:cNvPr id="6" name="Text Placeholder 5">
            <a:extLst>
              <a:ext uri="{FF2B5EF4-FFF2-40B4-BE49-F238E27FC236}">
                <a16:creationId xmlns:a16="http://schemas.microsoft.com/office/drawing/2014/main" id="{37E54752-2B64-A549-B6DB-8612BECB25FF}"/>
              </a:ext>
            </a:extLst>
          </p:cNvPr>
          <p:cNvSpPr>
            <a:spLocks noGrp="1"/>
          </p:cNvSpPr>
          <p:nvPr>
            <p:ph type="body" sz="quarter" idx="15"/>
          </p:nvPr>
        </p:nvSpPr>
        <p:spPr/>
        <p:txBody>
          <a:bodyPr/>
          <a:lstStyle/>
          <a:p>
            <a:r>
              <a:rPr lang="en-DE"/>
              <a:t>Beispiele für Abgrenzungsprobleme</a:t>
            </a:r>
          </a:p>
        </p:txBody>
      </p:sp>
    </p:spTree>
    <p:extLst>
      <p:ext uri="{BB962C8B-B14F-4D97-AF65-F5344CB8AC3E}">
        <p14:creationId xmlns:p14="http://schemas.microsoft.com/office/powerpoint/2010/main" val="269956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C1FC-0A69-B443-B465-D85C9B8D7CEC}"/>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CF3080C5-3746-D64E-A134-9A9737FCD37F}"/>
              </a:ext>
            </a:extLst>
          </p:cNvPr>
          <p:cNvSpPr>
            <a:spLocks noGrp="1"/>
          </p:cNvSpPr>
          <p:nvPr>
            <p:ph type="ftr" sz="quarter" idx="11"/>
          </p:nvPr>
        </p:nvSpPr>
        <p:spPr/>
        <p:txBody>
          <a:bodyPr/>
          <a:lstStyle/>
          <a:p>
            <a:r>
              <a:rPr lang="de-DE"/>
              <a:t>(Gutzmann &amp; Schumacher 2018)</a:t>
            </a:r>
          </a:p>
        </p:txBody>
      </p:sp>
      <p:sp>
        <p:nvSpPr>
          <p:cNvPr id="4" name="Slide Number Placeholder 3">
            <a:extLst>
              <a:ext uri="{FF2B5EF4-FFF2-40B4-BE49-F238E27FC236}">
                <a16:creationId xmlns:a16="http://schemas.microsoft.com/office/drawing/2014/main" id="{EAE12A48-CF15-C94B-A80C-3375199254D1}"/>
              </a:ext>
            </a:extLst>
          </p:cNvPr>
          <p:cNvSpPr>
            <a:spLocks noGrp="1"/>
          </p:cNvSpPr>
          <p:nvPr>
            <p:ph type="sldNum" sz="quarter" idx="12"/>
          </p:nvPr>
        </p:nvSpPr>
        <p:spPr/>
        <p:txBody>
          <a:bodyPr/>
          <a:lstStyle/>
          <a:p>
            <a:fld id="{9D195BCC-3514-4B1B-9C18-24F3D67EC549}" type="slidenum">
              <a:rPr lang="de-DE" smtClean="0"/>
              <a:t>16</a:t>
            </a:fld>
            <a:endParaRPr lang="de-DE"/>
          </a:p>
        </p:txBody>
      </p:sp>
      <p:sp>
        <p:nvSpPr>
          <p:cNvPr id="5" name="Text Placeholder 4">
            <a:extLst>
              <a:ext uri="{FF2B5EF4-FFF2-40B4-BE49-F238E27FC236}">
                <a16:creationId xmlns:a16="http://schemas.microsoft.com/office/drawing/2014/main" id="{4DDE821B-1618-FF42-830F-5F50037A1084}"/>
              </a:ext>
            </a:extLst>
          </p:cNvPr>
          <p:cNvSpPr>
            <a:spLocks noGrp="1"/>
          </p:cNvSpPr>
          <p:nvPr>
            <p:ph type="body" sz="quarter" idx="14"/>
          </p:nvPr>
        </p:nvSpPr>
        <p:spPr/>
        <p:txBody>
          <a:bodyPr/>
          <a:lstStyle/>
          <a:p>
            <a:r>
              <a:rPr lang="en-DE" sz="1800"/>
              <a:t>unartikulierte Konstituenten: </a:t>
            </a:r>
          </a:p>
          <a:p>
            <a:pPr lvl="1"/>
            <a:r>
              <a:rPr lang="en-DE" sz="1600" i="1"/>
              <a:t>Paracetamol ist besser. </a:t>
            </a:r>
            <a:r>
              <a:rPr lang="en-DE" sz="1600"/>
              <a:t>(als was?)</a:t>
            </a:r>
          </a:p>
          <a:p>
            <a:pPr lvl="1"/>
            <a:r>
              <a:rPr lang="en-DE" sz="1600" i="1"/>
              <a:t>Sie ist bereit.</a:t>
            </a:r>
            <a:r>
              <a:rPr lang="en-DE" sz="1600"/>
              <a:t> (Wofür?)</a:t>
            </a:r>
          </a:p>
          <a:p>
            <a:r>
              <a:rPr lang="en-DE" sz="1800"/>
              <a:t>Genitivkonstruktionen: </a:t>
            </a:r>
            <a:r>
              <a:rPr lang="en-DE" sz="1800" i="1"/>
              <a:t>sein neues Buch </a:t>
            </a:r>
            <a:r>
              <a:rPr lang="en-DE" sz="1800"/>
              <a:t>'das Buch, das er besitzt' vs. 'das Buch, das er geschrieben hat'</a:t>
            </a:r>
          </a:p>
          <a:p>
            <a:r>
              <a:rPr lang="en-DE" sz="1800"/>
              <a:t>Nominalkomposita: </a:t>
            </a:r>
            <a:r>
              <a:rPr lang="en-DE" sz="1800" i="1"/>
              <a:t>Kinderschnitzel, Lebkuchenhaus</a:t>
            </a:r>
          </a:p>
          <a:p>
            <a:r>
              <a:rPr lang="en-DE" sz="1800"/>
              <a:t>Adjektive: </a:t>
            </a:r>
            <a:r>
              <a:rPr lang="en-DE" sz="1800" i="1"/>
              <a:t>groß </a:t>
            </a:r>
            <a:r>
              <a:rPr lang="en-DE" sz="1800"/>
              <a:t>(</a:t>
            </a:r>
            <a:r>
              <a:rPr lang="en-DE" sz="1800" i="1"/>
              <a:t>Peter ist groß </a:t>
            </a:r>
            <a:r>
              <a:rPr lang="en-DE" sz="1800"/>
              <a:t>vs. </a:t>
            </a:r>
            <a:r>
              <a:rPr lang="en-DE" sz="1800" i="1"/>
              <a:t>diese Amöbe ist groß</a:t>
            </a:r>
            <a:r>
              <a:rPr lang="en-DE" sz="1800"/>
              <a:t>)</a:t>
            </a:r>
          </a:p>
          <a:p>
            <a:r>
              <a:rPr lang="en-DE" sz="1800"/>
              <a:t>Geschmacksprädikate: </a:t>
            </a:r>
            <a:r>
              <a:rPr lang="en-DE" sz="1800" i="1"/>
              <a:t>Lasagne ist lecker, Robert Pattinson ist hübsch</a:t>
            </a:r>
          </a:p>
          <a:p>
            <a:r>
              <a:rPr lang="en-DE" sz="1800"/>
              <a:t>Expressiva: </a:t>
            </a:r>
            <a:r>
              <a:rPr lang="en-DE" sz="1800" i="1"/>
              <a:t>dieser verdammte Kater</a:t>
            </a:r>
          </a:p>
          <a:p>
            <a:r>
              <a:rPr lang="en-DE" sz="1800"/>
              <a:t>Perspektivierung: </a:t>
            </a:r>
            <a:r>
              <a:rPr lang="en-DE" sz="1800" i="1"/>
              <a:t>das Buch liegt links</a:t>
            </a:r>
          </a:p>
          <a:p>
            <a:pPr marL="0" indent="0">
              <a:buNone/>
            </a:pPr>
            <a:r>
              <a:rPr lang="en-DE" sz="1800">
                <a:sym typeface="Wingdings" pitchFamily="2" charset="2"/>
              </a:rPr>
              <a:t> in allen Fällen: </a:t>
            </a:r>
            <a:r>
              <a:rPr lang="en-DE" sz="1800" b="1">
                <a:sym typeface="Wingdings" pitchFamily="2" charset="2"/>
              </a:rPr>
              <a:t>semantische Unbestimmtheit</a:t>
            </a:r>
            <a:endParaRPr lang="en-DE" sz="1800"/>
          </a:p>
        </p:txBody>
      </p:sp>
      <p:sp>
        <p:nvSpPr>
          <p:cNvPr id="6" name="Text Placeholder 5">
            <a:extLst>
              <a:ext uri="{FF2B5EF4-FFF2-40B4-BE49-F238E27FC236}">
                <a16:creationId xmlns:a16="http://schemas.microsoft.com/office/drawing/2014/main" id="{C8C78E30-FBEE-AD40-BF1C-BBA441E222E3}"/>
              </a:ext>
            </a:extLst>
          </p:cNvPr>
          <p:cNvSpPr>
            <a:spLocks noGrp="1"/>
          </p:cNvSpPr>
          <p:nvPr>
            <p:ph type="body" sz="quarter" idx="15"/>
          </p:nvPr>
        </p:nvSpPr>
        <p:spPr/>
        <p:txBody>
          <a:bodyPr/>
          <a:lstStyle/>
          <a:p>
            <a:r>
              <a:rPr lang="en-DE"/>
              <a:t>Beispiele für Abgrenzungsprobleme</a:t>
            </a:r>
          </a:p>
        </p:txBody>
      </p:sp>
    </p:spTree>
    <p:extLst>
      <p:ext uri="{BB962C8B-B14F-4D97-AF65-F5344CB8AC3E}">
        <p14:creationId xmlns:p14="http://schemas.microsoft.com/office/powerpoint/2010/main" val="118449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0717-4F67-0140-9B65-7784D00B4BF4}"/>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0F59A900-7A8C-0544-9C19-C4464666A1CC}"/>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F0D5AB4-17BE-5C42-9B8A-3DDB4F4F9568}"/>
              </a:ext>
            </a:extLst>
          </p:cNvPr>
          <p:cNvSpPr>
            <a:spLocks noGrp="1"/>
          </p:cNvSpPr>
          <p:nvPr>
            <p:ph type="sldNum" sz="quarter" idx="12"/>
          </p:nvPr>
        </p:nvSpPr>
        <p:spPr/>
        <p:txBody>
          <a:bodyPr/>
          <a:lstStyle/>
          <a:p>
            <a:fld id="{9D195BCC-3514-4B1B-9C18-24F3D67EC549}" type="slidenum">
              <a:rPr lang="de-DE" smtClean="0"/>
              <a:t>17</a:t>
            </a:fld>
            <a:endParaRPr lang="de-DE"/>
          </a:p>
        </p:txBody>
      </p:sp>
      <p:sp>
        <p:nvSpPr>
          <p:cNvPr id="5" name="Text Placeholder 4">
            <a:extLst>
              <a:ext uri="{FF2B5EF4-FFF2-40B4-BE49-F238E27FC236}">
                <a16:creationId xmlns:a16="http://schemas.microsoft.com/office/drawing/2014/main" id="{FAD7BB7F-C3D2-D141-A5FF-FA66744D758D}"/>
              </a:ext>
            </a:extLst>
          </p:cNvPr>
          <p:cNvSpPr>
            <a:spLocks noGrp="1"/>
          </p:cNvSpPr>
          <p:nvPr>
            <p:ph type="body" sz="quarter" idx="14"/>
          </p:nvPr>
        </p:nvSpPr>
        <p:spPr/>
        <p:txBody>
          <a:bodyPr/>
          <a:lstStyle/>
          <a:p>
            <a:r>
              <a:rPr lang="en-DE" sz="1800"/>
              <a:t>Gutzmann &amp; Schumacher (2018: 490) unterscheiden semantische und pragmatische Ansätze, um das Problem der semantischen Unbestimmtheit zu lösen:</a:t>
            </a:r>
          </a:p>
          <a:p>
            <a:pPr marL="0" indent="0">
              <a:buNone/>
            </a:pPr>
            <a:endParaRPr lang="en-DE" sz="1800"/>
          </a:p>
          <a:p>
            <a:pPr marL="0" indent="0">
              <a:buNone/>
            </a:pPr>
            <a:r>
              <a:rPr lang="en-GB" sz="1800">
                <a:solidFill>
                  <a:srgbClr val="0070C0"/>
                </a:solidFill>
              </a:rPr>
              <a:t>Semantische Ansätze</a:t>
            </a:r>
          </a:p>
          <a:p>
            <a:r>
              <a:rPr lang="en-GB" sz="1800"/>
              <a:t>Wörter haben eine feste, wörtliche Bedeutung, nur wird ihre Bedeutung wesentlich komplexer und reichhaltiger, genauso wie der Prozess der Bedeutungskomposition.</a:t>
            </a:r>
          </a:p>
          <a:p>
            <a:pPr marL="0" indent="0">
              <a:buNone/>
            </a:pPr>
            <a:endParaRPr lang="en-GB" sz="1100"/>
          </a:p>
          <a:p>
            <a:pPr marL="0" indent="0">
              <a:buNone/>
            </a:pPr>
            <a:r>
              <a:rPr lang="en-GB" sz="1800">
                <a:solidFill>
                  <a:srgbClr val="0070C0"/>
                </a:solidFill>
              </a:rPr>
              <a:t>Pragmatische Ansätze</a:t>
            </a:r>
          </a:p>
          <a:p>
            <a:r>
              <a:rPr lang="en-GB" sz="1800"/>
              <a:t>Die konkrete Wortbedeutung eines Ausdrucks wird im Kontext generiert.</a:t>
            </a:r>
          </a:p>
          <a:p>
            <a:pPr marL="0" indent="0">
              <a:buNone/>
            </a:pPr>
            <a:endParaRPr lang="en-DE" sz="1800"/>
          </a:p>
        </p:txBody>
      </p:sp>
      <p:sp>
        <p:nvSpPr>
          <p:cNvPr id="6" name="Text Placeholder 5">
            <a:extLst>
              <a:ext uri="{FF2B5EF4-FFF2-40B4-BE49-F238E27FC236}">
                <a16:creationId xmlns:a16="http://schemas.microsoft.com/office/drawing/2014/main" id="{09DE8228-FC56-8040-9802-E149D59EDF30}"/>
              </a:ext>
            </a:extLst>
          </p:cNvPr>
          <p:cNvSpPr>
            <a:spLocks noGrp="1"/>
          </p:cNvSpPr>
          <p:nvPr>
            <p:ph type="body" sz="quarter" idx="15"/>
          </p:nvPr>
        </p:nvSpPr>
        <p:spPr/>
        <p:txBody>
          <a:bodyPr/>
          <a:lstStyle/>
          <a:p>
            <a:r>
              <a:rPr lang="en-DE"/>
              <a:t>Abgrenzungsprobleme</a:t>
            </a:r>
          </a:p>
        </p:txBody>
      </p:sp>
    </p:spTree>
    <p:extLst>
      <p:ext uri="{BB962C8B-B14F-4D97-AF65-F5344CB8AC3E}">
        <p14:creationId xmlns:p14="http://schemas.microsoft.com/office/powerpoint/2010/main" val="246599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B6CE-15EF-7840-B20F-19CB9891BD07}"/>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100D8F5F-74F3-CF4A-BF27-E4260B8812B1}"/>
              </a:ext>
            </a:extLst>
          </p:cNvPr>
          <p:cNvSpPr>
            <a:spLocks noGrp="1"/>
          </p:cNvSpPr>
          <p:nvPr>
            <p:ph type="ftr" sz="quarter" idx="11"/>
          </p:nvPr>
        </p:nvSpPr>
        <p:spPr/>
        <p:txBody>
          <a:bodyPr/>
          <a:lstStyle/>
          <a:p>
            <a:r>
              <a:rPr lang="de-DE"/>
              <a:t>(Gutzmann &amp; Schumacher 2018)</a:t>
            </a:r>
          </a:p>
        </p:txBody>
      </p:sp>
      <p:sp>
        <p:nvSpPr>
          <p:cNvPr id="4" name="Slide Number Placeholder 3">
            <a:extLst>
              <a:ext uri="{FF2B5EF4-FFF2-40B4-BE49-F238E27FC236}">
                <a16:creationId xmlns:a16="http://schemas.microsoft.com/office/drawing/2014/main" id="{66499F48-5C85-FB49-B4B7-26826CA2B320}"/>
              </a:ext>
            </a:extLst>
          </p:cNvPr>
          <p:cNvSpPr>
            <a:spLocks noGrp="1"/>
          </p:cNvSpPr>
          <p:nvPr>
            <p:ph type="sldNum" sz="quarter" idx="12"/>
          </p:nvPr>
        </p:nvSpPr>
        <p:spPr/>
        <p:txBody>
          <a:bodyPr/>
          <a:lstStyle/>
          <a:p>
            <a:fld id="{9D195BCC-3514-4B1B-9C18-24F3D67EC549}" type="slidenum">
              <a:rPr lang="de-DE" smtClean="0"/>
              <a:t>18</a:t>
            </a:fld>
            <a:endParaRPr lang="de-DE"/>
          </a:p>
        </p:txBody>
      </p:sp>
      <p:sp>
        <p:nvSpPr>
          <p:cNvPr id="5" name="Text Placeholder 4">
            <a:extLst>
              <a:ext uri="{FF2B5EF4-FFF2-40B4-BE49-F238E27FC236}">
                <a16:creationId xmlns:a16="http://schemas.microsoft.com/office/drawing/2014/main" id="{65800186-D6DC-5640-A0D5-26F66BBBE2CE}"/>
              </a:ext>
            </a:extLst>
          </p:cNvPr>
          <p:cNvSpPr>
            <a:spLocks noGrp="1"/>
          </p:cNvSpPr>
          <p:nvPr>
            <p:ph type="body" sz="quarter" idx="14"/>
          </p:nvPr>
        </p:nvSpPr>
        <p:spPr/>
        <p:txBody>
          <a:bodyPr/>
          <a:lstStyle/>
          <a:p>
            <a:r>
              <a:rPr lang="en-DE"/>
              <a:t>nehmen reichhaltige Bedeutungsrepräsentationen an</a:t>
            </a:r>
          </a:p>
          <a:p>
            <a:r>
              <a:rPr lang="en-DE"/>
              <a:t>dadurch kann Flexibilität von Wortbedeutungen erfasst werden, gleichzeitig können konkrete Beschränkungen für mögliche Bedeutungen formuliert werden</a:t>
            </a:r>
          </a:p>
          <a:p>
            <a:r>
              <a:rPr lang="en-DE"/>
              <a:t>z.B. Modell des generativen Lexikons von James Pustejovsky:</a:t>
            </a:r>
          </a:p>
          <a:p>
            <a:pPr lvl="1"/>
            <a:r>
              <a:rPr lang="en-DE"/>
              <a:t>nimmt an, dass mit einem Ausdruck sog. Qualia-Eigenschaften assoziiert sind</a:t>
            </a:r>
          </a:p>
          <a:p>
            <a:pPr lvl="1"/>
            <a:r>
              <a:rPr lang="en-DE"/>
              <a:t>so kann Genitivrelation in </a:t>
            </a:r>
            <a:r>
              <a:rPr lang="en-DE" i="1"/>
              <a:t>Danielas Auto </a:t>
            </a:r>
            <a:r>
              <a:rPr lang="en-DE"/>
              <a:t>auf Qualia-Eigenschaften wie TELISCH ('das Auto, das Daniela fährt') oder AGENTIVISCH ('das Auto, das Daniela entwickelt') zugreifen</a:t>
            </a:r>
          </a:p>
        </p:txBody>
      </p:sp>
      <p:sp>
        <p:nvSpPr>
          <p:cNvPr id="6" name="Text Placeholder 5">
            <a:extLst>
              <a:ext uri="{FF2B5EF4-FFF2-40B4-BE49-F238E27FC236}">
                <a16:creationId xmlns:a16="http://schemas.microsoft.com/office/drawing/2014/main" id="{801C7CF9-B58A-E245-84BC-ED1438EC42EF}"/>
              </a:ext>
            </a:extLst>
          </p:cNvPr>
          <p:cNvSpPr>
            <a:spLocks noGrp="1"/>
          </p:cNvSpPr>
          <p:nvPr>
            <p:ph type="body" sz="quarter" idx="15"/>
          </p:nvPr>
        </p:nvSpPr>
        <p:spPr/>
        <p:txBody>
          <a:bodyPr/>
          <a:lstStyle/>
          <a:p>
            <a:r>
              <a:rPr lang="en-DE"/>
              <a:t>Semant. Unbestimmtheit: Semantische Ansätze</a:t>
            </a:r>
          </a:p>
        </p:txBody>
      </p:sp>
    </p:spTree>
    <p:extLst>
      <p:ext uri="{BB962C8B-B14F-4D97-AF65-F5344CB8AC3E}">
        <p14:creationId xmlns:p14="http://schemas.microsoft.com/office/powerpoint/2010/main" val="323545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0FC3-D6D8-4C4D-9CDD-18B30378B2A1}"/>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E06BBF69-EEC1-9E4C-A6D9-624098793E9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A87ED81-136C-1A40-AAA1-05BE2D66B08E}"/>
              </a:ext>
            </a:extLst>
          </p:cNvPr>
          <p:cNvSpPr>
            <a:spLocks noGrp="1"/>
          </p:cNvSpPr>
          <p:nvPr>
            <p:ph type="sldNum" sz="quarter" idx="12"/>
          </p:nvPr>
        </p:nvSpPr>
        <p:spPr/>
        <p:txBody>
          <a:bodyPr/>
          <a:lstStyle/>
          <a:p>
            <a:fld id="{9D195BCC-3514-4B1B-9C18-24F3D67EC549}" type="slidenum">
              <a:rPr lang="de-DE" smtClean="0"/>
              <a:t>19</a:t>
            </a:fld>
            <a:endParaRPr lang="de-DE"/>
          </a:p>
        </p:txBody>
      </p:sp>
      <p:sp>
        <p:nvSpPr>
          <p:cNvPr id="5" name="Text Placeholder 4">
            <a:extLst>
              <a:ext uri="{FF2B5EF4-FFF2-40B4-BE49-F238E27FC236}">
                <a16:creationId xmlns:a16="http://schemas.microsoft.com/office/drawing/2014/main" id="{6D292B50-FD37-C44E-805D-4795A0742C08}"/>
              </a:ext>
            </a:extLst>
          </p:cNvPr>
          <p:cNvSpPr>
            <a:spLocks noGrp="1"/>
          </p:cNvSpPr>
          <p:nvPr>
            <p:ph type="body" sz="quarter" idx="14"/>
          </p:nvPr>
        </p:nvSpPr>
        <p:spPr>
          <a:xfrm>
            <a:off x="467544" y="1422797"/>
            <a:ext cx="8370930" cy="3311525"/>
          </a:xfrm>
        </p:spPr>
        <p:txBody>
          <a:bodyPr/>
          <a:lstStyle/>
          <a:p>
            <a:r>
              <a:rPr lang="en-DE" sz="1800"/>
              <a:t>Gutzmann &amp; Schumacher (2018) unterscheiden drei Ansätze (vgl. auch </a:t>
            </a:r>
            <a:r>
              <a:rPr lang="en-GB" sz="1800"/>
              <a:t>Jaszczolt 2012):</a:t>
            </a:r>
          </a:p>
          <a:p>
            <a:pPr lvl="1"/>
            <a:r>
              <a:rPr lang="en-GB"/>
              <a:t>Semantischer Minimalismus: hält die Diskrepanz zwischen der sprachlich kodierten und kompositionell berechenbaren Bedeutung und der Ebene des Gesagten möglichst minimal – wörtl. Bedeutung sollte möglichst frei von pragmat. Inferenzen sein</a:t>
            </a:r>
          </a:p>
          <a:p>
            <a:pPr lvl="1"/>
            <a:r>
              <a:rPr lang="en-GB"/>
              <a:t>Synkretismus: unterscheidet zwei Ebenen des </a:t>
            </a:r>
            <a:r>
              <a:rPr lang="en-GB" i="1"/>
              <a:t>what is said</a:t>
            </a:r>
            <a:r>
              <a:rPr lang="en-GB"/>
              <a:t>, eine "minimalistische" und eine pragmatisch angereicherte, z.B. </a:t>
            </a:r>
            <a:r>
              <a:rPr lang="en-GB" i="1"/>
              <a:t>Danielas Auto ist schnell </a:t>
            </a:r>
            <a:r>
              <a:rPr lang="en-GB"/>
              <a:t>min: 'Daielas Auto ist schnell' prag: 'Danielas Auto ist schnell für normale Autos'</a:t>
            </a:r>
          </a:p>
          <a:p>
            <a:pPr lvl="1"/>
            <a:r>
              <a:rPr lang="en-GB"/>
              <a:t>Kontextualismus: lehnt Annahme einer minimalen Ebene des Gesagten ab, somit von einer reichhaltigen, bereits durch kognitive Prozesse angereicherten semantischen Repräsentation des Gesagten aus</a:t>
            </a:r>
          </a:p>
          <a:p>
            <a:pPr lvl="1"/>
            <a:endParaRPr lang="en-GB"/>
          </a:p>
          <a:p>
            <a:pPr lvl="1"/>
            <a:endParaRPr lang="en-DE"/>
          </a:p>
        </p:txBody>
      </p:sp>
      <p:sp>
        <p:nvSpPr>
          <p:cNvPr id="6" name="Text Placeholder 5">
            <a:extLst>
              <a:ext uri="{FF2B5EF4-FFF2-40B4-BE49-F238E27FC236}">
                <a16:creationId xmlns:a16="http://schemas.microsoft.com/office/drawing/2014/main" id="{A682F709-034B-7847-B710-42473CBA18E0}"/>
              </a:ext>
            </a:extLst>
          </p:cNvPr>
          <p:cNvSpPr>
            <a:spLocks noGrp="1"/>
          </p:cNvSpPr>
          <p:nvPr>
            <p:ph type="body" sz="quarter" idx="15"/>
          </p:nvPr>
        </p:nvSpPr>
        <p:spPr/>
        <p:txBody>
          <a:bodyPr/>
          <a:lstStyle/>
          <a:p>
            <a:r>
              <a:rPr lang="en-DE"/>
              <a:t>Semant. Unbestimmtheit: Pragmatische Ansätze</a:t>
            </a:r>
          </a:p>
        </p:txBody>
      </p:sp>
    </p:spTree>
    <p:extLst>
      <p:ext uri="{BB962C8B-B14F-4D97-AF65-F5344CB8AC3E}">
        <p14:creationId xmlns:p14="http://schemas.microsoft.com/office/powerpoint/2010/main" val="279618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B169-6C22-B247-A440-A4EAB1C4FB2A}"/>
              </a:ext>
            </a:extLst>
          </p:cNvPr>
          <p:cNvSpPr>
            <a:spLocks noGrp="1"/>
          </p:cNvSpPr>
          <p:nvPr>
            <p:ph type="title"/>
          </p:nvPr>
        </p:nvSpPr>
        <p:spPr/>
        <p:txBody>
          <a:bodyPr/>
          <a:lstStyle/>
          <a:p>
            <a:r>
              <a:rPr lang="en-DE"/>
              <a:t>Überblick</a:t>
            </a:r>
          </a:p>
        </p:txBody>
      </p:sp>
      <p:sp>
        <p:nvSpPr>
          <p:cNvPr id="3" name="Footer Placeholder 2">
            <a:extLst>
              <a:ext uri="{FF2B5EF4-FFF2-40B4-BE49-F238E27FC236}">
                <a16:creationId xmlns:a16="http://schemas.microsoft.com/office/drawing/2014/main" id="{00B2E5DB-543A-B44C-A6ED-79ED8CBD7C40}"/>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AB27D7E8-2C06-9041-9E7C-228F462881D1}"/>
              </a:ext>
            </a:extLst>
          </p:cNvPr>
          <p:cNvSpPr>
            <a:spLocks noGrp="1"/>
          </p:cNvSpPr>
          <p:nvPr>
            <p:ph type="sldNum" sz="quarter" idx="12"/>
          </p:nvPr>
        </p:nvSpPr>
        <p:spPr/>
        <p:txBody>
          <a:bodyPr/>
          <a:lstStyle/>
          <a:p>
            <a:fld id="{9D195BCC-3514-4B1B-9C18-24F3D67EC549}" type="slidenum">
              <a:rPr lang="de-DE" smtClean="0"/>
              <a:t>2</a:t>
            </a:fld>
            <a:endParaRPr lang="de-DE"/>
          </a:p>
        </p:txBody>
      </p:sp>
      <p:sp>
        <p:nvSpPr>
          <p:cNvPr id="5" name="Text Placeholder 4">
            <a:extLst>
              <a:ext uri="{FF2B5EF4-FFF2-40B4-BE49-F238E27FC236}">
                <a16:creationId xmlns:a16="http://schemas.microsoft.com/office/drawing/2014/main" id="{C8A951D8-2EF5-4B4F-8594-58F03C321E66}"/>
              </a:ext>
            </a:extLst>
          </p:cNvPr>
          <p:cNvSpPr>
            <a:spLocks noGrp="1"/>
          </p:cNvSpPr>
          <p:nvPr>
            <p:ph type="body" sz="quarter" idx="14"/>
          </p:nvPr>
        </p:nvSpPr>
        <p:spPr/>
        <p:txBody>
          <a:bodyPr/>
          <a:lstStyle/>
          <a:p>
            <a:r>
              <a:rPr lang="en-DE"/>
              <a:t>Zusammenfassung der wichtigsten Punkte aus dem Semantik-Teil der Vorlesung</a:t>
            </a:r>
          </a:p>
          <a:p>
            <a:endParaRPr lang="en-DE"/>
          </a:p>
          <a:p>
            <a:r>
              <a:rPr lang="en-DE"/>
              <a:t>Abgrenzung Semantik und Pragmatik</a:t>
            </a:r>
          </a:p>
          <a:p>
            <a:endParaRPr lang="en-DE"/>
          </a:p>
          <a:p>
            <a:r>
              <a:rPr lang="en-DE"/>
              <a:t>Appetizer für den Pragmatik-Teil</a:t>
            </a:r>
          </a:p>
        </p:txBody>
      </p:sp>
      <p:sp>
        <p:nvSpPr>
          <p:cNvPr id="6" name="Text Placeholder 5">
            <a:extLst>
              <a:ext uri="{FF2B5EF4-FFF2-40B4-BE49-F238E27FC236}">
                <a16:creationId xmlns:a16="http://schemas.microsoft.com/office/drawing/2014/main" id="{52035205-B190-5246-ABAA-0E2D70333187}"/>
              </a:ext>
            </a:extLst>
          </p:cNvPr>
          <p:cNvSpPr>
            <a:spLocks noGrp="1"/>
          </p:cNvSpPr>
          <p:nvPr>
            <p:ph type="body" sz="quarter" idx="15"/>
          </p:nvPr>
        </p:nvSpPr>
        <p:spPr/>
        <p:txBody>
          <a:bodyPr/>
          <a:lstStyle/>
          <a:p>
            <a:endParaRPr lang="en-DE"/>
          </a:p>
        </p:txBody>
      </p:sp>
    </p:spTree>
    <p:extLst>
      <p:ext uri="{BB962C8B-B14F-4D97-AF65-F5344CB8AC3E}">
        <p14:creationId xmlns:p14="http://schemas.microsoft.com/office/powerpoint/2010/main" val="394667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74D6-CD3F-8944-A229-DEB73E7F0C7B}"/>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0CAC6F3E-C826-1245-AB83-B57EA26E5CF8}"/>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867CCBD-6ABC-7A46-B4DA-F0EAE5595ECD}"/>
              </a:ext>
            </a:extLst>
          </p:cNvPr>
          <p:cNvSpPr>
            <a:spLocks noGrp="1"/>
          </p:cNvSpPr>
          <p:nvPr>
            <p:ph type="sldNum" sz="quarter" idx="12"/>
          </p:nvPr>
        </p:nvSpPr>
        <p:spPr/>
        <p:txBody>
          <a:bodyPr/>
          <a:lstStyle/>
          <a:p>
            <a:fld id="{9D195BCC-3514-4B1B-9C18-24F3D67EC549}" type="slidenum">
              <a:rPr lang="de-DE" smtClean="0"/>
              <a:t>20</a:t>
            </a:fld>
            <a:endParaRPr lang="de-DE"/>
          </a:p>
        </p:txBody>
      </p:sp>
      <p:sp>
        <p:nvSpPr>
          <p:cNvPr id="5" name="Text Placeholder 4">
            <a:extLst>
              <a:ext uri="{FF2B5EF4-FFF2-40B4-BE49-F238E27FC236}">
                <a16:creationId xmlns:a16="http://schemas.microsoft.com/office/drawing/2014/main" id="{4835897E-3AEC-B94D-B056-897DA70C10C5}"/>
              </a:ext>
            </a:extLst>
          </p:cNvPr>
          <p:cNvSpPr>
            <a:spLocks noGrp="1"/>
          </p:cNvSpPr>
          <p:nvPr>
            <p:ph type="body" sz="quarter" idx="14"/>
          </p:nvPr>
        </p:nvSpPr>
        <p:spPr/>
        <p:txBody>
          <a:bodyPr/>
          <a:lstStyle/>
          <a:p>
            <a:r>
              <a:rPr lang="en-DE"/>
              <a:t>in den pragmatischen Ansätzen entstehen vollständige Propositionen, indem die  sprachliche Bedeutung (i.e.S., also kontextfreie Bedeutung) kontextspezifisch "vervollständigt" wird – Recanati (z.B. 2004) spricht hier auch von </a:t>
            </a:r>
            <a:r>
              <a:rPr lang="en-DE" b="1"/>
              <a:t>Sättigung</a:t>
            </a:r>
            <a:endParaRPr lang="en-DE"/>
          </a:p>
        </p:txBody>
      </p:sp>
      <p:sp>
        <p:nvSpPr>
          <p:cNvPr id="6" name="Text Placeholder 5">
            <a:extLst>
              <a:ext uri="{FF2B5EF4-FFF2-40B4-BE49-F238E27FC236}">
                <a16:creationId xmlns:a16="http://schemas.microsoft.com/office/drawing/2014/main" id="{5304B190-BAD3-FF48-944E-46196AEF82EB}"/>
              </a:ext>
            </a:extLst>
          </p:cNvPr>
          <p:cNvSpPr>
            <a:spLocks noGrp="1"/>
          </p:cNvSpPr>
          <p:nvPr>
            <p:ph type="body" sz="quarter" idx="15"/>
          </p:nvPr>
        </p:nvSpPr>
        <p:spPr/>
        <p:txBody>
          <a:bodyPr/>
          <a:lstStyle/>
          <a:p>
            <a:r>
              <a:rPr lang="en-DE"/>
              <a:t>Semantische Unbestimmtheit: Pragmatische Ansätze</a:t>
            </a:r>
          </a:p>
        </p:txBody>
      </p:sp>
    </p:spTree>
    <p:extLst>
      <p:ext uri="{BB962C8B-B14F-4D97-AF65-F5344CB8AC3E}">
        <p14:creationId xmlns:p14="http://schemas.microsoft.com/office/powerpoint/2010/main" val="375237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4BE2-758D-A74F-A4C1-70EE196F0EBA}"/>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B9CB0F05-8A95-A74E-8D5A-7BEE87308BA2}"/>
              </a:ext>
            </a:extLst>
          </p:cNvPr>
          <p:cNvSpPr>
            <a:spLocks noGrp="1"/>
          </p:cNvSpPr>
          <p:nvPr>
            <p:ph type="ftr" sz="quarter" idx="11"/>
          </p:nvPr>
        </p:nvSpPr>
        <p:spPr/>
        <p:txBody>
          <a:bodyPr/>
          <a:lstStyle/>
          <a:p>
            <a:r>
              <a:rPr lang="de-DE"/>
              <a:t>(Gutzmann &amp; Schumacher 2018: 205)</a:t>
            </a:r>
          </a:p>
        </p:txBody>
      </p:sp>
      <p:sp>
        <p:nvSpPr>
          <p:cNvPr id="4" name="Slide Number Placeholder 3">
            <a:extLst>
              <a:ext uri="{FF2B5EF4-FFF2-40B4-BE49-F238E27FC236}">
                <a16:creationId xmlns:a16="http://schemas.microsoft.com/office/drawing/2014/main" id="{0186A55F-1093-9F41-A7C5-97D7E4951B6D}"/>
              </a:ext>
            </a:extLst>
          </p:cNvPr>
          <p:cNvSpPr>
            <a:spLocks noGrp="1"/>
          </p:cNvSpPr>
          <p:nvPr>
            <p:ph type="sldNum" sz="quarter" idx="12"/>
          </p:nvPr>
        </p:nvSpPr>
        <p:spPr/>
        <p:txBody>
          <a:bodyPr/>
          <a:lstStyle/>
          <a:p>
            <a:fld id="{9D195BCC-3514-4B1B-9C18-24F3D67EC549}" type="slidenum">
              <a:rPr lang="de-DE" smtClean="0"/>
              <a:t>21</a:t>
            </a:fld>
            <a:endParaRPr lang="de-DE"/>
          </a:p>
        </p:txBody>
      </p:sp>
      <p:sp>
        <p:nvSpPr>
          <p:cNvPr id="8" name="Rounded Rectangle 7">
            <a:extLst>
              <a:ext uri="{FF2B5EF4-FFF2-40B4-BE49-F238E27FC236}">
                <a16:creationId xmlns:a16="http://schemas.microsoft.com/office/drawing/2014/main" id="{2EE000A7-3ACC-A34C-87A4-C853356631DC}"/>
              </a:ext>
            </a:extLst>
          </p:cNvPr>
          <p:cNvSpPr/>
          <p:nvPr/>
        </p:nvSpPr>
        <p:spPr>
          <a:xfrm>
            <a:off x="971600" y="1422797"/>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sprachl. Bedeutung</a:t>
            </a:r>
          </a:p>
        </p:txBody>
      </p:sp>
      <p:sp>
        <p:nvSpPr>
          <p:cNvPr id="9" name="Rounded Rectangle 8">
            <a:extLst>
              <a:ext uri="{FF2B5EF4-FFF2-40B4-BE49-F238E27FC236}">
                <a16:creationId xmlns:a16="http://schemas.microsoft.com/office/drawing/2014/main" id="{9E05F1C5-F436-504A-9551-5B6120142058}"/>
              </a:ext>
            </a:extLst>
          </p:cNvPr>
          <p:cNvSpPr/>
          <p:nvPr/>
        </p:nvSpPr>
        <p:spPr>
          <a:xfrm>
            <a:off x="971600" y="2394905"/>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what is said</a:t>
            </a:r>
            <a:r>
              <a:rPr lang="en-DE" baseline="-25000"/>
              <a:t>min</a:t>
            </a:r>
            <a:endParaRPr lang="en-DE"/>
          </a:p>
        </p:txBody>
      </p:sp>
      <p:sp>
        <p:nvSpPr>
          <p:cNvPr id="10" name="Rounded Rectangle 9">
            <a:extLst>
              <a:ext uri="{FF2B5EF4-FFF2-40B4-BE49-F238E27FC236}">
                <a16:creationId xmlns:a16="http://schemas.microsoft.com/office/drawing/2014/main" id="{B4574C3F-8495-2D4A-A8C7-8B0150E1324E}"/>
              </a:ext>
            </a:extLst>
          </p:cNvPr>
          <p:cNvSpPr/>
          <p:nvPr/>
        </p:nvSpPr>
        <p:spPr>
          <a:xfrm>
            <a:off x="3779912" y="2360422"/>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what is said</a:t>
            </a:r>
            <a:r>
              <a:rPr lang="en-DE" baseline="-25000"/>
              <a:t>min</a:t>
            </a:r>
            <a:endParaRPr lang="en-DE"/>
          </a:p>
        </p:txBody>
      </p:sp>
      <p:sp>
        <p:nvSpPr>
          <p:cNvPr id="11" name="Rounded Rectangle 10">
            <a:extLst>
              <a:ext uri="{FF2B5EF4-FFF2-40B4-BE49-F238E27FC236}">
                <a16:creationId xmlns:a16="http://schemas.microsoft.com/office/drawing/2014/main" id="{23D95308-A26E-B44D-B0DE-E2C8A2F01946}"/>
              </a:ext>
            </a:extLst>
          </p:cNvPr>
          <p:cNvSpPr/>
          <p:nvPr/>
        </p:nvSpPr>
        <p:spPr>
          <a:xfrm>
            <a:off x="3779912" y="3487980"/>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what is said</a:t>
            </a:r>
            <a:r>
              <a:rPr lang="en-DE" baseline="-25000"/>
              <a:t>prag</a:t>
            </a:r>
            <a:endParaRPr lang="en-DE"/>
          </a:p>
        </p:txBody>
      </p:sp>
      <p:sp>
        <p:nvSpPr>
          <p:cNvPr id="12" name="Rounded Rectangle 11">
            <a:extLst>
              <a:ext uri="{FF2B5EF4-FFF2-40B4-BE49-F238E27FC236}">
                <a16:creationId xmlns:a16="http://schemas.microsoft.com/office/drawing/2014/main" id="{AFBF16F1-D6A8-7E45-B27D-B5222AC7C915}"/>
              </a:ext>
            </a:extLst>
          </p:cNvPr>
          <p:cNvSpPr/>
          <p:nvPr/>
        </p:nvSpPr>
        <p:spPr>
          <a:xfrm>
            <a:off x="3779912" y="4458900"/>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Sprecherbedeutung</a:t>
            </a:r>
          </a:p>
        </p:txBody>
      </p:sp>
      <p:sp>
        <p:nvSpPr>
          <p:cNvPr id="13" name="Rounded Rectangle 12">
            <a:extLst>
              <a:ext uri="{FF2B5EF4-FFF2-40B4-BE49-F238E27FC236}">
                <a16:creationId xmlns:a16="http://schemas.microsoft.com/office/drawing/2014/main" id="{5A524AB9-644A-FE48-A368-D9441870BB53}"/>
              </a:ext>
            </a:extLst>
          </p:cNvPr>
          <p:cNvSpPr/>
          <p:nvPr/>
        </p:nvSpPr>
        <p:spPr>
          <a:xfrm>
            <a:off x="3804328" y="1418070"/>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sprachl. Bedeutung</a:t>
            </a:r>
          </a:p>
        </p:txBody>
      </p:sp>
      <p:sp>
        <p:nvSpPr>
          <p:cNvPr id="14" name="Rounded Rectangle 13">
            <a:extLst>
              <a:ext uri="{FF2B5EF4-FFF2-40B4-BE49-F238E27FC236}">
                <a16:creationId xmlns:a16="http://schemas.microsoft.com/office/drawing/2014/main" id="{A6F2A993-23BB-E24E-8F13-DC7CA59FF045}"/>
              </a:ext>
            </a:extLst>
          </p:cNvPr>
          <p:cNvSpPr/>
          <p:nvPr/>
        </p:nvSpPr>
        <p:spPr>
          <a:xfrm>
            <a:off x="6612640" y="3487980"/>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what is said</a:t>
            </a:r>
            <a:r>
              <a:rPr lang="en-DE" baseline="-25000"/>
              <a:t>prag</a:t>
            </a:r>
            <a:endParaRPr lang="en-DE"/>
          </a:p>
        </p:txBody>
      </p:sp>
      <p:sp>
        <p:nvSpPr>
          <p:cNvPr id="15" name="Rounded Rectangle 14">
            <a:extLst>
              <a:ext uri="{FF2B5EF4-FFF2-40B4-BE49-F238E27FC236}">
                <a16:creationId xmlns:a16="http://schemas.microsoft.com/office/drawing/2014/main" id="{2DCFD52E-8494-6140-8069-CD404E11E70D}"/>
              </a:ext>
            </a:extLst>
          </p:cNvPr>
          <p:cNvSpPr/>
          <p:nvPr/>
        </p:nvSpPr>
        <p:spPr>
          <a:xfrm>
            <a:off x="6637056" y="4435518"/>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Sprecherbedeutung</a:t>
            </a:r>
          </a:p>
        </p:txBody>
      </p:sp>
      <p:sp>
        <p:nvSpPr>
          <p:cNvPr id="16" name="Rounded Rectangle 15">
            <a:extLst>
              <a:ext uri="{FF2B5EF4-FFF2-40B4-BE49-F238E27FC236}">
                <a16:creationId xmlns:a16="http://schemas.microsoft.com/office/drawing/2014/main" id="{DD8F9BCD-B15C-B448-BA2A-43395E2CFB9E}"/>
              </a:ext>
            </a:extLst>
          </p:cNvPr>
          <p:cNvSpPr/>
          <p:nvPr/>
        </p:nvSpPr>
        <p:spPr>
          <a:xfrm>
            <a:off x="6637056" y="1418070"/>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sprachl. Bedeutung</a:t>
            </a:r>
          </a:p>
        </p:txBody>
      </p:sp>
      <p:sp>
        <p:nvSpPr>
          <p:cNvPr id="20" name="Rounded Rectangle 19">
            <a:extLst>
              <a:ext uri="{FF2B5EF4-FFF2-40B4-BE49-F238E27FC236}">
                <a16:creationId xmlns:a16="http://schemas.microsoft.com/office/drawing/2014/main" id="{664FCAA1-5C95-0D47-B9F7-F854BF613622}"/>
              </a:ext>
            </a:extLst>
          </p:cNvPr>
          <p:cNvSpPr/>
          <p:nvPr/>
        </p:nvSpPr>
        <p:spPr>
          <a:xfrm>
            <a:off x="971600" y="4430288"/>
            <a:ext cx="1890322" cy="3600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t>Sprecherbedeutung</a:t>
            </a:r>
          </a:p>
        </p:txBody>
      </p:sp>
      <p:cxnSp>
        <p:nvCxnSpPr>
          <p:cNvPr id="22" name="Straight Arrow Connector 21">
            <a:extLst>
              <a:ext uri="{FF2B5EF4-FFF2-40B4-BE49-F238E27FC236}">
                <a16:creationId xmlns:a16="http://schemas.microsoft.com/office/drawing/2014/main" id="{D1402422-EA1B-9842-B5D7-38F5D96F266D}"/>
              </a:ext>
            </a:extLst>
          </p:cNvPr>
          <p:cNvCxnSpPr>
            <a:stCxn id="8" idx="2"/>
            <a:endCxn id="9" idx="0"/>
          </p:cNvCxnSpPr>
          <p:nvPr/>
        </p:nvCxnSpPr>
        <p:spPr>
          <a:xfrm>
            <a:off x="1916761" y="1782837"/>
            <a:ext cx="0" cy="612068"/>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10535ED-0E3F-E244-BB21-E321273ED6AF}"/>
              </a:ext>
            </a:extLst>
          </p:cNvPr>
          <p:cNvCxnSpPr>
            <a:cxnSpLocks/>
            <a:endCxn id="20" idx="0"/>
          </p:cNvCxnSpPr>
          <p:nvPr/>
        </p:nvCxnSpPr>
        <p:spPr>
          <a:xfrm flipH="1">
            <a:off x="1916761" y="2754945"/>
            <a:ext cx="20906" cy="1675343"/>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B05BDF-02C4-4E46-BB6F-704F356E71C3}"/>
              </a:ext>
            </a:extLst>
          </p:cNvPr>
          <p:cNvSpPr txBox="1"/>
          <p:nvPr/>
        </p:nvSpPr>
        <p:spPr>
          <a:xfrm>
            <a:off x="667650" y="1927022"/>
            <a:ext cx="915635" cy="300210"/>
          </a:xfrm>
          <a:prstGeom prst="rect">
            <a:avLst/>
          </a:prstGeom>
          <a:noFill/>
        </p:spPr>
        <p:txBody>
          <a:bodyPr wrap="none" rtlCol="0">
            <a:spAutoFit/>
          </a:bodyPr>
          <a:lstStyle/>
          <a:p>
            <a:pPr algn="l"/>
            <a:r>
              <a:rPr lang="en-DE" dirty="0" err="1"/>
              <a:t>Sättigung</a:t>
            </a:r>
          </a:p>
        </p:txBody>
      </p:sp>
      <p:sp>
        <p:nvSpPr>
          <p:cNvPr id="26" name="TextBox 25">
            <a:extLst>
              <a:ext uri="{FF2B5EF4-FFF2-40B4-BE49-F238E27FC236}">
                <a16:creationId xmlns:a16="http://schemas.microsoft.com/office/drawing/2014/main" id="{DF0F6894-7F61-154E-98FE-C0E3EBE6C6A7}"/>
              </a:ext>
            </a:extLst>
          </p:cNvPr>
          <p:cNvSpPr txBox="1"/>
          <p:nvPr/>
        </p:nvSpPr>
        <p:spPr>
          <a:xfrm>
            <a:off x="732893" y="3299120"/>
            <a:ext cx="992579" cy="715965"/>
          </a:xfrm>
          <a:prstGeom prst="rect">
            <a:avLst/>
          </a:prstGeom>
          <a:noFill/>
        </p:spPr>
        <p:txBody>
          <a:bodyPr wrap="none" rtlCol="0">
            <a:spAutoFit/>
          </a:bodyPr>
          <a:lstStyle/>
          <a:p>
            <a:pPr algn="l"/>
            <a:r>
              <a:rPr lang="en-DE" dirty="0" err="1"/>
              <a:t>sekundäre</a:t>
            </a:r>
          </a:p>
          <a:p>
            <a:pPr algn="l"/>
            <a:r>
              <a:rPr lang="en-DE" dirty="0" err="1"/>
              <a:t>pragmat.</a:t>
            </a:r>
          </a:p>
          <a:p>
            <a:pPr algn="l"/>
            <a:r>
              <a:rPr lang="en-DE" dirty="0" err="1"/>
              <a:t>Prozesse</a:t>
            </a:r>
          </a:p>
        </p:txBody>
      </p:sp>
      <p:sp>
        <p:nvSpPr>
          <p:cNvPr id="27" name="TextBox 26">
            <a:extLst>
              <a:ext uri="{FF2B5EF4-FFF2-40B4-BE49-F238E27FC236}">
                <a16:creationId xmlns:a16="http://schemas.microsoft.com/office/drawing/2014/main" id="{EF291A04-F9C0-0247-9FE9-C6BC17B918CC}"/>
              </a:ext>
            </a:extLst>
          </p:cNvPr>
          <p:cNvSpPr txBox="1"/>
          <p:nvPr/>
        </p:nvSpPr>
        <p:spPr>
          <a:xfrm>
            <a:off x="3228845" y="1931061"/>
            <a:ext cx="915635" cy="300210"/>
          </a:xfrm>
          <a:prstGeom prst="rect">
            <a:avLst/>
          </a:prstGeom>
          <a:noFill/>
        </p:spPr>
        <p:txBody>
          <a:bodyPr wrap="none" rtlCol="0">
            <a:spAutoFit/>
          </a:bodyPr>
          <a:lstStyle/>
          <a:p>
            <a:pPr algn="l"/>
            <a:r>
              <a:rPr lang="en-DE" dirty="0" err="1"/>
              <a:t>Sättigung</a:t>
            </a:r>
          </a:p>
        </p:txBody>
      </p:sp>
      <p:cxnSp>
        <p:nvCxnSpPr>
          <p:cNvPr id="28" name="Straight Arrow Connector 27">
            <a:extLst>
              <a:ext uri="{FF2B5EF4-FFF2-40B4-BE49-F238E27FC236}">
                <a16:creationId xmlns:a16="http://schemas.microsoft.com/office/drawing/2014/main" id="{2F65693B-5311-F148-9D1E-C6BED7DCEC42}"/>
              </a:ext>
            </a:extLst>
          </p:cNvPr>
          <p:cNvCxnSpPr/>
          <p:nvPr/>
        </p:nvCxnSpPr>
        <p:spPr>
          <a:xfrm>
            <a:off x="4725073" y="1777427"/>
            <a:ext cx="0" cy="612068"/>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C5F3D3-F6CF-D642-830D-2D605E116139}"/>
              </a:ext>
            </a:extLst>
          </p:cNvPr>
          <p:cNvCxnSpPr>
            <a:cxnSpLocks/>
            <a:endCxn id="11" idx="0"/>
          </p:cNvCxnSpPr>
          <p:nvPr/>
        </p:nvCxnSpPr>
        <p:spPr>
          <a:xfrm>
            <a:off x="4725073" y="2720462"/>
            <a:ext cx="0" cy="767518"/>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D5B4647-E2B6-714F-B29F-CCE6C02B2681}"/>
              </a:ext>
            </a:extLst>
          </p:cNvPr>
          <p:cNvCxnSpPr>
            <a:cxnSpLocks/>
            <a:stCxn id="11" idx="2"/>
            <a:endCxn id="12" idx="0"/>
          </p:cNvCxnSpPr>
          <p:nvPr/>
        </p:nvCxnSpPr>
        <p:spPr>
          <a:xfrm>
            <a:off x="4725073" y="3848020"/>
            <a:ext cx="0" cy="61088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A9F6C7-6017-B747-BA00-8C62F69BC1F3}"/>
              </a:ext>
            </a:extLst>
          </p:cNvPr>
          <p:cNvCxnSpPr>
            <a:cxnSpLocks/>
          </p:cNvCxnSpPr>
          <p:nvPr/>
        </p:nvCxnSpPr>
        <p:spPr>
          <a:xfrm flipH="1">
            <a:off x="7533384" y="1829878"/>
            <a:ext cx="20906" cy="1675343"/>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E8FAE3-0F73-A54D-A7DD-B5F19C01AFD3}"/>
              </a:ext>
            </a:extLst>
          </p:cNvPr>
          <p:cNvCxnSpPr/>
          <p:nvPr/>
        </p:nvCxnSpPr>
        <p:spPr>
          <a:xfrm>
            <a:off x="7543837" y="3848020"/>
            <a:ext cx="0" cy="612068"/>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DCC4344-0AFF-1446-934A-F974D9FBEFC4}"/>
              </a:ext>
            </a:extLst>
          </p:cNvPr>
          <p:cNvSpPr txBox="1"/>
          <p:nvPr/>
        </p:nvSpPr>
        <p:spPr>
          <a:xfrm>
            <a:off x="3228845" y="2893776"/>
            <a:ext cx="1569660" cy="508088"/>
          </a:xfrm>
          <a:prstGeom prst="rect">
            <a:avLst/>
          </a:prstGeom>
          <a:noFill/>
        </p:spPr>
        <p:txBody>
          <a:bodyPr wrap="none" rtlCol="0">
            <a:spAutoFit/>
          </a:bodyPr>
          <a:lstStyle/>
          <a:p>
            <a:pPr algn="l"/>
            <a:r>
              <a:rPr lang="en-DE" dirty="0" err="1"/>
              <a:t>andere prmäre</a:t>
            </a:r>
          </a:p>
          <a:p>
            <a:pPr algn="l"/>
            <a:r>
              <a:rPr lang="en-DE" dirty="0" err="1"/>
              <a:t>semant. Prozesse</a:t>
            </a:r>
          </a:p>
        </p:txBody>
      </p:sp>
      <p:sp>
        <p:nvSpPr>
          <p:cNvPr id="37" name="TextBox 36">
            <a:extLst>
              <a:ext uri="{FF2B5EF4-FFF2-40B4-BE49-F238E27FC236}">
                <a16:creationId xmlns:a16="http://schemas.microsoft.com/office/drawing/2014/main" id="{D75C63BC-C1D5-5145-B1FD-25C352BCCD1C}"/>
              </a:ext>
            </a:extLst>
          </p:cNvPr>
          <p:cNvSpPr txBox="1"/>
          <p:nvPr/>
        </p:nvSpPr>
        <p:spPr>
          <a:xfrm>
            <a:off x="6510948" y="2214885"/>
            <a:ext cx="1079142" cy="923843"/>
          </a:xfrm>
          <a:prstGeom prst="rect">
            <a:avLst/>
          </a:prstGeom>
          <a:noFill/>
        </p:spPr>
        <p:txBody>
          <a:bodyPr wrap="none" rtlCol="0">
            <a:spAutoFit/>
          </a:bodyPr>
          <a:lstStyle/>
          <a:p>
            <a:pPr algn="l"/>
            <a:r>
              <a:rPr lang="en-DE" dirty="0" err="1"/>
              <a:t>Sättigung &amp;</a:t>
            </a:r>
          </a:p>
          <a:p>
            <a:pPr algn="l"/>
            <a:r>
              <a:rPr lang="en-DE" dirty="0" err="1"/>
              <a:t>andere</a:t>
            </a:r>
          </a:p>
          <a:p>
            <a:pPr algn="l"/>
            <a:r>
              <a:rPr lang="en-DE" dirty="0" err="1"/>
              <a:t>pragmat.</a:t>
            </a:r>
          </a:p>
          <a:p>
            <a:pPr algn="l"/>
            <a:r>
              <a:rPr lang="en-DE" dirty="0" err="1"/>
              <a:t>Prozesse</a:t>
            </a:r>
          </a:p>
        </p:txBody>
      </p:sp>
      <p:sp>
        <p:nvSpPr>
          <p:cNvPr id="38" name="TextBox 37">
            <a:extLst>
              <a:ext uri="{FF2B5EF4-FFF2-40B4-BE49-F238E27FC236}">
                <a16:creationId xmlns:a16="http://schemas.microsoft.com/office/drawing/2014/main" id="{186D75F9-B507-414B-BA81-3D3ACBA88F7C}"/>
              </a:ext>
            </a:extLst>
          </p:cNvPr>
          <p:cNvSpPr txBox="1"/>
          <p:nvPr/>
        </p:nvSpPr>
        <p:spPr>
          <a:xfrm>
            <a:off x="6632878" y="3846969"/>
            <a:ext cx="843501" cy="600164"/>
          </a:xfrm>
          <a:prstGeom prst="rect">
            <a:avLst/>
          </a:prstGeom>
          <a:noFill/>
        </p:spPr>
        <p:txBody>
          <a:bodyPr wrap="none" rtlCol="0">
            <a:spAutoFit/>
          </a:bodyPr>
          <a:lstStyle/>
          <a:p>
            <a:pPr algn="l"/>
            <a:r>
              <a:rPr lang="en-DE" sz="1100" dirty="0" err="1"/>
              <a:t>sekundäre</a:t>
            </a:r>
          </a:p>
          <a:p>
            <a:pPr algn="l"/>
            <a:r>
              <a:rPr lang="en-DE" sz="1100" dirty="0" err="1"/>
              <a:t>pragmat.</a:t>
            </a:r>
          </a:p>
          <a:p>
            <a:pPr algn="l"/>
            <a:r>
              <a:rPr lang="en-DE" sz="1100" dirty="0" err="1"/>
              <a:t>Prozesse</a:t>
            </a:r>
          </a:p>
        </p:txBody>
      </p:sp>
      <p:sp>
        <p:nvSpPr>
          <p:cNvPr id="39" name="TextBox 38">
            <a:extLst>
              <a:ext uri="{FF2B5EF4-FFF2-40B4-BE49-F238E27FC236}">
                <a16:creationId xmlns:a16="http://schemas.microsoft.com/office/drawing/2014/main" id="{D169CB5A-B6D8-5C42-BEE3-7C79AA9AB9A2}"/>
              </a:ext>
            </a:extLst>
          </p:cNvPr>
          <p:cNvSpPr txBox="1"/>
          <p:nvPr/>
        </p:nvSpPr>
        <p:spPr>
          <a:xfrm>
            <a:off x="3233104" y="3804986"/>
            <a:ext cx="992579" cy="715965"/>
          </a:xfrm>
          <a:prstGeom prst="rect">
            <a:avLst/>
          </a:prstGeom>
          <a:noFill/>
        </p:spPr>
        <p:txBody>
          <a:bodyPr wrap="none" rtlCol="0">
            <a:spAutoFit/>
          </a:bodyPr>
          <a:lstStyle/>
          <a:p>
            <a:pPr algn="l"/>
            <a:r>
              <a:rPr lang="en-DE" dirty="0" err="1"/>
              <a:t>sekundäre</a:t>
            </a:r>
          </a:p>
          <a:p>
            <a:pPr algn="l"/>
            <a:r>
              <a:rPr lang="en-DE" dirty="0" err="1"/>
              <a:t>pragmat.</a:t>
            </a:r>
          </a:p>
          <a:p>
            <a:pPr algn="l"/>
            <a:r>
              <a:rPr lang="en-DE" dirty="0" err="1"/>
              <a:t>Prozesse</a:t>
            </a:r>
          </a:p>
        </p:txBody>
      </p:sp>
      <p:sp>
        <p:nvSpPr>
          <p:cNvPr id="40" name="TextBox 39">
            <a:extLst>
              <a:ext uri="{FF2B5EF4-FFF2-40B4-BE49-F238E27FC236}">
                <a16:creationId xmlns:a16="http://schemas.microsoft.com/office/drawing/2014/main" id="{F97C2606-A1D5-B849-9C98-08E538737F15}"/>
              </a:ext>
            </a:extLst>
          </p:cNvPr>
          <p:cNvSpPr txBox="1"/>
          <p:nvPr/>
        </p:nvSpPr>
        <p:spPr>
          <a:xfrm>
            <a:off x="1229182" y="1049121"/>
            <a:ext cx="1329210" cy="300210"/>
          </a:xfrm>
          <a:prstGeom prst="rect">
            <a:avLst/>
          </a:prstGeom>
          <a:noFill/>
        </p:spPr>
        <p:txBody>
          <a:bodyPr wrap="none" rtlCol="0">
            <a:spAutoFit/>
          </a:bodyPr>
          <a:lstStyle/>
          <a:p>
            <a:pPr algn="ctr"/>
            <a:r>
              <a:rPr lang="en-DE" b="1" dirty="0" err="1"/>
              <a:t>Minimalismus</a:t>
            </a:r>
          </a:p>
        </p:txBody>
      </p:sp>
      <p:sp>
        <p:nvSpPr>
          <p:cNvPr id="41" name="TextBox 40">
            <a:extLst>
              <a:ext uri="{FF2B5EF4-FFF2-40B4-BE49-F238E27FC236}">
                <a16:creationId xmlns:a16="http://schemas.microsoft.com/office/drawing/2014/main" id="{F9790410-6ADA-904E-B3D5-D32E452C7DCE}"/>
              </a:ext>
            </a:extLst>
          </p:cNvPr>
          <p:cNvSpPr txBox="1"/>
          <p:nvPr/>
        </p:nvSpPr>
        <p:spPr>
          <a:xfrm>
            <a:off x="4089693" y="1036249"/>
            <a:ext cx="1319592" cy="300210"/>
          </a:xfrm>
          <a:prstGeom prst="rect">
            <a:avLst/>
          </a:prstGeom>
          <a:noFill/>
        </p:spPr>
        <p:txBody>
          <a:bodyPr wrap="none" rtlCol="0">
            <a:spAutoFit/>
          </a:bodyPr>
          <a:lstStyle/>
          <a:p>
            <a:pPr algn="ctr"/>
            <a:r>
              <a:rPr lang="en-DE" b="1" dirty="0" err="1"/>
              <a:t>Synkretismus</a:t>
            </a:r>
          </a:p>
        </p:txBody>
      </p:sp>
      <p:sp>
        <p:nvSpPr>
          <p:cNvPr id="42" name="TextBox 41">
            <a:extLst>
              <a:ext uri="{FF2B5EF4-FFF2-40B4-BE49-F238E27FC236}">
                <a16:creationId xmlns:a16="http://schemas.microsoft.com/office/drawing/2014/main" id="{39F2D58A-34DE-9F4A-8889-784BEA960BC7}"/>
              </a:ext>
            </a:extLst>
          </p:cNvPr>
          <p:cNvSpPr txBox="1"/>
          <p:nvPr/>
        </p:nvSpPr>
        <p:spPr>
          <a:xfrm>
            <a:off x="6815554" y="1036249"/>
            <a:ext cx="1579279" cy="300210"/>
          </a:xfrm>
          <a:prstGeom prst="rect">
            <a:avLst/>
          </a:prstGeom>
          <a:noFill/>
        </p:spPr>
        <p:txBody>
          <a:bodyPr wrap="none" rtlCol="0">
            <a:spAutoFit/>
          </a:bodyPr>
          <a:lstStyle/>
          <a:p>
            <a:pPr algn="ctr"/>
            <a:r>
              <a:rPr lang="en-DE" b="1" dirty="0" err="1"/>
              <a:t>Kontextualismus</a:t>
            </a:r>
          </a:p>
        </p:txBody>
      </p:sp>
      <p:cxnSp>
        <p:nvCxnSpPr>
          <p:cNvPr id="44" name="Straight Connector 43">
            <a:extLst>
              <a:ext uri="{FF2B5EF4-FFF2-40B4-BE49-F238E27FC236}">
                <a16:creationId xmlns:a16="http://schemas.microsoft.com/office/drawing/2014/main" id="{0DA900A9-D4E1-004F-9506-B4C2DFC22326}"/>
              </a:ext>
            </a:extLst>
          </p:cNvPr>
          <p:cNvCxnSpPr/>
          <p:nvPr/>
        </p:nvCxnSpPr>
        <p:spPr>
          <a:xfrm flipV="1">
            <a:off x="-36512" y="3332757"/>
            <a:ext cx="9217024" cy="34256"/>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ACB7B45-5382-8946-AAFF-5946E161528E}"/>
              </a:ext>
            </a:extLst>
          </p:cNvPr>
          <p:cNvSpPr txBox="1"/>
          <p:nvPr/>
        </p:nvSpPr>
        <p:spPr>
          <a:xfrm>
            <a:off x="-36512" y="3104221"/>
            <a:ext cx="559769" cy="300210"/>
          </a:xfrm>
          <a:prstGeom prst="rect">
            <a:avLst/>
          </a:prstGeom>
          <a:noFill/>
        </p:spPr>
        <p:txBody>
          <a:bodyPr wrap="none" rtlCol="0">
            <a:spAutoFit/>
          </a:bodyPr>
          <a:lstStyle/>
          <a:p>
            <a:pPr algn="l"/>
            <a:r>
              <a:rPr lang="en-DE" dirty="0" err="1"/>
              <a:t>SEM</a:t>
            </a:r>
          </a:p>
        </p:txBody>
      </p:sp>
      <p:sp>
        <p:nvSpPr>
          <p:cNvPr id="46" name="TextBox 45">
            <a:extLst>
              <a:ext uri="{FF2B5EF4-FFF2-40B4-BE49-F238E27FC236}">
                <a16:creationId xmlns:a16="http://schemas.microsoft.com/office/drawing/2014/main" id="{7691DA20-3D21-D049-8D95-2D1A2F1AA436}"/>
              </a:ext>
            </a:extLst>
          </p:cNvPr>
          <p:cNvSpPr txBox="1"/>
          <p:nvPr/>
        </p:nvSpPr>
        <p:spPr>
          <a:xfrm>
            <a:off x="-36512" y="3426843"/>
            <a:ext cx="675185" cy="300210"/>
          </a:xfrm>
          <a:prstGeom prst="rect">
            <a:avLst/>
          </a:prstGeom>
          <a:noFill/>
        </p:spPr>
        <p:txBody>
          <a:bodyPr wrap="none" rtlCol="0">
            <a:spAutoFit/>
          </a:bodyPr>
          <a:lstStyle/>
          <a:p>
            <a:pPr algn="l"/>
            <a:r>
              <a:rPr lang="en-DE" dirty="0" err="1"/>
              <a:t>PRAG</a:t>
            </a:r>
          </a:p>
        </p:txBody>
      </p:sp>
    </p:spTree>
    <p:extLst>
      <p:ext uri="{BB962C8B-B14F-4D97-AF65-F5344CB8AC3E}">
        <p14:creationId xmlns:p14="http://schemas.microsoft.com/office/powerpoint/2010/main" val="197270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674F-2D96-FA4C-A46C-777039F5F87B}"/>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A54DCC61-7430-854C-8B74-D4676A1DC5D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04DAAD5-4DC0-7D43-B1E3-FE93DDA43FBF}"/>
              </a:ext>
            </a:extLst>
          </p:cNvPr>
          <p:cNvSpPr>
            <a:spLocks noGrp="1"/>
          </p:cNvSpPr>
          <p:nvPr>
            <p:ph type="sldNum" sz="quarter" idx="12"/>
          </p:nvPr>
        </p:nvSpPr>
        <p:spPr/>
        <p:txBody>
          <a:bodyPr/>
          <a:lstStyle/>
          <a:p>
            <a:fld id="{9D195BCC-3514-4B1B-9C18-24F3D67EC549}" type="slidenum">
              <a:rPr lang="de-DE" smtClean="0"/>
              <a:t>22</a:t>
            </a:fld>
            <a:endParaRPr lang="de-DE"/>
          </a:p>
        </p:txBody>
      </p:sp>
      <p:sp>
        <p:nvSpPr>
          <p:cNvPr id="5" name="Text Placeholder 4">
            <a:extLst>
              <a:ext uri="{FF2B5EF4-FFF2-40B4-BE49-F238E27FC236}">
                <a16:creationId xmlns:a16="http://schemas.microsoft.com/office/drawing/2014/main" id="{D839090C-E8B7-F64C-B9D0-093184B5AF64}"/>
              </a:ext>
            </a:extLst>
          </p:cNvPr>
          <p:cNvSpPr>
            <a:spLocks noGrp="1"/>
          </p:cNvSpPr>
          <p:nvPr>
            <p:ph type="body" sz="quarter" idx="14"/>
          </p:nvPr>
        </p:nvSpPr>
        <p:spPr/>
        <p:txBody>
          <a:bodyPr/>
          <a:lstStyle/>
          <a:p>
            <a:r>
              <a:rPr lang="en-DE"/>
              <a:t>Gutzmann &amp; Schumacher (2018) verweisen auf experimentelle Methoden, die dazu beitragen können, die Frage nach der Abgrenzung von Semantik und Pragmatik zu klären</a:t>
            </a:r>
          </a:p>
          <a:p>
            <a:r>
              <a:rPr lang="en-DE"/>
              <a:t>allerdings: es gibt keine unmittelbar offensichtlichen (z.B. neuronalen) Korrelate für semantische und pragmatische Eigenschaften</a:t>
            </a:r>
          </a:p>
          <a:p>
            <a:r>
              <a:rPr lang="en-DE" i="1"/>
              <a:t>theory-of-mind-</a:t>
            </a:r>
            <a:r>
              <a:rPr lang="en-DE"/>
              <a:t>Fähigkeit in diesem Zusammenhang interessant:</a:t>
            </a:r>
          </a:p>
          <a:p>
            <a:pPr lvl="1"/>
            <a:r>
              <a:rPr lang="en-DE"/>
              <a:t>Kinder erwerben graduell die Fähigkeit, z.B. die Perspektive von anderen zu übernehmen – in manchen Fällen bleibt diese Fähigkeit jedoch (z.B. durch bestimmte kognitive Einschränkungen) gestört. </a:t>
            </a:r>
            <a:r>
              <a:rPr lang="en-DE">
                <a:sym typeface="Wingdings" pitchFamily="2" charset="2"/>
              </a:rPr>
              <a:t> eingeschränkte Fähigkeit zu pragmatischen Schlussprozessen?</a:t>
            </a:r>
          </a:p>
          <a:p>
            <a:pPr lvl="1"/>
            <a:r>
              <a:rPr lang="en-DE">
                <a:sym typeface="Wingdings" pitchFamily="2" charset="2"/>
              </a:rPr>
              <a:t>experimentell-pragmatische Studien z.B. zu skalaren Implikaturen</a:t>
            </a:r>
            <a:endParaRPr lang="en-DE"/>
          </a:p>
          <a:p>
            <a:endParaRPr lang="en-DE"/>
          </a:p>
        </p:txBody>
      </p:sp>
      <p:sp>
        <p:nvSpPr>
          <p:cNvPr id="6" name="Text Placeholder 5">
            <a:extLst>
              <a:ext uri="{FF2B5EF4-FFF2-40B4-BE49-F238E27FC236}">
                <a16:creationId xmlns:a16="http://schemas.microsoft.com/office/drawing/2014/main" id="{0914D4D8-75B7-AD40-BE41-E51F779BE4BE}"/>
              </a:ext>
            </a:extLst>
          </p:cNvPr>
          <p:cNvSpPr>
            <a:spLocks noGrp="1"/>
          </p:cNvSpPr>
          <p:nvPr>
            <p:ph type="body" sz="quarter" idx="15"/>
          </p:nvPr>
        </p:nvSpPr>
        <p:spPr/>
        <p:txBody>
          <a:bodyPr/>
          <a:lstStyle/>
          <a:p>
            <a:r>
              <a:rPr lang="en-DE"/>
              <a:t>Lässt sich Grenzziehung empirisch fundieren?</a:t>
            </a:r>
          </a:p>
        </p:txBody>
      </p:sp>
    </p:spTree>
    <p:extLst>
      <p:ext uri="{BB962C8B-B14F-4D97-AF65-F5344CB8AC3E}">
        <p14:creationId xmlns:p14="http://schemas.microsoft.com/office/powerpoint/2010/main" val="151250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74D6-CD3F-8944-A229-DEB73E7F0C7B}"/>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0CAC6F3E-C826-1245-AB83-B57EA26E5CF8}"/>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867CCBD-6ABC-7A46-B4DA-F0EAE5595ECD}"/>
              </a:ext>
            </a:extLst>
          </p:cNvPr>
          <p:cNvSpPr>
            <a:spLocks noGrp="1"/>
          </p:cNvSpPr>
          <p:nvPr>
            <p:ph type="sldNum" sz="quarter" idx="12"/>
          </p:nvPr>
        </p:nvSpPr>
        <p:spPr/>
        <p:txBody>
          <a:bodyPr/>
          <a:lstStyle/>
          <a:p>
            <a:fld id="{9D195BCC-3514-4B1B-9C18-24F3D67EC549}" type="slidenum">
              <a:rPr lang="de-DE" smtClean="0"/>
              <a:t>23</a:t>
            </a:fld>
            <a:endParaRPr lang="de-DE"/>
          </a:p>
        </p:txBody>
      </p:sp>
      <p:sp>
        <p:nvSpPr>
          <p:cNvPr id="5" name="Text Placeholder 4">
            <a:extLst>
              <a:ext uri="{FF2B5EF4-FFF2-40B4-BE49-F238E27FC236}">
                <a16:creationId xmlns:a16="http://schemas.microsoft.com/office/drawing/2014/main" id="{4835897E-3AEC-B94D-B056-897DA70C10C5}"/>
              </a:ext>
            </a:extLst>
          </p:cNvPr>
          <p:cNvSpPr>
            <a:spLocks noGrp="1"/>
          </p:cNvSpPr>
          <p:nvPr>
            <p:ph type="body" sz="quarter" idx="14"/>
          </p:nvPr>
        </p:nvSpPr>
        <p:spPr/>
        <p:txBody>
          <a:bodyPr/>
          <a:lstStyle/>
          <a:p>
            <a:pPr marL="0" indent="0" algn="ctr">
              <a:buNone/>
            </a:pPr>
            <a:endParaRPr lang="en-DE"/>
          </a:p>
          <a:p>
            <a:pPr marL="0" indent="0" algn="ctr">
              <a:buNone/>
            </a:pPr>
            <a:endParaRPr lang="en-DE"/>
          </a:p>
          <a:p>
            <a:pPr marL="0" indent="0" algn="ctr">
              <a:buNone/>
            </a:pPr>
            <a:r>
              <a:rPr lang="en-DE"/>
              <a:t>Finden Sie diesen Satz akzeptabel?</a:t>
            </a:r>
          </a:p>
          <a:p>
            <a:pPr marL="0" indent="0" algn="ctr">
              <a:buNone/>
            </a:pPr>
            <a:endParaRPr lang="en-DE"/>
          </a:p>
          <a:p>
            <a:pPr marL="0" indent="0" algn="ctr">
              <a:buNone/>
            </a:pPr>
            <a:r>
              <a:rPr lang="en-DE" i="1"/>
              <a:t>Alle Elefanten haben einen Rüssel.</a:t>
            </a:r>
          </a:p>
        </p:txBody>
      </p:sp>
      <p:sp>
        <p:nvSpPr>
          <p:cNvPr id="7" name="Text Placeholder 6">
            <a:extLst>
              <a:ext uri="{FF2B5EF4-FFF2-40B4-BE49-F238E27FC236}">
                <a16:creationId xmlns:a16="http://schemas.microsoft.com/office/drawing/2014/main" id="{173506B3-E233-624E-AAFF-FD0C10524279}"/>
              </a:ext>
            </a:extLst>
          </p:cNvPr>
          <p:cNvSpPr>
            <a:spLocks noGrp="1"/>
          </p:cNvSpPr>
          <p:nvPr>
            <p:ph type="body" sz="quarter" idx="15"/>
          </p:nvPr>
        </p:nvSpPr>
        <p:spPr/>
        <p:txBody>
          <a:bodyPr/>
          <a:lstStyle/>
          <a:p>
            <a:endParaRPr lang="en-DE"/>
          </a:p>
        </p:txBody>
      </p:sp>
    </p:spTree>
    <p:extLst>
      <p:ext uri="{BB962C8B-B14F-4D97-AF65-F5344CB8AC3E}">
        <p14:creationId xmlns:p14="http://schemas.microsoft.com/office/powerpoint/2010/main" val="407304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CED9-4ABC-5C46-B44B-CE8BDF1DD662}"/>
              </a:ext>
            </a:extLst>
          </p:cNvPr>
          <p:cNvSpPr>
            <a:spLocks noGrp="1"/>
          </p:cNvSpPr>
          <p:nvPr>
            <p:ph type="title"/>
          </p:nvPr>
        </p:nvSpPr>
        <p:spPr/>
        <p:txBody>
          <a:bodyPr/>
          <a:lstStyle/>
          <a:p>
            <a:r>
              <a:rPr lang="en-DE"/>
              <a:t>Semantik und Pragatik</a:t>
            </a:r>
          </a:p>
        </p:txBody>
      </p:sp>
      <p:sp>
        <p:nvSpPr>
          <p:cNvPr id="3" name="Footer Placeholder 2">
            <a:extLst>
              <a:ext uri="{FF2B5EF4-FFF2-40B4-BE49-F238E27FC236}">
                <a16:creationId xmlns:a16="http://schemas.microsoft.com/office/drawing/2014/main" id="{A5012508-A7CD-0B41-A8EE-6FD01422702B}"/>
              </a:ext>
            </a:extLst>
          </p:cNvPr>
          <p:cNvSpPr>
            <a:spLocks noGrp="1"/>
          </p:cNvSpPr>
          <p:nvPr>
            <p:ph type="ftr" sz="quarter" idx="11"/>
          </p:nvPr>
        </p:nvSpPr>
        <p:spPr/>
        <p:txBody>
          <a:bodyPr/>
          <a:lstStyle/>
          <a:p>
            <a:r>
              <a:rPr lang="de-DE"/>
              <a:t>(Gutzmann &amp; Schumacher 2018: 503f.)</a:t>
            </a:r>
          </a:p>
        </p:txBody>
      </p:sp>
      <p:sp>
        <p:nvSpPr>
          <p:cNvPr id="4" name="Slide Number Placeholder 3">
            <a:extLst>
              <a:ext uri="{FF2B5EF4-FFF2-40B4-BE49-F238E27FC236}">
                <a16:creationId xmlns:a16="http://schemas.microsoft.com/office/drawing/2014/main" id="{C8D195BF-8341-9C40-8C80-1B2C07D800B4}"/>
              </a:ext>
            </a:extLst>
          </p:cNvPr>
          <p:cNvSpPr>
            <a:spLocks noGrp="1"/>
          </p:cNvSpPr>
          <p:nvPr>
            <p:ph type="sldNum" sz="quarter" idx="12"/>
          </p:nvPr>
        </p:nvSpPr>
        <p:spPr/>
        <p:txBody>
          <a:bodyPr/>
          <a:lstStyle/>
          <a:p>
            <a:fld id="{9D195BCC-3514-4B1B-9C18-24F3D67EC549}" type="slidenum">
              <a:rPr lang="de-DE" smtClean="0"/>
              <a:t>24</a:t>
            </a:fld>
            <a:endParaRPr lang="de-DE"/>
          </a:p>
        </p:txBody>
      </p:sp>
      <p:sp>
        <p:nvSpPr>
          <p:cNvPr id="5" name="Text Placeholder 4">
            <a:extLst>
              <a:ext uri="{FF2B5EF4-FFF2-40B4-BE49-F238E27FC236}">
                <a16:creationId xmlns:a16="http://schemas.microsoft.com/office/drawing/2014/main" id="{3B11D40D-132B-1649-9599-87BAD6746B9D}"/>
              </a:ext>
            </a:extLst>
          </p:cNvPr>
          <p:cNvSpPr>
            <a:spLocks noGrp="1"/>
          </p:cNvSpPr>
          <p:nvPr>
            <p:ph type="body" sz="quarter" idx="14"/>
          </p:nvPr>
        </p:nvSpPr>
        <p:spPr/>
        <p:txBody>
          <a:bodyPr/>
          <a:lstStyle/>
          <a:p>
            <a:pPr marL="0" indent="0">
              <a:buNone/>
            </a:pPr>
            <a:r>
              <a:rPr lang="en-GB"/>
              <a:t>a. Einige Elefanten haben Rüssel.</a:t>
            </a:r>
          </a:p>
          <a:p>
            <a:pPr marL="0" indent="0">
              <a:buNone/>
            </a:pPr>
            <a:r>
              <a:rPr lang="en-GB"/>
              <a:t>b. Einige, vielleicht auch alle Elefanten haben Rüssel.</a:t>
            </a:r>
          </a:p>
          <a:p>
            <a:pPr marL="0" indent="0">
              <a:buNone/>
            </a:pPr>
            <a:r>
              <a:rPr lang="en-GB"/>
              <a:t>c. Einige, aber nicht alle Elefanten haben Rüssel.</a:t>
            </a:r>
          </a:p>
          <a:p>
            <a:endParaRPr lang="en-DE"/>
          </a:p>
          <a:p>
            <a:r>
              <a:rPr lang="en-DE"/>
              <a:t>zwei Gruppen von Urteilen bei Versuchsteilnehmenden:</a:t>
            </a:r>
          </a:p>
          <a:p>
            <a:pPr lvl="1"/>
            <a:r>
              <a:rPr lang="en-DE"/>
              <a:t>einige akzeptieren die "logisch-semantische" Lesart b</a:t>
            </a:r>
          </a:p>
          <a:p>
            <a:pPr lvl="1"/>
            <a:r>
              <a:rPr lang="en-DE"/>
              <a:t>andere ziehen die Implikatur in c</a:t>
            </a:r>
          </a:p>
          <a:p>
            <a:r>
              <a:rPr lang="en-DE"/>
              <a:t>pragmatische Interpretation in c evoziert längere Reaktionszeiten als "logisch-semantische" in b (Noveck &amp; Posada 2003)</a:t>
            </a:r>
          </a:p>
        </p:txBody>
      </p:sp>
      <p:sp>
        <p:nvSpPr>
          <p:cNvPr id="6" name="Text Placeholder 5">
            <a:extLst>
              <a:ext uri="{FF2B5EF4-FFF2-40B4-BE49-F238E27FC236}">
                <a16:creationId xmlns:a16="http://schemas.microsoft.com/office/drawing/2014/main" id="{34D2FC92-3A2E-2A48-85AD-5BD89A9FC1BD}"/>
              </a:ext>
            </a:extLst>
          </p:cNvPr>
          <p:cNvSpPr>
            <a:spLocks noGrp="1"/>
          </p:cNvSpPr>
          <p:nvPr>
            <p:ph type="body" sz="quarter" idx="15"/>
          </p:nvPr>
        </p:nvSpPr>
        <p:spPr/>
        <p:txBody>
          <a:bodyPr/>
          <a:lstStyle/>
          <a:p>
            <a:r>
              <a:rPr lang="en-DE"/>
              <a:t>Lässt sich die Grenzziehung empirisch fundieren?</a:t>
            </a:r>
          </a:p>
        </p:txBody>
      </p:sp>
    </p:spTree>
    <p:extLst>
      <p:ext uri="{BB962C8B-B14F-4D97-AF65-F5344CB8AC3E}">
        <p14:creationId xmlns:p14="http://schemas.microsoft.com/office/powerpoint/2010/main" val="171795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22EE-654C-B943-8C86-2C200A466377}"/>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E47A84F1-4D20-1649-AAFC-6FAF28178EF1}"/>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8A30CAE-7908-0C44-8672-2595F43FADB8}"/>
              </a:ext>
            </a:extLst>
          </p:cNvPr>
          <p:cNvSpPr>
            <a:spLocks noGrp="1"/>
          </p:cNvSpPr>
          <p:nvPr>
            <p:ph type="sldNum" sz="quarter" idx="12"/>
          </p:nvPr>
        </p:nvSpPr>
        <p:spPr/>
        <p:txBody>
          <a:bodyPr/>
          <a:lstStyle/>
          <a:p>
            <a:fld id="{9D195BCC-3514-4B1B-9C18-24F3D67EC549}" type="slidenum">
              <a:rPr lang="de-DE" smtClean="0"/>
              <a:t>25</a:t>
            </a:fld>
            <a:endParaRPr lang="de-DE"/>
          </a:p>
        </p:txBody>
      </p:sp>
      <p:sp>
        <p:nvSpPr>
          <p:cNvPr id="5" name="Text Placeholder 4">
            <a:extLst>
              <a:ext uri="{FF2B5EF4-FFF2-40B4-BE49-F238E27FC236}">
                <a16:creationId xmlns:a16="http://schemas.microsoft.com/office/drawing/2014/main" id="{5AF91743-E7DE-7448-A35E-70258EF118A0}"/>
              </a:ext>
            </a:extLst>
          </p:cNvPr>
          <p:cNvSpPr>
            <a:spLocks noGrp="1"/>
          </p:cNvSpPr>
          <p:nvPr>
            <p:ph type="body" sz="quarter" idx="14"/>
          </p:nvPr>
        </p:nvSpPr>
        <p:spPr/>
        <p:txBody>
          <a:bodyPr/>
          <a:lstStyle/>
          <a:p>
            <a:r>
              <a:rPr lang="en-DE"/>
              <a:t>Dimensionen deskriptiver (propositionaler) Bedeutung:</a:t>
            </a:r>
          </a:p>
          <a:p>
            <a:pPr lvl="1"/>
            <a:r>
              <a:rPr lang="en-DE"/>
              <a:t>Qualität: </a:t>
            </a:r>
            <a:r>
              <a:rPr lang="en-DE" i="1"/>
              <a:t>Es ist kein Fisch, sondern ein Säugetier</a:t>
            </a:r>
            <a:r>
              <a:rPr lang="en-DE"/>
              <a:t>.</a:t>
            </a:r>
          </a:p>
          <a:p>
            <a:pPr lvl="1"/>
            <a:r>
              <a:rPr lang="en-DE"/>
              <a:t>Intensität: </a:t>
            </a:r>
            <a:r>
              <a:rPr lang="en-DE" i="1"/>
              <a:t>Es war nicht nur groß, sondern riesig.</a:t>
            </a:r>
            <a:endParaRPr lang="en-DE"/>
          </a:p>
          <a:p>
            <a:pPr lvl="1"/>
            <a:r>
              <a:rPr lang="en-DE"/>
              <a:t>Spezifizität: </a:t>
            </a:r>
            <a:r>
              <a:rPr lang="en-DE" i="1"/>
              <a:t>Es ist ein Tier, genauer gesagt ein Hund</a:t>
            </a:r>
          </a:p>
          <a:p>
            <a:pPr lvl="1"/>
            <a:r>
              <a:rPr lang="en-DE"/>
              <a:t>Vagheit: </a:t>
            </a:r>
            <a:r>
              <a:rPr lang="en-DE" i="1"/>
              <a:t>Ich sehe einen Kreis. </a:t>
            </a:r>
          </a:p>
          <a:p>
            <a:pPr lvl="1"/>
            <a:r>
              <a:rPr lang="en-DE"/>
              <a:t>Basalität (vgl. </a:t>
            </a:r>
            <a:r>
              <a:rPr lang="en-DE" i="1"/>
              <a:t>basic-level categories</a:t>
            </a:r>
            <a:r>
              <a:rPr lang="en-DE"/>
              <a:t>): </a:t>
            </a:r>
            <a:r>
              <a:rPr lang="en-DE" i="1"/>
              <a:t>Klavier </a:t>
            </a:r>
            <a:r>
              <a:rPr lang="en-DE"/>
              <a:t>vs. </a:t>
            </a:r>
            <a:r>
              <a:rPr lang="en-DE" i="1"/>
              <a:t>Instrument/Steinway</a:t>
            </a:r>
          </a:p>
          <a:p>
            <a:pPr lvl="1"/>
            <a:r>
              <a:rPr lang="en-DE"/>
              <a:t>Perspektive: </a:t>
            </a:r>
            <a:r>
              <a:rPr lang="en-DE" i="1"/>
              <a:t>hier </a:t>
            </a:r>
            <a:r>
              <a:rPr lang="en-DE"/>
              <a:t>vs. </a:t>
            </a:r>
            <a:r>
              <a:rPr lang="en-DE" i="1"/>
              <a:t>dort</a:t>
            </a:r>
            <a:endParaRPr lang="en-DE"/>
          </a:p>
        </p:txBody>
      </p:sp>
      <p:sp>
        <p:nvSpPr>
          <p:cNvPr id="6" name="Text Placeholder 5">
            <a:extLst>
              <a:ext uri="{FF2B5EF4-FFF2-40B4-BE49-F238E27FC236}">
                <a16:creationId xmlns:a16="http://schemas.microsoft.com/office/drawing/2014/main" id="{7F52C644-096F-FB49-A974-87C4C66C5121}"/>
              </a:ext>
            </a:extLst>
          </p:cNvPr>
          <p:cNvSpPr>
            <a:spLocks noGrp="1"/>
          </p:cNvSpPr>
          <p:nvPr>
            <p:ph type="body" sz="quarter" idx="15"/>
          </p:nvPr>
        </p:nvSpPr>
        <p:spPr/>
        <p:txBody>
          <a:bodyPr/>
          <a:lstStyle/>
          <a:p>
            <a:r>
              <a:rPr lang="en-DE"/>
              <a:t>Cruse (1986): Deskriptive / nicht-deskriptive Bedeutung</a:t>
            </a:r>
          </a:p>
        </p:txBody>
      </p:sp>
      <p:sp>
        <p:nvSpPr>
          <p:cNvPr id="8" name="Oval 7">
            <a:extLst>
              <a:ext uri="{FF2B5EF4-FFF2-40B4-BE49-F238E27FC236}">
                <a16:creationId xmlns:a16="http://schemas.microsoft.com/office/drawing/2014/main" id="{8DDCC96C-70D3-BF4C-84D1-CB5FFC239275}"/>
              </a:ext>
            </a:extLst>
          </p:cNvPr>
          <p:cNvSpPr/>
          <p:nvPr/>
        </p:nvSpPr>
        <p:spPr>
          <a:xfrm>
            <a:off x="8028384" y="1717786"/>
            <a:ext cx="79208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987A9D63-EF47-874E-B3B7-CB5CED1E22DA}"/>
              </a:ext>
            </a:extLst>
          </p:cNvPr>
          <p:cNvSpPr/>
          <p:nvPr/>
        </p:nvSpPr>
        <p:spPr>
          <a:xfrm>
            <a:off x="8028384" y="2609900"/>
            <a:ext cx="792088" cy="72008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F1736A13-2390-B645-9BD8-FF4E4D074883}"/>
              </a:ext>
            </a:extLst>
          </p:cNvPr>
          <p:cNvSpPr/>
          <p:nvPr/>
        </p:nvSpPr>
        <p:spPr>
          <a:xfrm>
            <a:off x="8053359" y="3502014"/>
            <a:ext cx="742138" cy="720080"/>
          </a:xfrm>
          <a:prstGeom prst="ellipse">
            <a:avLst/>
          </a:prstGeom>
          <a:noFill/>
          <a:ln>
            <a:solidFill>
              <a:srgbClr val="FF0000"/>
            </a:solidFill>
            <a:extLst>
              <a:ext uri="{C807C97D-BFC1-408E-A445-0C87EB9F89A2}">
                <ask:lineSketchStyleProps xmlns:ask="http://schemas.microsoft.com/office/drawing/2018/sketchyshapes" sd="4138900056">
                  <a:custGeom>
                    <a:avLst/>
                    <a:gdLst>
                      <a:gd name="connsiteX0" fmla="*/ 0 w 742138"/>
                      <a:gd name="connsiteY0" fmla="*/ 360040 h 720080"/>
                      <a:gd name="connsiteX1" fmla="*/ 371069 w 742138"/>
                      <a:gd name="connsiteY1" fmla="*/ 0 h 720080"/>
                      <a:gd name="connsiteX2" fmla="*/ 742138 w 742138"/>
                      <a:gd name="connsiteY2" fmla="*/ 360040 h 720080"/>
                      <a:gd name="connsiteX3" fmla="*/ 371069 w 742138"/>
                      <a:gd name="connsiteY3" fmla="*/ 720080 h 720080"/>
                      <a:gd name="connsiteX4" fmla="*/ 0 w 742138"/>
                      <a:gd name="connsiteY4" fmla="*/ 360040 h 72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138" h="720080" extrusionOk="0">
                        <a:moveTo>
                          <a:pt x="0" y="360040"/>
                        </a:moveTo>
                        <a:cubicBezTo>
                          <a:pt x="-7157" y="144981"/>
                          <a:pt x="173699" y="-656"/>
                          <a:pt x="371069" y="0"/>
                        </a:cubicBezTo>
                        <a:cubicBezTo>
                          <a:pt x="559603" y="36726"/>
                          <a:pt x="712998" y="206914"/>
                          <a:pt x="742138" y="360040"/>
                        </a:cubicBezTo>
                        <a:cubicBezTo>
                          <a:pt x="724730" y="546682"/>
                          <a:pt x="545554" y="757755"/>
                          <a:pt x="371069" y="720080"/>
                        </a:cubicBezTo>
                        <a:cubicBezTo>
                          <a:pt x="148851" y="678853"/>
                          <a:pt x="-7774" y="515454"/>
                          <a:pt x="0" y="3600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15366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22EE-654C-B943-8C86-2C200A466377}"/>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E47A84F1-4D20-1649-AAFC-6FAF28178EF1}"/>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8A30CAE-7908-0C44-8672-2595F43FADB8}"/>
              </a:ext>
            </a:extLst>
          </p:cNvPr>
          <p:cNvSpPr>
            <a:spLocks noGrp="1"/>
          </p:cNvSpPr>
          <p:nvPr>
            <p:ph type="sldNum" sz="quarter" idx="12"/>
          </p:nvPr>
        </p:nvSpPr>
        <p:spPr/>
        <p:txBody>
          <a:bodyPr/>
          <a:lstStyle/>
          <a:p>
            <a:fld id="{9D195BCC-3514-4B1B-9C18-24F3D67EC549}" type="slidenum">
              <a:rPr lang="de-DE" smtClean="0"/>
              <a:t>26</a:t>
            </a:fld>
            <a:endParaRPr lang="de-DE"/>
          </a:p>
        </p:txBody>
      </p:sp>
      <p:sp>
        <p:nvSpPr>
          <p:cNvPr id="5" name="Text Placeholder 4">
            <a:extLst>
              <a:ext uri="{FF2B5EF4-FFF2-40B4-BE49-F238E27FC236}">
                <a16:creationId xmlns:a16="http://schemas.microsoft.com/office/drawing/2014/main" id="{5AF91743-E7DE-7448-A35E-70258EF118A0}"/>
              </a:ext>
            </a:extLst>
          </p:cNvPr>
          <p:cNvSpPr>
            <a:spLocks noGrp="1"/>
          </p:cNvSpPr>
          <p:nvPr>
            <p:ph type="body" sz="quarter" idx="14"/>
          </p:nvPr>
        </p:nvSpPr>
        <p:spPr/>
        <p:txBody>
          <a:bodyPr/>
          <a:lstStyle/>
          <a:p>
            <a:r>
              <a:rPr lang="en-DE" sz="2400"/>
              <a:t>Dimensionen nicht-deskriptiver (non-propositionaler) Bedeutung:</a:t>
            </a:r>
          </a:p>
          <a:p>
            <a:pPr lvl="1"/>
            <a:r>
              <a:rPr lang="en-DE" sz="2000"/>
              <a:t>Expressivität: </a:t>
            </a:r>
            <a:r>
              <a:rPr lang="en-DE" sz="2000" i="1"/>
              <a:t>Fuck!</a:t>
            </a:r>
          </a:p>
          <a:p>
            <a:pPr lvl="1"/>
            <a:r>
              <a:rPr lang="en-DE" sz="2000"/>
              <a:t>Register, mit den Unterkategorien</a:t>
            </a:r>
          </a:p>
          <a:p>
            <a:pPr lvl="2"/>
            <a:r>
              <a:rPr lang="en-DE" sz="1800"/>
              <a:t>Feld: der Bereich, in dem der Diskurs stattfindet, z.B. wiss. Fachkommunikation vs. Laiengespräch </a:t>
            </a:r>
          </a:p>
          <a:p>
            <a:pPr lvl="2"/>
            <a:r>
              <a:rPr lang="en-DE" sz="1800"/>
              <a:t>Modalität: verschiedene "Kanäle", in denen Kommunikation stattfinden kann, z.B. gesprochene und geschriebene Modalität</a:t>
            </a:r>
          </a:p>
          <a:p>
            <a:pPr lvl="2"/>
            <a:r>
              <a:rPr lang="en-DE" sz="1800"/>
              <a:t>Stil: Formalität/Informalität einer Äußerung (</a:t>
            </a:r>
            <a:r>
              <a:rPr lang="en-DE" sz="1800" i="1"/>
              <a:t>entschlafen </a:t>
            </a:r>
            <a:r>
              <a:rPr lang="en-DE" sz="1800"/>
              <a:t>vs. </a:t>
            </a:r>
            <a:r>
              <a:rPr lang="en-DE" sz="1800" i="1"/>
              <a:t>abnippeln</a:t>
            </a:r>
            <a:r>
              <a:rPr lang="en-DE" sz="1800"/>
              <a:t>)</a:t>
            </a:r>
          </a:p>
        </p:txBody>
      </p:sp>
      <p:sp>
        <p:nvSpPr>
          <p:cNvPr id="6" name="Text Placeholder 5">
            <a:extLst>
              <a:ext uri="{FF2B5EF4-FFF2-40B4-BE49-F238E27FC236}">
                <a16:creationId xmlns:a16="http://schemas.microsoft.com/office/drawing/2014/main" id="{7F52C644-096F-FB49-A974-87C4C66C5121}"/>
              </a:ext>
            </a:extLst>
          </p:cNvPr>
          <p:cNvSpPr>
            <a:spLocks noGrp="1"/>
          </p:cNvSpPr>
          <p:nvPr>
            <p:ph type="body" sz="quarter" idx="15"/>
          </p:nvPr>
        </p:nvSpPr>
        <p:spPr/>
        <p:txBody>
          <a:bodyPr/>
          <a:lstStyle/>
          <a:p>
            <a:r>
              <a:rPr lang="en-DE"/>
              <a:t>Cruse (1986): Deskriptive / nicht-deskriptive Bedeutung</a:t>
            </a:r>
          </a:p>
        </p:txBody>
      </p:sp>
    </p:spTree>
    <p:extLst>
      <p:ext uri="{BB962C8B-B14F-4D97-AF65-F5344CB8AC3E}">
        <p14:creationId xmlns:p14="http://schemas.microsoft.com/office/powerpoint/2010/main" val="1478731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835F-F6B2-344B-9C0D-7A6EC965D733}"/>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74ECC88D-47BD-B842-AB15-234470D3BD10}"/>
              </a:ext>
            </a:extLst>
          </p:cNvPr>
          <p:cNvSpPr>
            <a:spLocks noGrp="1"/>
          </p:cNvSpPr>
          <p:nvPr>
            <p:ph type="ftr" sz="quarter" idx="11"/>
          </p:nvPr>
        </p:nvSpPr>
        <p:spPr/>
        <p:txBody>
          <a:bodyPr/>
          <a:lstStyle/>
          <a:p>
            <a:r>
              <a:rPr lang="de-DE"/>
              <a:t>(Finkbeiner 2015: 10)</a:t>
            </a:r>
          </a:p>
        </p:txBody>
      </p:sp>
      <p:sp>
        <p:nvSpPr>
          <p:cNvPr id="4" name="Slide Number Placeholder 3">
            <a:extLst>
              <a:ext uri="{FF2B5EF4-FFF2-40B4-BE49-F238E27FC236}">
                <a16:creationId xmlns:a16="http://schemas.microsoft.com/office/drawing/2014/main" id="{481E7F4B-4E9B-E549-811A-FA671964459F}"/>
              </a:ext>
            </a:extLst>
          </p:cNvPr>
          <p:cNvSpPr>
            <a:spLocks noGrp="1"/>
          </p:cNvSpPr>
          <p:nvPr>
            <p:ph type="sldNum" sz="quarter" idx="12"/>
          </p:nvPr>
        </p:nvSpPr>
        <p:spPr/>
        <p:txBody>
          <a:bodyPr/>
          <a:lstStyle/>
          <a:p>
            <a:fld id="{9D195BCC-3514-4B1B-9C18-24F3D67EC549}" type="slidenum">
              <a:rPr lang="de-DE" smtClean="0"/>
              <a:t>27</a:t>
            </a:fld>
            <a:endParaRPr lang="de-DE"/>
          </a:p>
        </p:txBody>
      </p:sp>
      <p:sp>
        <p:nvSpPr>
          <p:cNvPr id="5" name="Text Placeholder 4">
            <a:extLst>
              <a:ext uri="{FF2B5EF4-FFF2-40B4-BE49-F238E27FC236}">
                <a16:creationId xmlns:a16="http://schemas.microsoft.com/office/drawing/2014/main" id="{70754FF8-4874-C747-BC07-15DCCDD670C1}"/>
              </a:ext>
            </a:extLst>
          </p:cNvPr>
          <p:cNvSpPr>
            <a:spLocks noGrp="1"/>
          </p:cNvSpPr>
          <p:nvPr>
            <p:ph type="body" sz="quarter" idx="14"/>
          </p:nvPr>
        </p:nvSpPr>
        <p:spPr/>
        <p:txBody>
          <a:bodyPr/>
          <a:lstStyle/>
          <a:p>
            <a:r>
              <a:rPr lang="en-DE"/>
              <a:t>Ariel (2010) schlägt kriterienbasierten Pragmatikbegriff vor, zentrales Kriterium: </a:t>
            </a:r>
            <a:r>
              <a:rPr lang="en-DE" b="1"/>
              <a:t>Code </a:t>
            </a:r>
            <a:r>
              <a:rPr lang="en-DE"/>
              <a:t>vs. </a:t>
            </a:r>
            <a:r>
              <a:rPr lang="en-DE" b="1"/>
              <a:t>Inferenz</a:t>
            </a:r>
            <a:endParaRPr lang="en-DE"/>
          </a:p>
          <a:p>
            <a:endParaRPr lang="en-DE"/>
          </a:p>
          <a:p>
            <a:pPr lvl="2"/>
            <a:r>
              <a:rPr lang="en-DE"/>
              <a:t>Bedeutungen, die </a:t>
            </a:r>
            <a:r>
              <a:rPr lang="en-DE" b="1"/>
              <a:t>kodiert </a:t>
            </a:r>
            <a:r>
              <a:rPr lang="en-DE"/>
              <a:t>sind, also konventionell mit einem bestimmten sprachlichen Ausdruck verknüpft, sind unter grammatischem Aspekt zu behandeln</a:t>
            </a:r>
          </a:p>
          <a:p>
            <a:pPr lvl="2"/>
            <a:endParaRPr lang="en-DE"/>
          </a:p>
          <a:p>
            <a:pPr lvl="2"/>
            <a:r>
              <a:rPr lang="en-DE"/>
              <a:t>Bedeutungen, für deren Prozesse kontextuelle </a:t>
            </a:r>
            <a:r>
              <a:rPr lang="en-DE" b="1"/>
              <a:t>Inferenzen</a:t>
            </a:r>
            <a:r>
              <a:rPr lang="en-DE"/>
              <a:t> (Schlussprozesse) nötig sind, gehören in die Pragmatik</a:t>
            </a:r>
          </a:p>
        </p:txBody>
      </p:sp>
      <p:sp>
        <p:nvSpPr>
          <p:cNvPr id="6" name="Text Placeholder 5">
            <a:extLst>
              <a:ext uri="{FF2B5EF4-FFF2-40B4-BE49-F238E27FC236}">
                <a16:creationId xmlns:a16="http://schemas.microsoft.com/office/drawing/2014/main" id="{47CA2390-2585-5342-A7E1-286F61A81E15}"/>
              </a:ext>
            </a:extLst>
          </p:cNvPr>
          <p:cNvSpPr>
            <a:spLocks noGrp="1"/>
          </p:cNvSpPr>
          <p:nvPr>
            <p:ph type="body" sz="quarter" idx="15"/>
          </p:nvPr>
        </p:nvSpPr>
        <p:spPr/>
        <p:txBody>
          <a:bodyPr/>
          <a:lstStyle/>
          <a:p>
            <a:r>
              <a:rPr lang="en-DE"/>
              <a:t>Was gehört zur Pragmatik?</a:t>
            </a:r>
          </a:p>
        </p:txBody>
      </p:sp>
    </p:spTree>
    <p:extLst>
      <p:ext uri="{BB962C8B-B14F-4D97-AF65-F5344CB8AC3E}">
        <p14:creationId xmlns:p14="http://schemas.microsoft.com/office/powerpoint/2010/main" val="381508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Pragmatik?</a:t>
            </a:r>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D195BCC-3514-4B1B-9C18-24F3D67EC549}" type="slidenum">
              <a:rPr lang="de-DE" smtClean="0"/>
              <a:t>28</a:t>
            </a:fld>
            <a:endParaRPr lang="de-DE"/>
          </a:p>
        </p:txBody>
      </p:sp>
      <p:sp>
        <p:nvSpPr>
          <p:cNvPr id="5" name="Textplatzhalter 4"/>
          <p:cNvSpPr>
            <a:spLocks noGrp="1"/>
          </p:cNvSpPr>
          <p:nvPr>
            <p:ph type="body" sz="quarter" idx="14"/>
          </p:nvPr>
        </p:nvSpPr>
        <p:spPr/>
        <p:txBody>
          <a:bodyPr/>
          <a:lstStyle/>
          <a:p>
            <a:r>
              <a:rPr lang="de-DE" sz="1800"/>
              <a:t>„Pragmatics is a general functional perspective on (any aspect of) language, i.e. (...) an approach to language which takes into account the full complexity of its cognitive, social, and cultural (i.e. ‚meaningful‘) functioning in the lives of human beings.“ (Verschueren 1995, zit. nach Meibauer 2001)</a:t>
            </a:r>
          </a:p>
          <a:p>
            <a:r>
              <a:rPr lang="en-US" sz="1800"/>
              <a:t>"Pragmatics is concerned with speaker meanings, and explores how speakers express and hearers infer meanings that go beyond the usual meanings of the signals involved." (Cummins 2019: 13)</a:t>
            </a:r>
          </a:p>
          <a:p>
            <a:r>
              <a:rPr lang="de-DE" sz="1800" b="1" dirty="0"/>
              <a:t>Die Pragmatik beschäftigt sich mit dem Hervorbringen und dem Verstehen von Bedeutung im Kontext.</a:t>
            </a:r>
          </a:p>
          <a:p>
            <a:pPr marL="0" indent="0">
              <a:buNone/>
            </a:pPr>
            <a:endParaRPr lang="de-DE" sz="1800" dirty="0"/>
          </a:p>
        </p:txBody>
      </p:sp>
      <p:sp>
        <p:nvSpPr>
          <p:cNvPr id="6" name="Textplatzhalter 5"/>
          <p:cNvSpPr>
            <a:spLocks noGrp="1"/>
          </p:cNvSpPr>
          <p:nvPr>
            <p:ph type="body" sz="quarter" idx="15"/>
          </p:nvPr>
        </p:nvSpPr>
        <p:spPr/>
        <p:txBody>
          <a:bodyPr/>
          <a:lstStyle/>
          <a:p>
            <a:r>
              <a:rPr lang="de-DE" dirty="0"/>
              <a:t>Gegenstand</a:t>
            </a:r>
          </a:p>
        </p:txBody>
      </p:sp>
    </p:spTree>
    <p:custDataLst>
      <p:tags r:id="rId1"/>
    </p:custDataLst>
    <p:extLst>
      <p:ext uri="{BB962C8B-B14F-4D97-AF65-F5344CB8AC3E}">
        <p14:creationId xmlns:p14="http://schemas.microsoft.com/office/powerpoint/2010/main" val="38481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0C1F-2440-2A4F-B55D-C66357F75D65}"/>
              </a:ext>
            </a:extLst>
          </p:cNvPr>
          <p:cNvSpPr>
            <a:spLocks noGrp="1"/>
          </p:cNvSpPr>
          <p:nvPr>
            <p:ph type="title"/>
          </p:nvPr>
        </p:nvSpPr>
        <p:spPr/>
        <p:txBody>
          <a:bodyPr/>
          <a:lstStyle/>
          <a:p>
            <a:r>
              <a:rPr lang="en-DE"/>
              <a:t>Pragmatiktheorien</a:t>
            </a:r>
          </a:p>
        </p:txBody>
      </p:sp>
      <p:sp>
        <p:nvSpPr>
          <p:cNvPr id="3" name="Footer Placeholder 2">
            <a:extLst>
              <a:ext uri="{FF2B5EF4-FFF2-40B4-BE49-F238E27FC236}">
                <a16:creationId xmlns:a16="http://schemas.microsoft.com/office/drawing/2014/main" id="{EFB07BEF-3F3C-4746-ADDB-72D0245F4C58}"/>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8638F52-2ACE-B746-B53E-1BF0A20B52FF}"/>
              </a:ext>
            </a:extLst>
          </p:cNvPr>
          <p:cNvSpPr>
            <a:spLocks noGrp="1"/>
          </p:cNvSpPr>
          <p:nvPr>
            <p:ph type="sldNum" sz="quarter" idx="12"/>
          </p:nvPr>
        </p:nvSpPr>
        <p:spPr/>
        <p:txBody>
          <a:bodyPr/>
          <a:lstStyle/>
          <a:p>
            <a:fld id="{9D195BCC-3514-4B1B-9C18-24F3D67EC549}" type="slidenum">
              <a:rPr lang="de-DE" smtClean="0"/>
              <a:t>29</a:t>
            </a:fld>
            <a:endParaRPr lang="de-DE"/>
          </a:p>
        </p:txBody>
      </p:sp>
      <p:sp>
        <p:nvSpPr>
          <p:cNvPr id="5" name="Text Placeholder 4">
            <a:extLst>
              <a:ext uri="{FF2B5EF4-FFF2-40B4-BE49-F238E27FC236}">
                <a16:creationId xmlns:a16="http://schemas.microsoft.com/office/drawing/2014/main" id="{8CF28E74-A93F-BD46-8F8A-4FDF8A37AE51}"/>
              </a:ext>
            </a:extLst>
          </p:cNvPr>
          <p:cNvSpPr>
            <a:spLocks noGrp="1"/>
          </p:cNvSpPr>
          <p:nvPr>
            <p:ph type="body" sz="quarter" idx="14"/>
          </p:nvPr>
        </p:nvSpPr>
        <p:spPr/>
        <p:txBody>
          <a:bodyPr/>
          <a:lstStyle/>
          <a:p>
            <a:r>
              <a:rPr lang="de-DE"/>
              <a:t>... versuchen das Verhältnis zwischen den unterschiedlichen Bedeutungen von „Bedeutung“ auszuloten</a:t>
            </a:r>
          </a:p>
          <a:p>
            <a:r>
              <a:rPr lang="de-DE"/>
              <a:t>... versuchen zu erklären, wie wir Sprache verstehen und gebrauchen</a:t>
            </a:r>
          </a:p>
          <a:p>
            <a:r>
              <a:rPr lang="de-DE"/>
              <a:t>... versuchen zu erklären, warum wir auch das verstehen, was nicht gesagt worden ist.</a:t>
            </a:r>
          </a:p>
          <a:p>
            <a:endParaRPr lang="en-DE"/>
          </a:p>
        </p:txBody>
      </p:sp>
      <p:sp>
        <p:nvSpPr>
          <p:cNvPr id="6" name="Text Placeholder 5">
            <a:extLst>
              <a:ext uri="{FF2B5EF4-FFF2-40B4-BE49-F238E27FC236}">
                <a16:creationId xmlns:a16="http://schemas.microsoft.com/office/drawing/2014/main" id="{23189AB7-989A-634A-B6C3-8884B97D3434}"/>
              </a:ext>
            </a:extLst>
          </p:cNvPr>
          <p:cNvSpPr>
            <a:spLocks noGrp="1"/>
          </p:cNvSpPr>
          <p:nvPr>
            <p:ph type="body" sz="quarter" idx="15"/>
          </p:nvPr>
        </p:nvSpPr>
        <p:spPr/>
        <p:txBody>
          <a:bodyPr/>
          <a:lstStyle/>
          <a:p>
            <a:endParaRPr lang="en-DE"/>
          </a:p>
        </p:txBody>
      </p:sp>
    </p:spTree>
    <p:extLst>
      <p:ext uri="{BB962C8B-B14F-4D97-AF65-F5344CB8AC3E}">
        <p14:creationId xmlns:p14="http://schemas.microsoft.com/office/powerpoint/2010/main" val="151281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17D7-377A-D54D-AAFB-6A7D8F87A540}"/>
              </a:ext>
            </a:extLst>
          </p:cNvPr>
          <p:cNvSpPr>
            <a:spLocks noGrp="1"/>
          </p:cNvSpPr>
          <p:nvPr>
            <p:ph type="title"/>
          </p:nvPr>
        </p:nvSpPr>
        <p:spPr/>
        <p:txBody>
          <a:bodyPr/>
          <a:lstStyle/>
          <a:p>
            <a:r>
              <a:rPr lang="en-DE"/>
              <a:t>Semantik </a:t>
            </a:r>
            <a:r>
              <a:rPr lang="en-DE" i="1"/>
              <a:t>in a nutshell</a:t>
            </a:r>
            <a:endParaRPr lang="en-DE"/>
          </a:p>
        </p:txBody>
      </p:sp>
      <p:sp>
        <p:nvSpPr>
          <p:cNvPr id="3" name="Footer Placeholder 2">
            <a:extLst>
              <a:ext uri="{FF2B5EF4-FFF2-40B4-BE49-F238E27FC236}">
                <a16:creationId xmlns:a16="http://schemas.microsoft.com/office/drawing/2014/main" id="{71640ABC-99D7-AB4A-8671-491E55DF96F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5251517-92AD-BD4C-A642-6E0E3865F6FE}"/>
              </a:ext>
            </a:extLst>
          </p:cNvPr>
          <p:cNvSpPr>
            <a:spLocks noGrp="1"/>
          </p:cNvSpPr>
          <p:nvPr>
            <p:ph type="sldNum" sz="quarter" idx="12"/>
          </p:nvPr>
        </p:nvSpPr>
        <p:spPr/>
        <p:txBody>
          <a:bodyPr/>
          <a:lstStyle/>
          <a:p>
            <a:fld id="{9D195BCC-3514-4B1B-9C18-24F3D67EC549}" type="slidenum">
              <a:rPr lang="de-DE" smtClean="0"/>
              <a:t>3</a:t>
            </a:fld>
            <a:endParaRPr lang="de-DE"/>
          </a:p>
        </p:txBody>
      </p:sp>
      <p:sp>
        <p:nvSpPr>
          <p:cNvPr id="5" name="Text Placeholder 4">
            <a:extLst>
              <a:ext uri="{FF2B5EF4-FFF2-40B4-BE49-F238E27FC236}">
                <a16:creationId xmlns:a16="http://schemas.microsoft.com/office/drawing/2014/main" id="{2C6D7FBA-97F4-1E42-9765-D43F36BA450E}"/>
              </a:ext>
            </a:extLst>
          </p:cNvPr>
          <p:cNvSpPr>
            <a:spLocks noGrp="1"/>
          </p:cNvSpPr>
          <p:nvPr>
            <p:ph type="body" sz="quarter" idx="14"/>
          </p:nvPr>
        </p:nvSpPr>
        <p:spPr/>
        <p:txBody>
          <a:bodyPr/>
          <a:lstStyle/>
          <a:p>
            <a:r>
              <a:rPr lang="en-DE" sz="1600" b="1"/>
              <a:t>Intension: </a:t>
            </a:r>
            <a:r>
              <a:rPr lang="en-DE" sz="1600"/>
              <a:t>deskriptive Bedeutung eines Begriffs; entspricht den semant. Merkmalen, die ihn charakterisieren (z.B. </a:t>
            </a:r>
            <a:r>
              <a:rPr lang="en-DE" sz="1600" i="1"/>
              <a:t>Bundeskanzler</a:t>
            </a:r>
            <a:r>
              <a:rPr lang="en-DE" sz="1600"/>
              <a:t>: Regierungschef, hat Richtlinienkompetenz, .....)</a:t>
            </a:r>
            <a:endParaRPr lang="en-DE" sz="1600" b="1"/>
          </a:p>
          <a:p>
            <a:r>
              <a:rPr lang="en-DE" sz="1600" b="1"/>
              <a:t>Extension</a:t>
            </a:r>
            <a:r>
              <a:rPr lang="en-DE" sz="1600"/>
              <a:t>: Klasse der Elemente, die ein sprachlicher Ausdruck bezeichnet (z.B. </a:t>
            </a:r>
            <a:r>
              <a:rPr lang="en-DE" sz="1600" i="1"/>
              <a:t>Präsident der USA: </a:t>
            </a:r>
            <a:r>
              <a:rPr lang="en-DE" sz="1600"/>
              <a:t>Joe Biden)</a:t>
            </a:r>
            <a:endParaRPr lang="en-DE" sz="1600" b="1"/>
          </a:p>
          <a:p>
            <a:r>
              <a:rPr lang="en-DE" sz="1600" b="1"/>
              <a:t>Prädikat</a:t>
            </a:r>
            <a:r>
              <a:rPr lang="en-DE" sz="1600"/>
              <a:t>: Konzept, das auf ein oder mehrere Argumente angewendet wird – z.B. </a:t>
            </a:r>
            <a:r>
              <a:rPr lang="en-DE" sz="1600" i="1"/>
              <a:t>Elke lacht: </a:t>
            </a:r>
            <a:r>
              <a:rPr lang="en-DE" sz="1600" cap="small"/>
              <a:t>lachen</a:t>
            </a:r>
            <a:r>
              <a:rPr lang="en-DE" sz="1600"/>
              <a:t>(Elke)</a:t>
            </a:r>
            <a:endParaRPr lang="en-DE" sz="1600" b="1"/>
          </a:p>
          <a:p>
            <a:r>
              <a:rPr lang="en-DE" sz="1600" b="1"/>
              <a:t>Prädikation: </a:t>
            </a:r>
            <a:r>
              <a:rPr lang="en-DE" sz="1600"/>
              <a:t>sprachlicher Ausdruck, der auf eine Proposition referieren kann (</a:t>
            </a:r>
            <a:r>
              <a:rPr lang="en-DE" sz="1600" i="1"/>
              <a:t>der Stift schreibt / zerbricht / ...</a:t>
            </a:r>
            <a:r>
              <a:rPr lang="en-DE" sz="1600"/>
              <a:t>)</a:t>
            </a:r>
            <a:endParaRPr lang="en-DE" sz="1600" b="1"/>
          </a:p>
        </p:txBody>
      </p:sp>
      <p:sp>
        <p:nvSpPr>
          <p:cNvPr id="6" name="Text Placeholder 5">
            <a:extLst>
              <a:ext uri="{FF2B5EF4-FFF2-40B4-BE49-F238E27FC236}">
                <a16:creationId xmlns:a16="http://schemas.microsoft.com/office/drawing/2014/main" id="{9ADB9DA5-8576-2C47-8641-11B700453216}"/>
              </a:ext>
            </a:extLst>
          </p:cNvPr>
          <p:cNvSpPr>
            <a:spLocks noGrp="1"/>
          </p:cNvSpPr>
          <p:nvPr>
            <p:ph type="body" sz="quarter" idx="15"/>
          </p:nvPr>
        </p:nvSpPr>
        <p:spPr/>
        <p:txBody>
          <a:bodyPr/>
          <a:lstStyle/>
          <a:p>
            <a:r>
              <a:rPr lang="en-DE"/>
              <a:t>Wichtige Termini (I)</a:t>
            </a:r>
          </a:p>
        </p:txBody>
      </p:sp>
    </p:spTree>
    <p:extLst>
      <p:ext uri="{BB962C8B-B14F-4D97-AF65-F5344CB8AC3E}">
        <p14:creationId xmlns:p14="http://schemas.microsoft.com/office/powerpoint/2010/main" val="2314299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06CA-427F-7748-A7A5-26D912537FE6}"/>
              </a:ext>
            </a:extLst>
          </p:cNvPr>
          <p:cNvSpPr>
            <a:spLocks noGrp="1"/>
          </p:cNvSpPr>
          <p:nvPr>
            <p:ph type="title"/>
          </p:nvPr>
        </p:nvSpPr>
        <p:spPr/>
        <p:txBody>
          <a:bodyPr/>
          <a:lstStyle/>
          <a:p>
            <a:r>
              <a:rPr lang="en-DE"/>
              <a:t>Pragmatiktheorien</a:t>
            </a:r>
          </a:p>
        </p:txBody>
      </p:sp>
      <p:sp>
        <p:nvSpPr>
          <p:cNvPr id="3" name="Footer Placeholder 2">
            <a:extLst>
              <a:ext uri="{FF2B5EF4-FFF2-40B4-BE49-F238E27FC236}">
                <a16:creationId xmlns:a16="http://schemas.microsoft.com/office/drawing/2014/main" id="{7839FC2F-F88B-224B-B151-484891065C2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2C28825-9295-8146-912D-E8BD59387883}"/>
              </a:ext>
            </a:extLst>
          </p:cNvPr>
          <p:cNvSpPr>
            <a:spLocks noGrp="1"/>
          </p:cNvSpPr>
          <p:nvPr>
            <p:ph type="sldNum" sz="quarter" idx="12"/>
          </p:nvPr>
        </p:nvSpPr>
        <p:spPr/>
        <p:txBody>
          <a:bodyPr/>
          <a:lstStyle/>
          <a:p>
            <a:fld id="{9D195BCC-3514-4B1B-9C18-24F3D67EC549}" type="slidenum">
              <a:rPr lang="de-DE" smtClean="0"/>
              <a:t>30</a:t>
            </a:fld>
            <a:endParaRPr lang="de-DE"/>
          </a:p>
        </p:txBody>
      </p:sp>
      <p:sp>
        <p:nvSpPr>
          <p:cNvPr id="6" name="Text Placeholder 5">
            <a:extLst>
              <a:ext uri="{FF2B5EF4-FFF2-40B4-BE49-F238E27FC236}">
                <a16:creationId xmlns:a16="http://schemas.microsoft.com/office/drawing/2014/main" id="{A1160BD1-DC1A-0646-8E9B-B54F8FAB5657}"/>
              </a:ext>
            </a:extLst>
          </p:cNvPr>
          <p:cNvSpPr>
            <a:spLocks noGrp="1"/>
          </p:cNvSpPr>
          <p:nvPr>
            <p:ph type="body" sz="quarter" idx="15"/>
          </p:nvPr>
        </p:nvSpPr>
        <p:spPr/>
        <p:txBody>
          <a:bodyPr/>
          <a:lstStyle/>
          <a:p>
            <a:r>
              <a:rPr lang="en-DE"/>
              <a:t>Grobe Untergliederung</a:t>
            </a:r>
          </a:p>
        </p:txBody>
      </p:sp>
      <p:sp>
        <p:nvSpPr>
          <p:cNvPr id="7" name="Rounded Rectangle 6">
            <a:extLst>
              <a:ext uri="{FF2B5EF4-FFF2-40B4-BE49-F238E27FC236}">
                <a16:creationId xmlns:a16="http://schemas.microsoft.com/office/drawing/2014/main" id="{E56BBD43-3DBC-B046-884D-0D201F4E16DD}"/>
              </a:ext>
            </a:extLst>
          </p:cNvPr>
          <p:cNvSpPr/>
          <p:nvPr/>
        </p:nvSpPr>
        <p:spPr>
          <a:xfrm>
            <a:off x="4023111" y="1913959"/>
            <a:ext cx="3213185"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800"/>
              <a:t>Griceanische Ansätze</a:t>
            </a:r>
          </a:p>
        </p:txBody>
      </p:sp>
      <p:sp>
        <p:nvSpPr>
          <p:cNvPr id="8" name="Rounded Rectangle 7">
            <a:extLst>
              <a:ext uri="{FF2B5EF4-FFF2-40B4-BE49-F238E27FC236}">
                <a16:creationId xmlns:a16="http://schemas.microsoft.com/office/drawing/2014/main" id="{B1572032-3EC7-CC4D-B54F-2BD8ADB782EA}"/>
              </a:ext>
            </a:extLst>
          </p:cNvPr>
          <p:cNvSpPr/>
          <p:nvPr/>
        </p:nvSpPr>
        <p:spPr>
          <a:xfrm>
            <a:off x="2699792" y="3222997"/>
            <a:ext cx="2952328" cy="576064"/>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800"/>
              <a:t>Neo-Griceanische Ansätze</a:t>
            </a:r>
          </a:p>
        </p:txBody>
      </p:sp>
      <p:sp>
        <p:nvSpPr>
          <p:cNvPr id="9" name="TextBox 8">
            <a:extLst>
              <a:ext uri="{FF2B5EF4-FFF2-40B4-BE49-F238E27FC236}">
                <a16:creationId xmlns:a16="http://schemas.microsoft.com/office/drawing/2014/main" id="{6543F62F-CCCC-744C-A587-2B8DDE0B12AB}"/>
              </a:ext>
            </a:extLst>
          </p:cNvPr>
          <p:cNvSpPr txBox="1"/>
          <p:nvPr/>
        </p:nvSpPr>
        <p:spPr>
          <a:xfrm>
            <a:off x="204199" y="2032237"/>
            <a:ext cx="2156360" cy="300210"/>
          </a:xfrm>
          <a:prstGeom prst="rect">
            <a:avLst/>
          </a:prstGeom>
          <a:noFill/>
        </p:spPr>
        <p:txBody>
          <a:bodyPr wrap="none" rtlCol="0">
            <a:spAutoFit/>
          </a:bodyPr>
          <a:lstStyle/>
          <a:p>
            <a:pPr algn="l"/>
            <a:r>
              <a:rPr lang="en-DE" dirty="0" err="1"/>
              <a:t>Bedeutungsminimalismus</a:t>
            </a:r>
          </a:p>
        </p:txBody>
      </p:sp>
      <p:sp>
        <p:nvSpPr>
          <p:cNvPr id="10" name="TextBox 9">
            <a:extLst>
              <a:ext uri="{FF2B5EF4-FFF2-40B4-BE49-F238E27FC236}">
                <a16:creationId xmlns:a16="http://schemas.microsoft.com/office/drawing/2014/main" id="{7EAA20EB-4258-0445-8795-4F779B774AF7}"/>
              </a:ext>
            </a:extLst>
          </p:cNvPr>
          <p:cNvSpPr txBox="1"/>
          <p:nvPr/>
        </p:nvSpPr>
        <p:spPr>
          <a:xfrm>
            <a:off x="204199" y="3360924"/>
            <a:ext cx="1454244" cy="300210"/>
          </a:xfrm>
          <a:prstGeom prst="rect">
            <a:avLst/>
          </a:prstGeom>
          <a:noFill/>
        </p:spPr>
        <p:txBody>
          <a:bodyPr wrap="none" rtlCol="0">
            <a:spAutoFit/>
          </a:bodyPr>
          <a:lstStyle/>
          <a:p>
            <a:pPr algn="l"/>
            <a:r>
              <a:rPr lang="en-DE" dirty="0" err="1"/>
              <a:t>Kontextualismus</a:t>
            </a:r>
          </a:p>
        </p:txBody>
      </p:sp>
      <p:sp>
        <p:nvSpPr>
          <p:cNvPr id="11" name="Rounded Rectangle 10">
            <a:extLst>
              <a:ext uri="{FF2B5EF4-FFF2-40B4-BE49-F238E27FC236}">
                <a16:creationId xmlns:a16="http://schemas.microsoft.com/office/drawing/2014/main" id="{4E6EB562-B4A8-1D4F-95E1-887D385CD35F}"/>
              </a:ext>
            </a:extLst>
          </p:cNvPr>
          <p:cNvSpPr/>
          <p:nvPr/>
        </p:nvSpPr>
        <p:spPr>
          <a:xfrm>
            <a:off x="5987473" y="3222997"/>
            <a:ext cx="2952328" cy="5760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800"/>
              <a:t>Relevanztheorie</a:t>
            </a:r>
          </a:p>
        </p:txBody>
      </p:sp>
      <p:cxnSp>
        <p:nvCxnSpPr>
          <p:cNvPr id="13" name="Straight Arrow Connector 12">
            <a:extLst>
              <a:ext uri="{FF2B5EF4-FFF2-40B4-BE49-F238E27FC236}">
                <a16:creationId xmlns:a16="http://schemas.microsoft.com/office/drawing/2014/main" id="{B6280D72-5CDA-E84E-8B22-D215FDA98799}"/>
              </a:ext>
            </a:extLst>
          </p:cNvPr>
          <p:cNvCxnSpPr>
            <a:stCxn id="7" idx="2"/>
            <a:endCxn id="8" idx="0"/>
          </p:cNvCxnSpPr>
          <p:nvPr/>
        </p:nvCxnSpPr>
        <p:spPr>
          <a:xfrm flipH="1">
            <a:off x="4175956" y="2490023"/>
            <a:ext cx="1453748" cy="732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35693-4E60-5C47-A594-C75CF91B4A76}"/>
              </a:ext>
            </a:extLst>
          </p:cNvPr>
          <p:cNvCxnSpPr>
            <a:cxnSpLocks/>
            <a:stCxn id="7" idx="2"/>
            <a:endCxn id="11" idx="0"/>
          </p:cNvCxnSpPr>
          <p:nvPr/>
        </p:nvCxnSpPr>
        <p:spPr>
          <a:xfrm>
            <a:off x="5629704" y="2490023"/>
            <a:ext cx="1833933" cy="732974"/>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206DB31-C144-1240-BF5A-055596C0C2A9}"/>
              </a:ext>
            </a:extLst>
          </p:cNvPr>
          <p:cNvCxnSpPr>
            <a:cxnSpLocks/>
            <a:endCxn id="11" idx="1"/>
          </p:cNvCxnSpPr>
          <p:nvPr/>
        </p:nvCxnSpPr>
        <p:spPr>
          <a:xfrm>
            <a:off x="5652120" y="3511029"/>
            <a:ext cx="335353" cy="0"/>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407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380B480E-373E-481E-B2FF-4782CAA21BD4}"/>
              </a:ext>
            </a:extLst>
          </p:cNvPr>
          <p:cNvSpPr/>
          <p:nvPr/>
        </p:nvSpPr>
        <p:spPr bwMode="auto">
          <a:xfrm>
            <a:off x="399397" y="2502917"/>
            <a:ext cx="8421075" cy="864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sz="1350" dirty="0">
                <a:solidFill>
                  <a:schemeClr val="tx1"/>
                </a:solidFill>
              </a:rPr>
              <a:t>Kategorien</a:t>
            </a:r>
          </a:p>
        </p:txBody>
      </p:sp>
      <p:sp>
        <p:nvSpPr>
          <p:cNvPr id="2" name="Titel 1">
            <a:extLst>
              <a:ext uri="{FF2B5EF4-FFF2-40B4-BE49-F238E27FC236}">
                <a16:creationId xmlns:a16="http://schemas.microsoft.com/office/drawing/2014/main" id="{748A2709-8F5D-48D8-A9CC-FF561EA32246}"/>
              </a:ext>
            </a:extLst>
          </p:cNvPr>
          <p:cNvSpPr>
            <a:spLocks noGrp="1"/>
          </p:cNvSpPr>
          <p:nvPr>
            <p:ph type="title"/>
          </p:nvPr>
        </p:nvSpPr>
        <p:spPr/>
        <p:txBody>
          <a:bodyPr/>
          <a:lstStyle/>
          <a:p>
            <a:r>
              <a:rPr lang="de-DE" dirty="0"/>
              <a:t>Kooperationsprinzip nach Grice</a:t>
            </a:r>
          </a:p>
        </p:txBody>
      </p:sp>
      <p:sp>
        <p:nvSpPr>
          <p:cNvPr id="3" name="Fußzeilenplatzhalter 2">
            <a:extLst>
              <a:ext uri="{FF2B5EF4-FFF2-40B4-BE49-F238E27FC236}">
                <a16:creationId xmlns:a16="http://schemas.microsoft.com/office/drawing/2014/main" id="{8E701E68-584A-45D5-9F08-6AA814B79D2C}"/>
              </a:ext>
            </a:extLst>
          </p:cNvPr>
          <p:cNvSpPr>
            <a:spLocks noGrp="1"/>
          </p:cNvSpPr>
          <p:nvPr>
            <p:ph type="ftr" sz="quarter" idx="11"/>
          </p:nvPr>
        </p:nvSpPr>
        <p:spPr/>
        <p:txBody>
          <a:bodyPr/>
          <a:lstStyle/>
          <a:p>
            <a:pPr>
              <a:defRPr/>
            </a:pPr>
            <a:endParaRPr lang="de-DE"/>
          </a:p>
        </p:txBody>
      </p:sp>
      <p:sp>
        <p:nvSpPr>
          <p:cNvPr id="4" name="Foliennummernplatzhalter 3">
            <a:extLst>
              <a:ext uri="{FF2B5EF4-FFF2-40B4-BE49-F238E27FC236}">
                <a16:creationId xmlns:a16="http://schemas.microsoft.com/office/drawing/2014/main" id="{EA265A37-E64E-4CB9-B87F-298E7FA34D55}"/>
              </a:ext>
            </a:extLst>
          </p:cNvPr>
          <p:cNvSpPr>
            <a:spLocks noGrp="1"/>
          </p:cNvSpPr>
          <p:nvPr>
            <p:ph type="sldNum" sz="quarter" idx="12"/>
          </p:nvPr>
        </p:nvSpPr>
        <p:spPr/>
        <p:txBody>
          <a:bodyPr/>
          <a:lstStyle/>
          <a:p>
            <a:pPr>
              <a:defRPr/>
            </a:pPr>
            <a:fld id="{9D195BCC-3514-4B1B-9C18-24F3D67EC549}" type="slidenum">
              <a:rPr lang="de-DE" smtClean="0"/>
              <a:t>31</a:t>
            </a:fld>
            <a:endParaRPr lang="de-DE"/>
          </a:p>
        </p:txBody>
      </p:sp>
      <p:graphicFrame>
        <p:nvGraphicFramePr>
          <p:cNvPr id="7" name="Diagramm 6">
            <a:extLst>
              <a:ext uri="{FF2B5EF4-FFF2-40B4-BE49-F238E27FC236}">
                <a16:creationId xmlns:a16="http://schemas.microsoft.com/office/drawing/2014/main" id="{C9D1BABE-DF1F-4B30-B631-CB086B5DC0B7}"/>
              </a:ext>
            </a:extLst>
          </p:cNvPr>
          <p:cNvGraphicFramePr/>
          <p:nvPr/>
        </p:nvGraphicFramePr>
        <p:xfrm>
          <a:off x="741376" y="829980"/>
          <a:ext cx="7016978" cy="3574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Rechteck 25">
            <a:extLst>
              <a:ext uri="{FF2B5EF4-FFF2-40B4-BE49-F238E27FC236}">
                <a16:creationId xmlns:a16="http://schemas.microsoft.com/office/drawing/2014/main" id="{5894A995-1F3E-4724-B6A8-826C310A231F}"/>
              </a:ext>
            </a:extLst>
          </p:cNvPr>
          <p:cNvSpPr/>
          <p:nvPr/>
        </p:nvSpPr>
        <p:spPr bwMode="auto">
          <a:xfrm>
            <a:off x="399397" y="3745438"/>
            <a:ext cx="8421075" cy="6296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Konversationsmaximen</a:t>
            </a:r>
            <a:endParaRPr lang="de-DE" sz="1800" dirty="0">
              <a:solidFill>
                <a:schemeClr val="tx1"/>
              </a:solidFill>
            </a:endParaRPr>
          </a:p>
        </p:txBody>
      </p:sp>
    </p:spTree>
    <p:custDataLst>
      <p:tags r:id="rId1"/>
    </p:custDataLst>
    <p:extLst>
      <p:ext uri="{BB962C8B-B14F-4D97-AF65-F5344CB8AC3E}">
        <p14:creationId xmlns:p14="http://schemas.microsoft.com/office/powerpoint/2010/main" val="2478492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0EEC-E57F-6E4E-8530-409237528FC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5D89ADDF-6EB8-AE40-81A6-16F244DF4F1E}"/>
              </a:ext>
            </a:extLst>
          </p:cNvPr>
          <p:cNvSpPr>
            <a:spLocks noGrp="1"/>
          </p:cNvSpPr>
          <p:nvPr>
            <p:ph type="ftr" sz="quarter" idx="11"/>
          </p:nvPr>
        </p:nvSpPr>
        <p:spPr/>
        <p:txBody>
          <a:bodyPr/>
          <a:lstStyle/>
          <a:p>
            <a:r>
              <a:rPr lang="de-DE"/>
              <a:t>(Saaed 2015)</a:t>
            </a:r>
          </a:p>
        </p:txBody>
      </p:sp>
      <p:sp>
        <p:nvSpPr>
          <p:cNvPr id="4" name="Slide Number Placeholder 3">
            <a:extLst>
              <a:ext uri="{FF2B5EF4-FFF2-40B4-BE49-F238E27FC236}">
                <a16:creationId xmlns:a16="http://schemas.microsoft.com/office/drawing/2014/main" id="{E8861AC7-2674-D44C-9625-E15B20760FE3}"/>
              </a:ext>
            </a:extLst>
          </p:cNvPr>
          <p:cNvSpPr>
            <a:spLocks noGrp="1"/>
          </p:cNvSpPr>
          <p:nvPr>
            <p:ph type="sldNum" sz="quarter" idx="12"/>
          </p:nvPr>
        </p:nvSpPr>
        <p:spPr/>
        <p:txBody>
          <a:bodyPr/>
          <a:lstStyle/>
          <a:p>
            <a:fld id="{9D195BCC-3514-4B1B-9C18-24F3D67EC549}" type="slidenum">
              <a:rPr lang="de-DE" smtClean="0"/>
              <a:t>32</a:t>
            </a:fld>
            <a:endParaRPr lang="de-DE"/>
          </a:p>
        </p:txBody>
      </p:sp>
      <p:sp>
        <p:nvSpPr>
          <p:cNvPr id="5" name="Text Placeholder 4">
            <a:extLst>
              <a:ext uri="{FF2B5EF4-FFF2-40B4-BE49-F238E27FC236}">
                <a16:creationId xmlns:a16="http://schemas.microsoft.com/office/drawing/2014/main" id="{8E830813-AD98-FE4E-BDA4-93423ACB831C}"/>
              </a:ext>
            </a:extLst>
          </p:cNvPr>
          <p:cNvSpPr>
            <a:spLocks noGrp="1"/>
          </p:cNvSpPr>
          <p:nvPr>
            <p:ph type="body" sz="quarter" idx="14"/>
          </p:nvPr>
        </p:nvSpPr>
        <p:spPr/>
        <p:txBody>
          <a:bodyPr/>
          <a:lstStyle/>
          <a:p>
            <a:r>
              <a:rPr lang="en-DE"/>
              <a:t>Laurence Horn (z.B. 1984) überführt Gricesche Maximen in zwei einfache Prinzipien:</a:t>
            </a:r>
          </a:p>
          <a:p>
            <a:endParaRPr lang="en-DE"/>
          </a:p>
          <a:p>
            <a:endParaRPr lang="en-DE"/>
          </a:p>
          <a:p>
            <a:r>
              <a:rPr lang="en-DE">
                <a:solidFill>
                  <a:srgbClr val="0070C0"/>
                </a:solidFill>
              </a:rPr>
              <a:t>Q-Prinzip</a:t>
            </a:r>
            <a:r>
              <a:rPr lang="en-DE"/>
              <a:t>: Mache deinen Beitrag ausreichend informativ (</a:t>
            </a:r>
            <a:r>
              <a:rPr lang="en-DE" i="1"/>
              <a:t>sufficient</a:t>
            </a:r>
            <a:r>
              <a:rPr lang="en-DE"/>
              <a:t>); sage so viel wie du kannst (soweit es das R-Prinzip erfordert)</a:t>
            </a:r>
          </a:p>
          <a:p>
            <a:r>
              <a:rPr lang="en-DE">
                <a:solidFill>
                  <a:srgbClr val="0070C0"/>
                </a:solidFill>
              </a:rPr>
              <a:t>R-Prinzip</a:t>
            </a:r>
            <a:r>
              <a:rPr lang="en-DE"/>
              <a:t>: Mache deinen Beitrag notwendig; sage nicht mehr, als du sagen musst (in Anbetracht des Q-Prinzips)</a:t>
            </a:r>
          </a:p>
        </p:txBody>
      </p:sp>
      <p:sp>
        <p:nvSpPr>
          <p:cNvPr id="6" name="Text Placeholder 5">
            <a:extLst>
              <a:ext uri="{FF2B5EF4-FFF2-40B4-BE49-F238E27FC236}">
                <a16:creationId xmlns:a16="http://schemas.microsoft.com/office/drawing/2014/main" id="{5330A31B-4A37-CC4D-A986-360863B64B5F}"/>
              </a:ext>
            </a:extLst>
          </p:cNvPr>
          <p:cNvSpPr>
            <a:spLocks noGrp="1"/>
          </p:cNvSpPr>
          <p:nvPr>
            <p:ph type="body" sz="quarter" idx="15"/>
          </p:nvPr>
        </p:nvSpPr>
        <p:spPr/>
        <p:txBody>
          <a:bodyPr/>
          <a:lstStyle/>
          <a:p>
            <a:r>
              <a:rPr lang="en-DE"/>
              <a:t>Kontextualismus: Neo-Griceanische Ansätze</a:t>
            </a:r>
          </a:p>
        </p:txBody>
      </p:sp>
      <p:sp>
        <p:nvSpPr>
          <p:cNvPr id="7" name="Rounded Rectangular Callout 6">
            <a:extLst>
              <a:ext uri="{FF2B5EF4-FFF2-40B4-BE49-F238E27FC236}">
                <a16:creationId xmlns:a16="http://schemas.microsoft.com/office/drawing/2014/main" id="{1498027C-48D0-1146-A99C-62BDF677AAE3}"/>
              </a:ext>
            </a:extLst>
          </p:cNvPr>
          <p:cNvSpPr/>
          <p:nvPr/>
        </p:nvSpPr>
        <p:spPr>
          <a:xfrm>
            <a:off x="1475656" y="2286893"/>
            <a:ext cx="2736304" cy="504056"/>
          </a:xfrm>
          <a:prstGeom prst="wedgeRoundRectCallout">
            <a:avLst>
              <a:gd name="adj1" fmla="val -70709"/>
              <a:gd name="adj2" fmla="val 6520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000">
                <a:latin typeface="Ink Free" panose="03080402000500000000" pitchFamily="66" charset="0"/>
              </a:rPr>
              <a:t>Qualität/Quantität</a:t>
            </a:r>
          </a:p>
        </p:txBody>
      </p:sp>
      <p:sp>
        <p:nvSpPr>
          <p:cNvPr id="8" name="Rounded Rectangular Callout 7">
            <a:extLst>
              <a:ext uri="{FF2B5EF4-FFF2-40B4-BE49-F238E27FC236}">
                <a16:creationId xmlns:a16="http://schemas.microsoft.com/office/drawing/2014/main" id="{935653EA-722A-1A46-BDAB-8D029BE60467}"/>
              </a:ext>
            </a:extLst>
          </p:cNvPr>
          <p:cNvSpPr/>
          <p:nvPr/>
        </p:nvSpPr>
        <p:spPr>
          <a:xfrm>
            <a:off x="1475656" y="4314884"/>
            <a:ext cx="2736304" cy="504056"/>
          </a:xfrm>
          <a:prstGeom prst="wedgeRoundRectCallout">
            <a:avLst>
              <a:gd name="adj1" fmla="val -68714"/>
              <a:gd name="adj2" fmla="val -8370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000">
                <a:latin typeface="Ink Free" panose="03080402000500000000" pitchFamily="66" charset="0"/>
              </a:rPr>
              <a:t>Relevanz</a:t>
            </a:r>
          </a:p>
        </p:txBody>
      </p:sp>
    </p:spTree>
    <p:extLst>
      <p:ext uri="{BB962C8B-B14F-4D97-AF65-F5344CB8AC3E}">
        <p14:creationId xmlns:p14="http://schemas.microsoft.com/office/powerpoint/2010/main" val="2961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6635-ECA0-6444-AF9F-1C06095777BE}"/>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502CCFA7-0775-0146-AE1A-B7B90F1C2D1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D207518-E1FB-5443-A71A-D5206DAA6BCF}"/>
              </a:ext>
            </a:extLst>
          </p:cNvPr>
          <p:cNvSpPr>
            <a:spLocks noGrp="1"/>
          </p:cNvSpPr>
          <p:nvPr>
            <p:ph type="sldNum" sz="quarter" idx="12"/>
          </p:nvPr>
        </p:nvSpPr>
        <p:spPr/>
        <p:txBody>
          <a:bodyPr/>
          <a:lstStyle/>
          <a:p>
            <a:fld id="{9D195BCC-3514-4B1B-9C18-24F3D67EC549}" type="slidenum">
              <a:rPr lang="de-DE" smtClean="0"/>
              <a:t>33</a:t>
            </a:fld>
            <a:endParaRPr lang="de-DE"/>
          </a:p>
        </p:txBody>
      </p:sp>
      <p:sp>
        <p:nvSpPr>
          <p:cNvPr id="5" name="Text Placeholder 4">
            <a:extLst>
              <a:ext uri="{FF2B5EF4-FFF2-40B4-BE49-F238E27FC236}">
                <a16:creationId xmlns:a16="http://schemas.microsoft.com/office/drawing/2014/main" id="{F206DFE0-A101-AC4F-86BC-2D8ECCFB8CF7}"/>
              </a:ext>
            </a:extLst>
          </p:cNvPr>
          <p:cNvSpPr>
            <a:spLocks noGrp="1"/>
          </p:cNvSpPr>
          <p:nvPr>
            <p:ph type="body" sz="quarter" idx="14"/>
          </p:nvPr>
        </p:nvSpPr>
        <p:spPr>
          <a:xfrm>
            <a:off x="521550" y="1545752"/>
            <a:ext cx="8442938" cy="3311525"/>
          </a:xfrm>
        </p:spPr>
        <p:txBody>
          <a:bodyPr/>
          <a:lstStyle/>
          <a:p>
            <a:pPr marL="0" indent="0">
              <a:buNone/>
            </a:pPr>
            <a:r>
              <a:rPr lang="en-DE" b="1"/>
              <a:t>Levinsons I- und M-Heuristik:</a:t>
            </a:r>
          </a:p>
          <a:p>
            <a:endParaRPr lang="en-DE" sz="300"/>
          </a:p>
          <a:p>
            <a:pPr marL="0" indent="0">
              <a:buNone/>
            </a:pPr>
            <a:r>
              <a:rPr lang="en-GB">
                <a:solidFill>
                  <a:srgbClr val="0070C0"/>
                </a:solidFill>
              </a:rPr>
              <a:t>I-heuristic</a:t>
            </a:r>
          </a:p>
          <a:p>
            <a:r>
              <a:rPr lang="en-GB"/>
              <a:t>Speaker: Do not say more than is required (bearing in mind the Q-heuristic)</a:t>
            </a:r>
          </a:p>
          <a:p>
            <a:r>
              <a:rPr lang="en-GB"/>
              <a:t>Addressee: What is said simply is meant to be interpreted stereotypically.</a:t>
            </a:r>
          </a:p>
          <a:p>
            <a:endParaRPr lang="en-GB" sz="400"/>
          </a:p>
          <a:p>
            <a:pPr marL="0" indent="0">
              <a:buNone/>
            </a:pPr>
            <a:r>
              <a:rPr lang="en-GB">
                <a:solidFill>
                  <a:srgbClr val="0070C0"/>
                </a:solidFill>
              </a:rPr>
              <a:t>M-heuristic</a:t>
            </a:r>
          </a:p>
          <a:p>
            <a:r>
              <a:rPr lang="en-GB"/>
              <a:t>Speaker: Do not use an unusual expression without reason.</a:t>
            </a:r>
          </a:p>
          <a:p>
            <a:r>
              <a:rPr lang="en-GB"/>
              <a:t>Addressee: What is said in an unusual way signals an unusual situation.</a:t>
            </a:r>
          </a:p>
          <a:p>
            <a:endParaRPr lang="en-DE"/>
          </a:p>
        </p:txBody>
      </p:sp>
      <p:sp>
        <p:nvSpPr>
          <p:cNvPr id="6" name="Text Placeholder 5">
            <a:extLst>
              <a:ext uri="{FF2B5EF4-FFF2-40B4-BE49-F238E27FC236}">
                <a16:creationId xmlns:a16="http://schemas.microsoft.com/office/drawing/2014/main" id="{D039EE7E-ECAF-4541-A2E4-E08377D1DB86}"/>
              </a:ext>
            </a:extLst>
          </p:cNvPr>
          <p:cNvSpPr>
            <a:spLocks noGrp="1"/>
          </p:cNvSpPr>
          <p:nvPr>
            <p:ph type="body" sz="quarter" idx="15"/>
          </p:nvPr>
        </p:nvSpPr>
        <p:spPr/>
        <p:txBody>
          <a:bodyPr/>
          <a:lstStyle/>
          <a:p>
            <a:r>
              <a:rPr lang="en-DE"/>
              <a:t>Kontextualismus: Neo-Griceanische Ansätze</a:t>
            </a:r>
          </a:p>
        </p:txBody>
      </p:sp>
    </p:spTree>
    <p:extLst>
      <p:ext uri="{BB962C8B-B14F-4D97-AF65-F5344CB8AC3E}">
        <p14:creationId xmlns:p14="http://schemas.microsoft.com/office/powerpoint/2010/main" val="15156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 Foto: Philosophia2, CC BY-SA 3.0, https://commons.wikimedia.org/w/index.php?curid=29025872</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34</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50" y="1545752"/>
            <a:ext cx="5058562" cy="3311525"/>
          </a:xfrm>
        </p:spPr>
        <p:txBody>
          <a:bodyPr/>
          <a:lstStyle/>
          <a:p>
            <a:r>
              <a:rPr lang="en-DE"/>
              <a:t>entwickelt von Dan Sperber und Deirdre Wilson</a:t>
            </a:r>
          </a:p>
          <a:p>
            <a:r>
              <a:rPr lang="en-DE"/>
              <a:t>Relevanz als zentrale Kategorie</a:t>
            </a:r>
          </a:p>
          <a:p>
            <a:r>
              <a:rPr lang="en-DE" b="1"/>
              <a:t>Relevanz</a:t>
            </a:r>
            <a:r>
              <a:rPr lang="en-DE"/>
              <a:t> bemisst sich nach Sperber &amp; Wilson am kognitiven Effekt und am Verarbeitungsaufwand: </a:t>
            </a:r>
          </a:p>
          <a:p>
            <a:pPr lvl="1"/>
            <a:r>
              <a:rPr lang="en-DE"/>
              <a:t>Je größer der positive kognitive Effekt eines Stimulus, desto relevanter ist er</a:t>
            </a:r>
          </a:p>
          <a:p>
            <a:pPr lvl="1"/>
            <a:r>
              <a:rPr lang="en-DE"/>
              <a:t>Umgekehrt wirkt sich ein hoher Verarbeitungsaufwand negativ auf die Relevanz eines Stimulus aus</a:t>
            </a:r>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pic>
        <p:nvPicPr>
          <p:cNvPr id="1028" name="Picture 4">
            <a:extLst>
              <a:ext uri="{FF2B5EF4-FFF2-40B4-BE49-F238E27FC236}">
                <a16:creationId xmlns:a16="http://schemas.microsoft.com/office/drawing/2014/main" id="{61680BC8-8882-3947-B5EC-E98E92AD8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451" y="1997736"/>
            <a:ext cx="3226480" cy="242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53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 Foto (Ausschnitt): By Rory112233, CC BY-SA 4.0, https://commons.wikimedia.org/w/index.php?curid=65416648</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35</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49" y="1545752"/>
            <a:ext cx="8100957" cy="3311525"/>
          </a:xfrm>
        </p:spPr>
        <p:txBody>
          <a:bodyPr/>
          <a:lstStyle/>
          <a:p>
            <a:r>
              <a:rPr lang="en-DE"/>
              <a:t>Unter einem </a:t>
            </a:r>
            <a:r>
              <a:rPr lang="en-DE" b="1"/>
              <a:t>positiven kognitiven Effekt </a:t>
            </a:r>
            <a:r>
              <a:rPr lang="en-DE"/>
              <a:t>verstehen sie dabei, dass die Verarbeitung des Stimulus zu einer </a:t>
            </a:r>
            <a:r>
              <a:rPr lang="en-DE" b="1"/>
              <a:t>neuen Annahme über die Wirklichkeit</a:t>
            </a:r>
            <a:r>
              <a:rPr lang="en-DE"/>
              <a:t> führt </a:t>
            </a:r>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
        <p:nvSpPr>
          <p:cNvPr id="8" name="Oval 7">
            <a:extLst>
              <a:ext uri="{FF2B5EF4-FFF2-40B4-BE49-F238E27FC236}">
                <a16:creationId xmlns:a16="http://schemas.microsoft.com/office/drawing/2014/main" id="{16391378-3F1B-D148-8241-D95180FE0463}"/>
              </a:ext>
            </a:extLst>
          </p:cNvPr>
          <p:cNvSpPr/>
          <p:nvPr/>
        </p:nvSpPr>
        <p:spPr>
          <a:xfrm>
            <a:off x="1691680" y="3534735"/>
            <a:ext cx="936104" cy="11914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3074" name="Picture 2" descr="Eyes, Surprise, Wow, Expression, Open, Emotion, Shock">
            <a:extLst>
              <a:ext uri="{FF2B5EF4-FFF2-40B4-BE49-F238E27FC236}">
                <a16:creationId xmlns:a16="http://schemas.microsoft.com/office/drawing/2014/main" id="{1F0EF2F2-771A-7D47-9EE7-C206314FB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708" y="3692874"/>
            <a:ext cx="432048" cy="3406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B206D35-72C2-2941-B4B9-B736F119A915}"/>
              </a:ext>
            </a:extLst>
          </p:cNvPr>
          <p:cNvPicPr>
            <a:picLocks noChangeAspect="1"/>
          </p:cNvPicPr>
          <p:nvPr/>
        </p:nvPicPr>
        <p:blipFill>
          <a:blip r:embed="rId4"/>
          <a:stretch>
            <a:fillRect/>
          </a:stretch>
        </p:blipFill>
        <p:spPr>
          <a:xfrm>
            <a:off x="1858290" y="2790949"/>
            <a:ext cx="602883" cy="842774"/>
          </a:xfrm>
          <a:prstGeom prst="rect">
            <a:avLst/>
          </a:prstGeom>
        </p:spPr>
      </p:pic>
      <p:pic>
        <p:nvPicPr>
          <p:cNvPr id="3076" name="Picture 4" descr="Cartoon, Icon, Light Bulb, Symbol">
            <a:extLst>
              <a:ext uri="{FF2B5EF4-FFF2-40B4-BE49-F238E27FC236}">
                <a16:creationId xmlns:a16="http://schemas.microsoft.com/office/drawing/2014/main" id="{BDE6A405-5EB9-BD45-B1F7-6F2BFB752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513" y="2579701"/>
            <a:ext cx="778590" cy="821916"/>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0A65091B-A92D-4F42-9DEE-1812B764F6AB}"/>
              </a:ext>
            </a:extLst>
          </p:cNvPr>
          <p:cNvSpPr/>
          <p:nvPr/>
        </p:nvSpPr>
        <p:spPr>
          <a:xfrm>
            <a:off x="5868144" y="3534735"/>
            <a:ext cx="936104" cy="11914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7" name="Picture 2" descr="Eyes, Surprise, Wow, Expression, Open, Emotion, Shock">
            <a:extLst>
              <a:ext uri="{FF2B5EF4-FFF2-40B4-BE49-F238E27FC236}">
                <a16:creationId xmlns:a16="http://schemas.microsoft.com/office/drawing/2014/main" id="{33AF97E0-66DF-E74C-AC1F-77D04EF3F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172" y="3692874"/>
            <a:ext cx="432048" cy="340682"/>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Callout 12">
            <a:extLst>
              <a:ext uri="{FF2B5EF4-FFF2-40B4-BE49-F238E27FC236}">
                <a16:creationId xmlns:a16="http://schemas.microsoft.com/office/drawing/2014/main" id="{83DC080C-2809-B44F-863D-BCB68AB2B58F}"/>
              </a:ext>
            </a:extLst>
          </p:cNvPr>
          <p:cNvSpPr/>
          <p:nvPr/>
        </p:nvSpPr>
        <p:spPr>
          <a:xfrm>
            <a:off x="2794394" y="2510753"/>
            <a:ext cx="2281662" cy="1122969"/>
          </a:xfrm>
          <a:prstGeom prst="cloudCallout">
            <a:avLst>
              <a:gd name="adj1" fmla="val -66942"/>
              <a:gd name="adj2" fmla="val -2739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b="1">
                <a:latin typeface="Ink Free" panose="03080402000500000000" pitchFamily="66" charset="0"/>
              </a:rPr>
              <a:t>CHEM-TRAILS!!!11elf</a:t>
            </a:r>
          </a:p>
        </p:txBody>
      </p:sp>
      <p:sp>
        <p:nvSpPr>
          <p:cNvPr id="19" name="Cloud Callout 18">
            <a:extLst>
              <a:ext uri="{FF2B5EF4-FFF2-40B4-BE49-F238E27FC236}">
                <a16:creationId xmlns:a16="http://schemas.microsoft.com/office/drawing/2014/main" id="{05B196D1-5036-484C-94CF-50CC28E28813}"/>
              </a:ext>
            </a:extLst>
          </p:cNvPr>
          <p:cNvSpPr/>
          <p:nvPr/>
        </p:nvSpPr>
        <p:spPr>
          <a:xfrm>
            <a:off x="7105957" y="2704629"/>
            <a:ext cx="1683159" cy="1122969"/>
          </a:xfrm>
          <a:prstGeom prst="cloudCallout">
            <a:avLst>
              <a:gd name="adj1" fmla="val -66942"/>
              <a:gd name="adj2" fmla="val -2739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b="1">
                <a:latin typeface="Ink Free" panose="03080402000500000000" pitchFamily="66" charset="0"/>
              </a:rPr>
              <a:t>Ach so,</a:t>
            </a:r>
          </a:p>
          <a:p>
            <a:pPr algn="ctr"/>
            <a:r>
              <a:rPr lang="en-DE" sz="1600" b="1">
                <a:latin typeface="Ink Free" panose="03080402000500000000" pitchFamily="66" charset="0"/>
              </a:rPr>
              <a:t>Kondens-</a:t>
            </a:r>
          </a:p>
          <a:p>
            <a:pPr algn="ctr"/>
            <a:r>
              <a:rPr lang="en-DE" sz="1600" b="1">
                <a:latin typeface="Ink Free" panose="03080402000500000000" pitchFamily="66" charset="0"/>
              </a:rPr>
              <a:t>streifen...</a:t>
            </a:r>
          </a:p>
        </p:txBody>
      </p:sp>
      <p:sp>
        <p:nvSpPr>
          <p:cNvPr id="14" name="Striped Right Arrow 13">
            <a:extLst>
              <a:ext uri="{FF2B5EF4-FFF2-40B4-BE49-F238E27FC236}">
                <a16:creationId xmlns:a16="http://schemas.microsoft.com/office/drawing/2014/main" id="{84CABED5-89C3-BE4C-B94D-74F670C98541}"/>
              </a:ext>
            </a:extLst>
          </p:cNvPr>
          <p:cNvSpPr/>
          <p:nvPr/>
        </p:nvSpPr>
        <p:spPr>
          <a:xfrm>
            <a:off x="3275856" y="3871069"/>
            <a:ext cx="2088232" cy="648072"/>
          </a:xfrm>
          <a:prstGeom prst="stripedRightArrow">
            <a:avLst/>
          </a:prstGeom>
          <a:gradFill flip="none" rotWithShape="1">
            <a:gsLst>
              <a:gs pos="1000">
                <a:srgbClr val="FF0000"/>
              </a:gs>
              <a:gs pos="67000">
                <a:srgbClr val="FFC000"/>
              </a:gs>
              <a:gs pos="100000">
                <a:srgbClr val="FFFF00"/>
              </a:gs>
            </a:gsLst>
            <a:lin ang="108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7853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2776E2-6027-4D4F-8F45-912880D9D02A}"/>
              </a:ext>
            </a:extLst>
          </p:cNvPr>
          <p:cNvSpPr/>
          <p:nvPr/>
        </p:nvSpPr>
        <p:spPr>
          <a:xfrm>
            <a:off x="521494" y="1545752"/>
            <a:ext cx="8101012" cy="669133"/>
          </a:xfrm>
          <a:prstGeom prst="rect">
            <a:avLst/>
          </a:prstGeom>
          <a:solidFill>
            <a:srgbClr val="CCDDE7"/>
          </a:solidFill>
          <a:ln>
            <a:solidFill>
              <a:srgbClr val="CCD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600"/>
              </a:spcBef>
              <a:buClr>
                <a:srgbClr val="006AB3"/>
              </a:buClr>
            </a:pPr>
            <a:r>
              <a:rPr lang="en-DE" sz="2000" b="1">
                <a:solidFill>
                  <a:prstClr val="black"/>
                </a:solidFill>
              </a:rPr>
              <a:t>Kognitives Prinzip der Relevanz</a:t>
            </a:r>
            <a:r>
              <a:rPr lang="en-DE" sz="2000">
                <a:solidFill>
                  <a:prstClr val="black"/>
                </a:solidFill>
              </a:rPr>
              <a:t>: Die menschliche Kognition ist auf </a:t>
            </a:r>
            <a:r>
              <a:rPr lang="en-DE" sz="2000" b="1">
                <a:solidFill>
                  <a:prstClr val="black"/>
                </a:solidFill>
              </a:rPr>
              <a:t>Relevanzmaximierung </a:t>
            </a:r>
            <a:r>
              <a:rPr lang="en-DE" sz="2000">
                <a:solidFill>
                  <a:prstClr val="black"/>
                </a:solidFill>
              </a:rPr>
              <a:t>ausgerichtet</a:t>
            </a:r>
          </a:p>
        </p:txBody>
      </p:sp>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36</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49" y="2348003"/>
            <a:ext cx="8100957" cy="2509274"/>
          </a:xfrm>
        </p:spPr>
        <p:txBody>
          <a:bodyPr/>
          <a:lstStyle/>
          <a:p>
            <a:r>
              <a:rPr lang="en-GB"/>
              <a:t>"human cognition tends to be geared to the maximisation of the cumulative relevance of the inputs it processes" (Sperber &amp; Wilson 1995: 261)</a:t>
            </a:r>
          </a:p>
          <a:p>
            <a:r>
              <a:rPr lang="en-GB"/>
              <a:t>S&amp;W gehen davon aus, dass unsere Kognition sich evolutionär so entwickelt hat, dass sie tendenziell (!) die relevantesten Stimuli "herauspicken", also diejenigen mit dem optimalen "Kosten-Nutzen-Verhältnis" zwischen Verarbeitungsaufwand und Informativität</a:t>
            </a:r>
          </a:p>
          <a:p>
            <a:endParaRPr lang="en-DE"/>
          </a:p>
          <a:p>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7375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37</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49" y="1545752"/>
            <a:ext cx="8100957" cy="3311525"/>
          </a:xfrm>
        </p:spPr>
        <p:txBody>
          <a:bodyPr/>
          <a:lstStyle/>
          <a:p>
            <a:r>
              <a:rPr lang="de-DE"/>
              <a:t>Sprache als Beispiel für </a:t>
            </a:r>
            <a:r>
              <a:rPr lang="de-DE" b="1"/>
              <a:t>ostensiv-inferenzielle Kommunikation</a:t>
            </a:r>
            <a:endParaRPr lang="de-DE"/>
          </a:p>
          <a:p>
            <a:r>
              <a:rPr lang="de-DE"/>
              <a:t>ostensiv-inferenzielle Kommunikation verfolgt immer zwei Zielsetzungen parallel:</a:t>
            </a:r>
          </a:p>
          <a:p>
            <a:pPr lvl="1"/>
            <a:r>
              <a:rPr lang="de-DE"/>
              <a:t>Zielsetzung der Information: Rezipient*innen sollen über etwas informiert werden.</a:t>
            </a:r>
          </a:p>
          <a:p>
            <a:pPr lvl="1"/>
            <a:r>
              <a:rPr lang="de-DE"/>
              <a:t>Zielsetzung der Kommunikation: Rezipient*innen sollen über die eigene Zielsetzung der Information informiert werden. (Ostension)</a:t>
            </a:r>
          </a:p>
          <a:p>
            <a:pPr marL="0" indent="0">
              <a:buNone/>
            </a:pPr>
            <a:r>
              <a:rPr lang="de-DE">
                <a:sym typeface="Wingdings" pitchFamily="2" charset="2"/>
              </a:rPr>
              <a:t> "signalling signalhood" (Scott-Phillips et al. 2009)</a:t>
            </a:r>
          </a:p>
          <a:p>
            <a:pPr marL="0" indent="0">
              <a:buNone/>
            </a:pPr>
            <a:endParaRPr lang="de-DE">
              <a:sym typeface="Wingdings" pitchFamily="2" charset="2"/>
            </a:endParaRPr>
          </a:p>
          <a:p>
            <a:pPr marL="0" indent="0">
              <a:buNone/>
            </a:pPr>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195997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(Meibauer 2001: 121)</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38</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49" y="1545752"/>
            <a:ext cx="8100958" cy="3311525"/>
          </a:xfrm>
        </p:spPr>
        <p:txBody>
          <a:bodyPr/>
          <a:lstStyle/>
          <a:p>
            <a:r>
              <a:rPr lang="de-DE" b="1">
                <a:solidFill>
                  <a:srgbClr val="0070C0"/>
                </a:solidFill>
              </a:rPr>
              <a:t>Ostension</a:t>
            </a:r>
            <a:r>
              <a:rPr lang="de-DE"/>
              <a:t>: das Signal, dass die Sprecherin etwas mitzuteilen hat</a:t>
            </a:r>
          </a:p>
          <a:p>
            <a:r>
              <a:rPr lang="de-DE" b="1">
                <a:solidFill>
                  <a:srgbClr val="0070C0"/>
                </a:solidFill>
              </a:rPr>
              <a:t>Inferenz</a:t>
            </a:r>
            <a:r>
              <a:rPr lang="de-DE"/>
              <a:t>: der logische Prozess, mit dem ein Hörer die Bedeutung ableitet.</a:t>
            </a:r>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pic>
        <p:nvPicPr>
          <p:cNvPr id="5122" name="Picture 2" descr="Loudspeaker, Man, Boy, Holding, Speaking, Speaker">
            <a:extLst>
              <a:ext uri="{FF2B5EF4-FFF2-40B4-BE49-F238E27FC236}">
                <a16:creationId xmlns:a16="http://schemas.microsoft.com/office/drawing/2014/main" id="{DADCB1CE-23CD-424A-82EB-B12F6E54E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904" y="3081288"/>
            <a:ext cx="1722958" cy="16689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ound, Listening, Man, Ear, Hearing, Music">
            <a:extLst>
              <a:ext uri="{FF2B5EF4-FFF2-40B4-BE49-F238E27FC236}">
                <a16:creationId xmlns:a16="http://schemas.microsoft.com/office/drawing/2014/main" id="{BB06070E-4AE9-7643-8107-756E593CD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263" y="3286886"/>
            <a:ext cx="2523581" cy="14668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rain, Head, Silhouette, Creativity, Think, Inspiration">
            <a:extLst>
              <a:ext uri="{FF2B5EF4-FFF2-40B4-BE49-F238E27FC236}">
                <a16:creationId xmlns:a16="http://schemas.microsoft.com/office/drawing/2014/main" id="{5B0AD1F6-8755-AF47-8DCB-F7E204B89718}"/>
              </a:ext>
            </a:extLst>
          </p:cNvPr>
          <p:cNvPicPr>
            <a:picLocks noChangeAspect="1" noChangeArrowheads="1"/>
          </p:cNvPicPr>
          <p:nvPr/>
        </p:nvPicPr>
        <p:blipFill rotWithShape="1">
          <a:blip r:embed="rId5">
            <a:alphaModFix amt="35000"/>
            <a:extLst>
              <a:ext uri="{28A0092B-C50C-407E-A947-70E740481C1C}">
                <a14:useLocalDpi xmlns:a14="http://schemas.microsoft.com/office/drawing/2010/main" val="0"/>
              </a:ext>
            </a:extLst>
          </a:blip>
          <a:srcRect l="11040" t="13398" r="33743" b="54195"/>
          <a:stretch/>
        </p:blipFill>
        <p:spPr bwMode="auto">
          <a:xfrm>
            <a:off x="6876256" y="2892720"/>
            <a:ext cx="1012669" cy="69031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84F68E63-E1B7-3943-AD5C-A3B0C7A70B1A}"/>
              </a:ext>
            </a:extLst>
          </p:cNvPr>
          <p:cNvCxnSpPr/>
          <p:nvPr/>
        </p:nvCxnSpPr>
        <p:spPr>
          <a:xfrm flipH="1">
            <a:off x="3059832" y="3337250"/>
            <a:ext cx="720080" cy="17377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EC8DE9-846D-C64F-B8C9-D6E4C8825F54}"/>
              </a:ext>
            </a:extLst>
          </p:cNvPr>
          <p:cNvSpPr txBox="1"/>
          <p:nvPr/>
        </p:nvSpPr>
        <p:spPr>
          <a:xfrm>
            <a:off x="3828929" y="3086831"/>
            <a:ext cx="1244251" cy="400110"/>
          </a:xfrm>
          <a:prstGeom prst="rect">
            <a:avLst/>
          </a:prstGeom>
          <a:noFill/>
        </p:spPr>
        <p:txBody>
          <a:bodyPr wrap="none" rtlCol="0">
            <a:spAutoFit/>
          </a:bodyPr>
          <a:lstStyle/>
          <a:p>
            <a:pPr algn="l"/>
            <a:r>
              <a:rPr lang="en-DE" sz="2000" b="1" dirty="0" err="1">
                <a:solidFill>
                  <a:srgbClr val="C00000"/>
                </a:solidFill>
                <a:latin typeface="Ink Free" panose="03080402000500000000" pitchFamily="66" charset="0"/>
              </a:rPr>
              <a:t>Ostension</a:t>
            </a:r>
          </a:p>
        </p:txBody>
      </p:sp>
      <p:cxnSp>
        <p:nvCxnSpPr>
          <p:cNvPr id="14" name="Straight Arrow Connector 13">
            <a:extLst>
              <a:ext uri="{FF2B5EF4-FFF2-40B4-BE49-F238E27FC236}">
                <a16:creationId xmlns:a16="http://schemas.microsoft.com/office/drawing/2014/main" id="{00E501ED-7CE4-FD42-9310-50993159ADE4}"/>
              </a:ext>
            </a:extLst>
          </p:cNvPr>
          <p:cNvCxnSpPr>
            <a:cxnSpLocks/>
            <a:endCxn id="5128" idx="1"/>
          </p:cNvCxnSpPr>
          <p:nvPr/>
        </p:nvCxnSpPr>
        <p:spPr>
          <a:xfrm>
            <a:off x="6450213" y="3069678"/>
            <a:ext cx="603106" cy="21621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FA65C4-9271-E34A-A870-0DE500205B5C}"/>
              </a:ext>
            </a:extLst>
          </p:cNvPr>
          <p:cNvSpPr txBox="1"/>
          <p:nvPr/>
        </p:nvSpPr>
        <p:spPr>
          <a:xfrm>
            <a:off x="5736290" y="2606863"/>
            <a:ext cx="1178528" cy="400110"/>
          </a:xfrm>
          <a:prstGeom prst="rect">
            <a:avLst/>
          </a:prstGeom>
          <a:noFill/>
        </p:spPr>
        <p:txBody>
          <a:bodyPr wrap="none" rtlCol="0">
            <a:spAutoFit/>
          </a:bodyPr>
          <a:lstStyle/>
          <a:p>
            <a:pPr algn="l"/>
            <a:r>
              <a:rPr lang="en-DE" sz="2000" b="1" dirty="0" err="1">
                <a:solidFill>
                  <a:srgbClr val="C00000"/>
                </a:solidFill>
                <a:latin typeface="Ink Free" panose="03080402000500000000" pitchFamily="66" charset="0"/>
              </a:rPr>
              <a:t>Inferenz</a:t>
            </a:r>
          </a:p>
        </p:txBody>
      </p:sp>
      <p:pic>
        <p:nvPicPr>
          <p:cNvPr id="5128" name="Picture 8" descr="Gear, Machine, Mesh, Sprocket, Cog, Wheel, Cogwheel">
            <a:extLst>
              <a:ext uri="{FF2B5EF4-FFF2-40B4-BE49-F238E27FC236}">
                <a16:creationId xmlns:a16="http://schemas.microsoft.com/office/drawing/2014/main" id="{713AB792-81AE-5342-B7E0-E24C276F33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319" y="3098269"/>
            <a:ext cx="658543" cy="37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18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8BC198-7950-204A-B081-973380AD9885}"/>
              </a:ext>
            </a:extLst>
          </p:cNvPr>
          <p:cNvSpPr/>
          <p:nvPr/>
        </p:nvSpPr>
        <p:spPr>
          <a:xfrm>
            <a:off x="521494" y="1544614"/>
            <a:ext cx="8101012" cy="669133"/>
          </a:xfrm>
          <a:prstGeom prst="rect">
            <a:avLst/>
          </a:prstGeom>
          <a:solidFill>
            <a:srgbClr val="CCDDE7"/>
          </a:solidFill>
          <a:ln>
            <a:solidFill>
              <a:srgbClr val="CCD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600"/>
              </a:spcBef>
              <a:buClr>
                <a:srgbClr val="006AB3"/>
              </a:buClr>
            </a:pPr>
            <a:r>
              <a:rPr lang="de-DE" sz="2000" b="1">
                <a:solidFill>
                  <a:prstClr val="black"/>
                </a:solidFill>
              </a:rPr>
              <a:t>Kommunikatives Prinzip der Relevanz</a:t>
            </a:r>
            <a:r>
              <a:rPr lang="de-DE" sz="2000">
                <a:solidFill>
                  <a:prstClr val="black"/>
                </a:solidFill>
              </a:rPr>
              <a:t>: Jeder ostensive Stimulus bringt die Annahme seiner eigenen optimalen Relevanz mit sich.</a:t>
            </a:r>
          </a:p>
        </p:txBody>
      </p:sp>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39</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49" y="2345727"/>
            <a:ext cx="8100957" cy="2511550"/>
          </a:xfrm>
        </p:spPr>
        <p:txBody>
          <a:bodyPr/>
          <a:lstStyle/>
          <a:p>
            <a:r>
              <a:rPr lang="de-DE"/>
              <a:t>Die Annahme der eigenen optimalen Relevanz beinhaltet zweierlei:</a:t>
            </a:r>
          </a:p>
          <a:p>
            <a:pPr lvl="1"/>
            <a:r>
              <a:rPr lang="de-DE"/>
              <a:t>Der ostensive Stimulus ist relevant genug, dass sich der Verarbeitungsaufwand für die Rezipient*innen lohnt.</a:t>
            </a:r>
          </a:p>
          <a:p>
            <a:pPr lvl="1"/>
            <a:r>
              <a:rPr lang="de-DE"/>
              <a:t>Es ist der relevanteste Stimulus vor dem Hintergrund der Fähigkeiten und Präferenzen der Kommunizierenden.</a:t>
            </a:r>
          </a:p>
          <a:p>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1202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17D7-377A-D54D-AAFB-6A7D8F87A540}"/>
              </a:ext>
            </a:extLst>
          </p:cNvPr>
          <p:cNvSpPr>
            <a:spLocks noGrp="1"/>
          </p:cNvSpPr>
          <p:nvPr>
            <p:ph type="title"/>
          </p:nvPr>
        </p:nvSpPr>
        <p:spPr/>
        <p:txBody>
          <a:bodyPr/>
          <a:lstStyle/>
          <a:p>
            <a:r>
              <a:rPr lang="en-DE"/>
              <a:t>Semantik </a:t>
            </a:r>
            <a:r>
              <a:rPr lang="en-DE" i="1"/>
              <a:t>in a nutshell</a:t>
            </a:r>
            <a:endParaRPr lang="en-DE"/>
          </a:p>
        </p:txBody>
      </p:sp>
      <p:sp>
        <p:nvSpPr>
          <p:cNvPr id="3" name="Footer Placeholder 2">
            <a:extLst>
              <a:ext uri="{FF2B5EF4-FFF2-40B4-BE49-F238E27FC236}">
                <a16:creationId xmlns:a16="http://schemas.microsoft.com/office/drawing/2014/main" id="{71640ABC-99D7-AB4A-8671-491E55DF96F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5251517-92AD-BD4C-A642-6E0E3865F6FE}"/>
              </a:ext>
            </a:extLst>
          </p:cNvPr>
          <p:cNvSpPr>
            <a:spLocks noGrp="1"/>
          </p:cNvSpPr>
          <p:nvPr>
            <p:ph type="sldNum" sz="quarter" idx="12"/>
          </p:nvPr>
        </p:nvSpPr>
        <p:spPr/>
        <p:txBody>
          <a:bodyPr/>
          <a:lstStyle/>
          <a:p>
            <a:fld id="{9D195BCC-3514-4B1B-9C18-24F3D67EC549}" type="slidenum">
              <a:rPr lang="de-DE" smtClean="0"/>
              <a:t>4</a:t>
            </a:fld>
            <a:endParaRPr lang="de-DE"/>
          </a:p>
        </p:txBody>
      </p:sp>
      <p:sp>
        <p:nvSpPr>
          <p:cNvPr id="5" name="Text Placeholder 4">
            <a:extLst>
              <a:ext uri="{FF2B5EF4-FFF2-40B4-BE49-F238E27FC236}">
                <a16:creationId xmlns:a16="http://schemas.microsoft.com/office/drawing/2014/main" id="{2C6D7FBA-97F4-1E42-9765-D43F36BA450E}"/>
              </a:ext>
            </a:extLst>
          </p:cNvPr>
          <p:cNvSpPr>
            <a:spLocks noGrp="1"/>
          </p:cNvSpPr>
          <p:nvPr>
            <p:ph type="body" sz="quarter" idx="14"/>
          </p:nvPr>
        </p:nvSpPr>
        <p:spPr/>
        <p:txBody>
          <a:bodyPr/>
          <a:lstStyle/>
          <a:p>
            <a:r>
              <a:rPr lang="en-DE" b="1"/>
              <a:t>Referenz: </a:t>
            </a:r>
            <a:r>
              <a:rPr lang="en-DE"/>
              <a:t>Eigenschaft von Ausdrücken, auf etwas referieren zu können.</a:t>
            </a:r>
          </a:p>
          <a:p>
            <a:r>
              <a:rPr lang="en-DE" b="1"/>
              <a:t>Referent: </a:t>
            </a:r>
            <a:r>
              <a:rPr lang="en-DE"/>
              <a:t>Die Entität, auf die referiert wird.</a:t>
            </a:r>
            <a:endParaRPr lang="en-DE" b="1"/>
          </a:p>
          <a:p>
            <a:r>
              <a:rPr lang="en-DE" b="1"/>
              <a:t>Denotat(ion): </a:t>
            </a:r>
            <a:r>
              <a:rPr lang="en-DE"/>
              <a:t>"Relation zwischen einem sprachlichen Ausdruck und den Dingen in der Welt, die er bezeichnet." (Meibauer et al. 2015)</a:t>
            </a:r>
            <a:endParaRPr lang="en-DE" b="1"/>
          </a:p>
          <a:p>
            <a:r>
              <a:rPr lang="en-DE" b="1"/>
              <a:t>Konnotat(ion): </a:t>
            </a:r>
            <a:r>
              <a:rPr lang="en-DE"/>
              <a:t>"Allgemeiner, sozial und kulturell festgelegter Bedeutungsaspekt, der Teil der wörtlichen Bedeutung eines lexikalischen Ausdrucks ist und oft pejorativen Charakter hat" (Meibauer et al. 2015), z.B. </a:t>
            </a:r>
            <a:r>
              <a:rPr lang="en-DE" i="1"/>
              <a:t>Weib, Köter </a:t>
            </a:r>
            <a:r>
              <a:rPr lang="en-DE"/>
              <a:t>(vs. neutral </a:t>
            </a:r>
            <a:r>
              <a:rPr lang="en-DE" i="1"/>
              <a:t>Frau, Hund</a:t>
            </a:r>
            <a:r>
              <a:rPr lang="en-DE"/>
              <a:t>)</a:t>
            </a:r>
            <a:endParaRPr lang="en-DE" b="1"/>
          </a:p>
        </p:txBody>
      </p:sp>
      <p:sp>
        <p:nvSpPr>
          <p:cNvPr id="6" name="Text Placeholder 5">
            <a:extLst>
              <a:ext uri="{FF2B5EF4-FFF2-40B4-BE49-F238E27FC236}">
                <a16:creationId xmlns:a16="http://schemas.microsoft.com/office/drawing/2014/main" id="{9ADB9DA5-8576-2C47-8641-11B700453216}"/>
              </a:ext>
            </a:extLst>
          </p:cNvPr>
          <p:cNvSpPr>
            <a:spLocks noGrp="1"/>
          </p:cNvSpPr>
          <p:nvPr>
            <p:ph type="body" sz="quarter" idx="15"/>
          </p:nvPr>
        </p:nvSpPr>
        <p:spPr/>
        <p:txBody>
          <a:bodyPr/>
          <a:lstStyle/>
          <a:p>
            <a:r>
              <a:rPr lang="en-DE"/>
              <a:t>Wichtige Termini (II)</a:t>
            </a:r>
          </a:p>
        </p:txBody>
      </p:sp>
    </p:spTree>
    <p:extLst>
      <p:ext uri="{BB962C8B-B14F-4D97-AF65-F5344CB8AC3E}">
        <p14:creationId xmlns:p14="http://schemas.microsoft.com/office/powerpoint/2010/main" val="1173408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 Meibauer 2001</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40</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50" y="1564664"/>
            <a:ext cx="8100957" cy="2511550"/>
          </a:xfrm>
        </p:spPr>
        <p:txBody>
          <a:bodyPr/>
          <a:lstStyle/>
          <a:p>
            <a:r>
              <a:rPr lang="de-DE"/>
              <a:t>Beispiel:</a:t>
            </a:r>
          </a:p>
          <a:p>
            <a:endParaRPr lang="de-DE" sz="1000"/>
          </a:p>
          <a:p>
            <a:pPr marL="0" indent="0" algn="ctr">
              <a:buNone/>
            </a:pPr>
            <a:r>
              <a:rPr lang="de-DE" i="1"/>
              <a:t>Wie ist die neue Pizzeria?</a:t>
            </a:r>
          </a:p>
          <a:p>
            <a:pPr marL="0" indent="0" algn="ctr">
              <a:buNone/>
            </a:pPr>
            <a:r>
              <a:rPr lang="de-DE" i="1"/>
              <a:t>- Die Köche sind alle Italiener.</a:t>
            </a:r>
          </a:p>
          <a:p>
            <a:pPr marL="0" indent="0" algn="ctr">
              <a:buNone/>
            </a:pPr>
            <a:endParaRPr lang="de-DE" sz="700" i="1"/>
          </a:p>
          <a:p>
            <a:r>
              <a:rPr lang="de-DE"/>
              <a:t>indirekter Sprechakt </a:t>
            </a:r>
            <a:r>
              <a:rPr lang="de-DE">
                <a:sym typeface="Wingdings" pitchFamily="2" charset="2"/>
              </a:rPr>
              <a:t> </a:t>
            </a:r>
            <a:r>
              <a:rPr lang="de-DE"/>
              <a:t>mögliche Schlussfolgerungen:</a:t>
            </a:r>
          </a:p>
          <a:p>
            <a:pPr lvl="1"/>
            <a:r>
              <a:rPr lang="de-DE"/>
              <a:t>Italiener machen besonders gute Pizza</a:t>
            </a:r>
          </a:p>
          <a:p>
            <a:pPr lvl="1"/>
            <a:r>
              <a:rPr lang="de-DE"/>
              <a:t>S will sich aus Höflichkeit nicht zur Qualität äußern</a:t>
            </a:r>
          </a:p>
          <a:p>
            <a:r>
              <a:rPr lang="de-DE"/>
              <a:t>Gegenüber einer direkten Antwort ist diese insofern relevanter, als sie potentiell mehr Information vermittelt, auch wenn der Verarbeitungsaufwand ggf. höher ist</a:t>
            </a:r>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119256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5852-3FB7-D04B-9227-A587F0058728}"/>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60CA74E2-C288-4F4F-8A29-079CB442A27D}"/>
              </a:ext>
            </a:extLst>
          </p:cNvPr>
          <p:cNvSpPr>
            <a:spLocks noGrp="1"/>
          </p:cNvSpPr>
          <p:nvPr>
            <p:ph type="ftr" sz="quarter" idx="11"/>
          </p:nvPr>
        </p:nvSpPr>
        <p:spPr>
          <a:xfrm>
            <a:off x="628650" y="4975579"/>
            <a:ext cx="8335838" cy="148683"/>
          </a:xfrm>
        </p:spPr>
        <p:txBody>
          <a:bodyPr/>
          <a:lstStyle/>
          <a:p>
            <a:r>
              <a:rPr lang="de-DE"/>
              <a:t>Cummins 2019, Wilson &amp; Sperber 2004; Meibauer 2001</a:t>
            </a:r>
          </a:p>
        </p:txBody>
      </p:sp>
      <p:sp>
        <p:nvSpPr>
          <p:cNvPr id="4" name="Slide Number Placeholder 3">
            <a:extLst>
              <a:ext uri="{FF2B5EF4-FFF2-40B4-BE49-F238E27FC236}">
                <a16:creationId xmlns:a16="http://schemas.microsoft.com/office/drawing/2014/main" id="{309859C2-0A05-7341-B585-32CE59F683BB}"/>
              </a:ext>
            </a:extLst>
          </p:cNvPr>
          <p:cNvSpPr>
            <a:spLocks noGrp="1"/>
          </p:cNvSpPr>
          <p:nvPr>
            <p:ph type="sldNum" sz="quarter" idx="12"/>
          </p:nvPr>
        </p:nvSpPr>
        <p:spPr/>
        <p:txBody>
          <a:bodyPr/>
          <a:lstStyle/>
          <a:p>
            <a:fld id="{9D195BCC-3514-4B1B-9C18-24F3D67EC549}" type="slidenum">
              <a:rPr lang="de-DE" smtClean="0"/>
              <a:t>41</a:t>
            </a:fld>
            <a:endParaRPr lang="de-DE"/>
          </a:p>
        </p:txBody>
      </p:sp>
      <p:sp>
        <p:nvSpPr>
          <p:cNvPr id="5" name="Text Placeholder 4">
            <a:extLst>
              <a:ext uri="{FF2B5EF4-FFF2-40B4-BE49-F238E27FC236}">
                <a16:creationId xmlns:a16="http://schemas.microsoft.com/office/drawing/2014/main" id="{54437B61-1C14-8F4C-BAEA-E7328F6195C0}"/>
              </a:ext>
            </a:extLst>
          </p:cNvPr>
          <p:cNvSpPr>
            <a:spLocks noGrp="1"/>
          </p:cNvSpPr>
          <p:nvPr>
            <p:ph type="body" sz="quarter" idx="14"/>
          </p:nvPr>
        </p:nvSpPr>
        <p:spPr>
          <a:xfrm>
            <a:off x="521550" y="1564664"/>
            <a:ext cx="8100957" cy="2511550"/>
          </a:xfrm>
        </p:spPr>
        <p:txBody>
          <a:bodyPr/>
          <a:lstStyle/>
          <a:p>
            <a:r>
              <a:rPr lang="de-DE"/>
              <a:t>einige der bei Grice über die vier Maximen erklärten Inferenzen lassen sich laut S&amp;W über Relevanz erklären:</a:t>
            </a:r>
          </a:p>
          <a:p>
            <a:endParaRPr lang="de-DE" sz="600"/>
          </a:p>
          <a:p>
            <a:pPr marL="0" indent="0" algn="ctr">
              <a:buNone/>
            </a:pPr>
            <a:r>
              <a:rPr lang="de-DE" i="1"/>
              <a:t>Ich habe schon ein Drittel des Aufsatzes geschrieben.</a:t>
            </a:r>
          </a:p>
          <a:p>
            <a:pPr marL="0" indent="0" algn="ctr">
              <a:buNone/>
            </a:pPr>
            <a:endParaRPr lang="de-DE" sz="1000" i="1"/>
          </a:p>
          <a:p>
            <a:r>
              <a:rPr lang="de-DE"/>
              <a:t>+&gt; 2/3 sind noch ungeschrieben, andernfalls hätte S eine andere Äußerung gewählt</a:t>
            </a:r>
          </a:p>
          <a:p>
            <a:r>
              <a:rPr lang="de-DE"/>
              <a:t>bei Grice lässt sich das mit der Maxime der Modalität und/oder Quantität erklären, bei S&amp;W ist es direktes Ergebnis des Relevanzprinzips: wenn S schon mehr geschrieben hat, verletzt die Äußerung die Annahme der eigenen optimalen Relevanz.</a:t>
            </a:r>
            <a:endParaRPr lang="en-DE"/>
          </a:p>
        </p:txBody>
      </p:sp>
      <p:sp>
        <p:nvSpPr>
          <p:cNvPr id="6" name="Text Placeholder 5">
            <a:extLst>
              <a:ext uri="{FF2B5EF4-FFF2-40B4-BE49-F238E27FC236}">
                <a16:creationId xmlns:a16="http://schemas.microsoft.com/office/drawing/2014/main" id="{C2BBDF20-FCEA-3C4D-BCC6-7C027DA77B62}"/>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28366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22AB-6A4A-984E-ADC3-1F2E4A8D9A2C}"/>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BEF64120-745C-BA48-B37E-1CFC73A4C49F}"/>
              </a:ext>
            </a:extLst>
          </p:cNvPr>
          <p:cNvSpPr>
            <a:spLocks noGrp="1"/>
          </p:cNvSpPr>
          <p:nvPr>
            <p:ph type="ftr" sz="quarter" idx="11"/>
          </p:nvPr>
        </p:nvSpPr>
        <p:spPr/>
        <p:txBody>
          <a:bodyPr/>
          <a:lstStyle/>
          <a:p>
            <a:r>
              <a:rPr lang="de-DE"/>
              <a:t>Sperber &amp; Wilson 2004</a:t>
            </a:r>
          </a:p>
        </p:txBody>
      </p:sp>
      <p:sp>
        <p:nvSpPr>
          <p:cNvPr id="4" name="Slide Number Placeholder 3">
            <a:extLst>
              <a:ext uri="{FF2B5EF4-FFF2-40B4-BE49-F238E27FC236}">
                <a16:creationId xmlns:a16="http://schemas.microsoft.com/office/drawing/2014/main" id="{FC4FA2FE-24E3-0B43-A71B-DC2534D5F506}"/>
              </a:ext>
            </a:extLst>
          </p:cNvPr>
          <p:cNvSpPr>
            <a:spLocks noGrp="1"/>
          </p:cNvSpPr>
          <p:nvPr>
            <p:ph type="sldNum" sz="quarter" idx="12"/>
          </p:nvPr>
        </p:nvSpPr>
        <p:spPr/>
        <p:txBody>
          <a:bodyPr/>
          <a:lstStyle/>
          <a:p>
            <a:fld id="{9D195BCC-3514-4B1B-9C18-24F3D67EC549}" type="slidenum">
              <a:rPr lang="de-DE" smtClean="0"/>
              <a:t>42</a:t>
            </a:fld>
            <a:endParaRPr lang="de-DE"/>
          </a:p>
        </p:txBody>
      </p:sp>
      <p:sp>
        <p:nvSpPr>
          <p:cNvPr id="5" name="Text Placeholder 4">
            <a:extLst>
              <a:ext uri="{FF2B5EF4-FFF2-40B4-BE49-F238E27FC236}">
                <a16:creationId xmlns:a16="http://schemas.microsoft.com/office/drawing/2014/main" id="{F626DFFF-7F51-F34B-A7D2-02AC370B6414}"/>
              </a:ext>
            </a:extLst>
          </p:cNvPr>
          <p:cNvSpPr>
            <a:spLocks noGrp="1"/>
          </p:cNvSpPr>
          <p:nvPr>
            <p:ph type="body" sz="quarter" idx="14"/>
          </p:nvPr>
        </p:nvSpPr>
        <p:spPr/>
        <p:txBody>
          <a:bodyPr/>
          <a:lstStyle/>
          <a:p>
            <a:r>
              <a:rPr lang="en-DE" sz="1800"/>
              <a:t>Worin sehen S&amp;W den Vorteil ihres Ansatzes gegenüber Griceanischen Ansätzen?</a:t>
            </a:r>
          </a:p>
          <a:p>
            <a:pPr lvl="1"/>
            <a:r>
              <a:rPr lang="en-DE" sz="1600"/>
              <a:t>er erklärt Parallelen zwischen ostensiver und nicht-ostensiver Kommunikation: z.B. Schweigen als Antwort kann nach Gricescher Maxime der Quantität nur als Unwillen, nicht als Unfähigkeit, zu antworten interpretiert werden</a:t>
            </a:r>
          </a:p>
          <a:p>
            <a:pPr lvl="1"/>
            <a:r>
              <a:rPr lang="en-DE" sz="1600"/>
              <a:t>er bedarf keines Kooperationsprinzips – während Kooperation in der Kommunikation üblich ist, ist sie nicht essentiell (vgl. Lügen etc.)</a:t>
            </a:r>
          </a:p>
          <a:p>
            <a:pPr lvl="1"/>
            <a:r>
              <a:rPr lang="en-DE" sz="1600"/>
              <a:t>unterschiedliche Verwendungsweisen (vage Verwendungen, Metapher, Übertreibung) können als alternative Wege zu optimaler Relevanz interpretiert werden, ohne dass man eine "maxim of truthfulness" annehmen müsste, wonach alle drei in derselben Weise Konversationsmaximen verletzen.</a:t>
            </a:r>
          </a:p>
        </p:txBody>
      </p:sp>
      <p:sp>
        <p:nvSpPr>
          <p:cNvPr id="6" name="Text Placeholder 5">
            <a:extLst>
              <a:ext uri="{FF2B5EF4-FFF2-40B4-BE49-F238E27FC236}">
                <a16:creationId xmlns:a16="http://schemas.microsoft.com/office/drawing/2014/main" id="{2E507E61-8EA7-7246-B610-A9D39C02F291}"/>
              </a:ext>
            </a:extLst>
          </p:cNvPr>
          <p:cNvSpPr>
            <a:spLocks noGrp="1"/>
          </p:cNvSpPr>
          <p:nvPr>
            <p:ph type="body" sz="quarter" idx="15"/>
          </p:nvPr>
        </p:nvSpPr>
        <p:spPr/>
        <p:txBody>
          <a:bodyPr/>
          <a:lstStyle/>
          <a:p>
            <a:r>
              <a:rPr lang="en-DE"/>
              <a:t>Relevanztheorie vs. Griceanische Ansätze</a:t>
            </a:r>
          </a:p>
        </p:txBody>
      </p:sp>
    </p:spTree>
    <p:extLst>
      <p:ext uri="{BB962C8B-B14F-4D97-AF65-F5344CB8AC3E}">
        <p14:creationId xmlns:p14="http://schemas.microsoft.com/office/powerpoint/2010/main" val="342437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3BB8-4190-9748-85DF-2708CD2BC09E}"/>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99DA75E7-23B1-D748-A3A3-7951CE60E917}"/>
              </a:ext>
            </a:extLst>
          </p:cNvPr>
          <p:cNvSpPr>
            <a:spLocks noGrp="1"/>
          </p:cNvSpPr>
          <p:nvPr>
            <p:ph type="ftr" sz="quarter" idx="11"/>
          </p:nvPr>
        </p:nvSpPr>
        <p:spPr/>
        <p:txBody>
          <a:bodyPr/>
          <a:lstStyle/>
          <a:p>
            <a:r>
              <a:rPr lang="de-DE"/>
              <a:t>Sperber &amp; Wilson 2004</a:t>
            </a:r>
          </a:p>
        </p:txBody>
      </p:sp>
      <p:sp>
        <p:nvSpPr>
          <p:cNvPr id="4" name="Slide Number Placeholder 3">
            <a:extLst>
              <a:ext uri="{FF2B5EF4-FFF2-40B4-BE49-F238E27FC236}">
                <a16:creationId xmlns:a16="http://schemas.microsoft.com/office/drawing/2014/main" id="{2F79EA43-4801-EA48-905D-C204B23BEF93}"/>
              </a:ext>
            </a:extLst>
          </p:cNvPr>
          <p:cNvSpPr>
            <a:spLocks noGrp="1"/>
          </p:cNvSpPr>
          <p:nvPr>
            <p:ph type="sldNum" sz="quarter" idx="12"/>
          </p:nvPr>
        </p:nvSpPr>
        <p:spPr/>
        <p:txBody>
          <a:bodyPr/>
          <a:lstStyle/>
          <a:p>
            <a:fld id="{9D195BCC-3514-4B1B-9C18-24F3D67EC549}" type="slidenum">
              <a:rPr lang="de-DE" smtClean="0"/>
              <a:t>43</a:t>
            </a:fld>
            <a:endParaRPr lang="de-DE"/>
          </a:p>
        </p:txBody>
      </p:sp>
      <p:sp>
        <p:nvSpPr>
          <p:cNvPr id="5" name="Text Placeholder 4">
            <a:extLst>
              <a:ext uri="{FF2B5EF4-FFF2-40B4-BE49-F238E27FC236}">
                <a16:creationId xmlns:a16="http://schemas.microsoft.com/office/drawing/2014/main" id="{A4637C6C-6610-A246-A5A5-EEDD5B4E5CFC}"/>
              </a:ext>
            </a:extLst>
          </p:cNvPr>
          <p:cNvSpPr>
            <a:spLocks noGrp="1"/>
          </p:cNvSpPr>
          <p:nvPr>
            <p:ph type="body" sz="quarter" idx="14"/>
          </p:nvPr>
        </p:nvSpPr>
        <p:spPr/>
        <p:txBody>
          <a:bodyPr/>
          <a:lstStyle/>
          <a:p>
            <a:r>
              <a:rPr lang="en-DE" sz="1800"/>
              <a:t>Verstehensprozess nach der Relevanztheorie:</a:t>
            </a:r>
          </a:p>
          <a:p>
            <a:pPr lvl="1"/>
            <a:r>
              <a:rPr lang="en-DE" sz="1600"/>
              <a:t>Rezipient*in folgt im Verstehensprozess dem </a:t>
            </a:r>
            <a:r>
              <a:rPr lang="en-DE" sz="1600">
                <a:solidFill>
                  <a:srgbClr val="0070C0"/>
                </a:solidFill>
              </a:rPr>
              <a:t>Pfad des geringsten Aufwands</a:t>
            </a:r>
            <a:r>
              <a:rPr lang="en-DE" sz="1600"/>
              <a:t>: Interpretative Hypothesen (z.B. Desambiguierungen, Referenzauflösungen, Implikaturen etc.) werden in der Reihenfolge ihrer (kognitiven) Zugänglichkeit überprüft</a:t>
            </a:r>
          </a:p>
          <a:p>
            <a:pPr lvl="1"/>
            <a:r>
              <a:rPr lang="en-DE" sz="1600"/>
              <a:t>Wenn die </a:t>
            </a:r>
            <a:r>
              <a:rPr lang="en-DE" sz="1600">
                <a:solidFill>
                  <a:srgbClr val="0070C0"/>
                </a:solidFill>
              </a:rPr>
              <a:t>Relevanzerwartungen</a:t>
            </a:r>
            <a:r>
              <a:rPr lang="en-DE" sz="1600"/>
              <a:t> </a:t>
            </a:r>
            <a:r>
              <a:rPr lang="en-DE" sz="1600">
                <a:solidFill>
                  <a:srgbClr val="0070C0"/>
                </a:solidFill>
              </a:rPr>
              <a:t>erfüllt</a:t>
            </a:r>
            <a:r>
              <a:rPr lang="en-DE" sz="1600"/>
              <a:t> sind, endet der Verstehensprozess</a:t>
            </a:r>
          </a:p>
          <a:p>
            <a:r>
              <a:rPr lang="en-DE" sz="1800"/>
              <a:t>d.h. bei der ersten Interpretation, die die Relevanzerwartungen erfüllt, beendet die Rezipient*in den Interpretationsprozess, da nicht mit mehr als einer (intendierten) Interpretation zu rechnen ist</a:t>
            </a:r>
          </a:p>
          <a:p>
            <a:r>
              <a:rPr lang="en-DE" sz="1800"/>
              <a:t>Sprachliche Äußerungen werden also nicht "vollständig" auf ihre Relevanz geprüft. </a:t>
            </a:r>
            <a:r>
              <a:rPr lang="en-GB" sz="1800">
                <a:solidFill>
                  <a:srgbClr val="0070C0"/>
                </a:solidFill>
              </a:rPr>
              <a:t>Interpretationsprozesse enden</a:t>
            </a:r>
            <a:r>
              <a:rPr lang="en-GB" sz="1800"/>
              <a:t> vielmehr, wenn Äußerungen als </a:t>
            </a:r>
            <a:r>
              <a:rPr lang="en-GB" sz="1800">
                <a:solidFill>
                  <a:srgbClr val="0070C0"/>
                </a:solidFill>
              </a:rPr>
              <a:t>relevant genug</a:t>
            </a:r>
            <a:r>
              <a:rPr lang="en-GB" sz="1800"/>
              <a:t> klassifiziert wurden.</a:t>
            </a:r>
            <a:endParaRPr lang="en-DE" sz="1800"/>
          </a:p>
        </p:txBody>
      </p:sp>
      <p:sp>
        <p:nvSpPr>
          <p:cNvPr id="6" name="Text Placeholder 5">
            <a:extLst>
              <a:ext uri="{FF2B5EF4-FFF2-40B4-BE49-F238E27FC236}">
                <a16:creationId xmlns:a16="http://schemas.microsoft.com/office/drawing/2014/main" id="{4809233D-E8A5-6545-91B4-8631AE6D8EB7}"/>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111316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E22B-BD97-CB42-BCAA-D8A8FE2057DF}"/>
              </a:ext>
            </a:extLst>
          </p:cNvPr>
          <p:cNvSpPr>
            <a:spLocks noGrp="1"/>
          </p:cNvSpPr>
          <p:nvPr>
            <p:ph type="title"/>
          </p:nvPr>
        </p:nvSpPr>
        <p:spPr/>
        <p:txBody>
          <a:bodyPr/>
          <a:lstStyle/>
          <a:p>
            <a:r>
              <a:rPr lang="en-DE"/>
              <a:t>Semantik und Pragmatik</a:t>
            </a:r>
          </a:p>
        </p:txBody>
      </p:sp>
      <p:sp>
        <p:nvSpPr>
          <p:cNvPr id="3" name="Footer Placeholder 2">
            <a:extLst>
              <a:ext uri="{FF2B5EF4-FFF2-40B4-BE49-F238E27FC236}">
                <a16:creationId xmlns:a16="http://schemas.microsoft.com/office/drawing/2014/main" id="{FB6DFEA1-D5B7-7C4B-9EC9-78AAD2589531}"/>
              </a:ext>
            </a:extLst>
          </p:cNvPr>
          <p:cNvSpPr>
            <a:spLocks noGrp="1"/>
          </p:cNvSpPr>
          <p:nvPr>
            <p:ph type="ftr" sz="quarter" idx="11"/>
          </p:nvPr>
        </p:nvSpPr>
        <p:spPr/>
        <p:txBody>
          <a:bodyPr/>
          <a:lstStyle/>
          <a:p>
            <a:r>
              <a:rPr lang="de-DE"/>
              <a:t>Cummins 2019: 31</a:t>
            </a:r>
          </a:p>
        </p:txBody>
      </p:sp>
      <p:sp>
        <p:nvSpPr>
          <p:cNvPr id="4" name="Slide Number Placeholder 3">
            <a:extLst>
              <a:ext uri="{FF2B5EF4-FFF2-40B4-BE49-F238E27FC236}">
                <a16:creationId xmlns:a16="http://schemas.microsoft.com/office/drawing/2014/main" id="{1D6AC8E4-F928-2349-8499-F427AB17572B}"/>
              </a:ext>
            </a:extLst>
          </p:cNvPr>
          <p:cNvSpPr>
            <a:spLocks noGrp="1"/>
          </p:cNvSpPr>
          <p:nvPr>
            <p:ph type="sldNum" sz="quarter" idx="12"/>
          </p:nvPr>
        </p:nvSpPr>
        <p:spPr/>
        <p:txBody>
          <a:bodyPr/>
          <a:lstStyle/>
          <a:p>
            <a:fld id="{9D195BCC-3514-4B1B-9C18-24F3D67EC549}" type="slidenum">
              <a:rPr lang="de-DE" smtClean="0"/>
              <a:t>44</a:t>
            </a:fld>
            <a:endParaRPr lang="de-DE"/>
          </a:p>
        </p:txBody>
      </p:sp>
      <p:sp>
        <p:nvSpPr>
          <p:cNvPr id="5" name="Text Placeholder 4">
            <a:extLst>
              <a:ext uri="{FF2B5EF4-FFF2-40B4-BE49-F238E27FC236}">
                <a16:creationId xmlns:a16="http://schemas.microsoft.com/office/drawing/2014/main" id="{EB35B0CF-7C9C-FD4C-A37E-BE695116619A}"/>
              </a:ext>
            </a:extLst>
          </p:cNvPr>
          <p:cNvSpPr>
            <a:spLocks noGrp="1"/>
          </p:cNvSpPr>
          <p:nvPr>
            <p:ph type="body" sz="quarter" idx="14"/>
          </p:nvPr>
        </p:nvSpPr>
        <p:spPr/>
        <p:txBody>
          <a:bodyPr/>
          <a:lstStyle/>
          <a:p>
            <a:r>
              <a:rPr lang="en-DE"/>
              <a:t>Beispiel:</a:t>
            </a:r>
          </a:p>
          <a:p>
            <a:pPr marL="0" indent="0" algn="ctr">
              <a:buNone/>
            </a:pPr>
            <a:r>
              <a:rPr lang="en-DE" i="1"/>
              <a:t>A: Ich habe kein Geld für das Ticket.</a:t>
            </a:r>
          </a:p>
          <a:p>
            <a:pPr marL="0" indent="0" algn="ctr">
              <a:buNone/>
            </a:pPr>
            <a:r>
              <a:rPr lang="en-DE" i="1"/>
              <a:t>B: Ich habe eine Kreditkarte,</a:t>
            </a:r>
          </a:p>
          <a:p>
            <a:pPr marL="0" indent="0" algn="ctr">
              <a:buNone/>
            </a:pPr>
            <a:endParaRPr lang="en-DE" i="1"/>
          </a:p>
          <a:p>
            <a:r>
              <a:rPr lang="en-DE"/>
              <a:t>B antwortet mit einer Assertion </a:t>
            </a:r>
            <a:r>
              <a:rPr lang="en-DE">
                <a:sym typeface="Wingdings" pitchFamily="2" charset="2"/>
              </a:rPr>
              <a:t> A interpretiert diese unter der Annahme, dass sie dem kommunikativen Relevanzprinzip folgt  semantischer Gehalt allein scheint unzureichend, um B dazu zu bringen, diese Äußerung zu tätigen  A versucht, eine reichhaltigere intendierte Bedeutung zu inferieren  B bietet an, das Ticket für A zu bezahlen.</a:t>
            </a:r>
            <a:endParaRPr lang="en-DE"/>
          </a:p>
        </p:txBody>
      </p:sp>
      <p:sp>
        <p:nvSpPr>
          <p:cNvPr id="6" name="Text Placeholder 5">
            <a:extLst>
              <a:ext uri="{FF2B5EF4-FFF2-40B4-BE49-F238E27FC236}">
                <a16:creationId xmlns:a16="http://schemas.microsoft.com/office/drawing/2014/main" id="{C7C842D2-F7E8-244F-8874-354DDF929EFE}"/>
              </a:ext>
            </a:extLst>
          </p:cNvPr>
          <p:cNvSpPr>
            <a:spLocks noGrp="1"/>
          </p:cNvSpPr>
          <p:nvPr>
            <p:ph type="body" sz="quarter" idx="15"/>
          </p:nvPr>
        </p:nvSpPr>
        <p:spPr/>
        <p:txBody>
          <a:bodyPr/>
          <a:lstStyle/>
          <a:p>
            <a:r>
              <a:rPr lang="en-DE"/>
              <a:t>Kontextualismus: Relevanztheorie</a:t>
            </a:r>
          </a:p>
        </p:txBody>
      </p:sp>
    </p:spTree>
    <p:extLst>
      <p:ext uri="{BB962C8B-B14F-4D97-AF65-F5344CB8AC3E}">
        <p14:creationId xmlns:p14="http://schemas.microsoft.com/office/powerpoint/2010/main" val="32234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AE76-A8DE-7F44-A61A-ACD915419429}"/>
              </a:ext>
            </a:extLst>
          </p:cNvPr>
          <p:cNvSpPr>
            <a:spLocks noGrp="1"/>
          </p:cNvSpPr>
          <p:nvPr>
            <p:ph type="title"/>
          </p:nvPr>
        </p:nvSpPr>
        <p:spPr/>
        <p:txBody>
          <a:bodyPr/>
          <a:lstStyle/>
          <a:p>
            <a:r>
              <a:rPr lang="en-DE"/>
              <a:t>Zwischenfazit</a:t>
            </a:r>
          </a:p>
        </p:txBody>
      </p:sp>
      <p:sp>
        <p:nvSpPr>
          <p:cNvPr id="3" name="Footer Placeholder 2">
            <a:extLst>
              <a:ext uri="{FF2B5EF4-FFF2-40B4-BE49-F238E27FC236}">
                <a16:creationId xmlns:a16="http://schemas.microsoft.com/office/drawing/2014/main" id="{D63AB477-4504-A747-8822-AA99D20A491F}"/>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F41C8DBA-2581-4546-A640-28EF7A54BF0B}"/>
              </a:ext>
            </a:extLst>
          </p:cNvPr>
          <p:cNvSpPr>
            <a:spLocks noGrp="1"/>
          </p:cNvSpPr>
          <p:nvPr>
            <p:ph type="sldNum" sz="quarter" idx="12"/>
          </p:nvPr>
        </p:nvSpPr>
        <p:spPr/>
        <p:txBody>
          <a:bodyPr/>
          <a:lstStyle/>
          <a:p>
            <a:fld id="{9D195BCC-3514-4B1B-9C18-24F3D67EC549}" type="slidenum">
              <a:rPr lang="de-DE" smtClean="0"/>
              <a:t>45</a:t>
            </a:fld>
            <a:endParaRPr lang="de-DE"/>
          </a:p>
        </p:txBody>
      </p:sp>
      <p:sp>
        <p:nvSpPr>
          <p:cNvPr id="5" name="Text Placeholder 4">
            <a:extLst>
              <a:ext uri="{FF2B5EF4-FFF2-40B4-BE49-F238E27FC236}">
                <a16:creationId xmlns:a16="http://schemas.microsoft.com/office/drawing/2014/main" id="{792F84D8-5971-9541-935E-5B524D72EB06}"/>
              </a:ext>
            </a:extLst>
          </p:cNvPr>
          <p:cNvSpPr>
            <a:spLocks noGrp="1"/>
          </p:cNvSpPr>
          <p:nvPr>
            <p:ph type="body" sz="quarter" idx="14"/>
          </p:nvPr>
        </p:nvSpPr>
        <p:spPr/>
        <p:txBody>
          <a:bodyPr/>
          <a:lstStyle/>
          <a:p>
            <a:r>
              <a:rPr lang="en-DE"/>
              <a:t>Minimalismus und Kontextualismus geben unterschiedliche Antworten auf die Frage nach der Abgrenzung von Semantik und Pragmatik</a:t>
            </a:r>
          </a:p>
          <a:p>
            <a:r>
              <a:rPr lang="en-DE"/>
              <a:t>innerhalb des Kontextualismus geben neo-Griceanische und relevanztheoretische Ansätze unterschiedliche Antworten auf die Frage, wie genau pragmatische Effekte in der Bedeutungskonstruktion wirken</a:t>
            </a:r>
          </a:p>
          <a:p>
            <a:r>
              <a:rPr lang="en-DE"/>
              <a:t>die Theorien machen auch unterschiedliche Vorhersagen, die sich mit Hilfe experimentell-pragmatischer Ansätze überprüfen lassen – dazu mehr in der entsprechenden Sitzung!</a:t>
            </a:r>
          </a:p>
        </p:txBody>
      </p:sp>
      <p:sp>
        <p:nvSpPr>
          <p:cNvPr id="6" name="Text Placeholder 5">
            <a:extLst>
              <a:ext uri="{FF2B5EF4-FFF2-40B4-BE49-F238E27FC236}">
                <a16:creationId xmlns:a16="http://schemas.microsoft.com/office/drawing/2014/main" id="{97BE2D46-BB41-4A47-8B70-A1E3CB5D042A}"/>
              </a:ext>
            </a:extLst>
          </p:cNvPr>
          <p:cNvSpPr>
            <a:spLocks noGrp="1"/>
          </p:cNvSpPr>
          <p:nvPr>
            <p:ph type="body" sz="quarter" idx="15"/>
          </p:nvPr>
        </p:nvSpPr>
        <p:spPr/>
        <p:txBody>
          <a:bodyPr/>
          <a:lstStyle/>
          <a:p>
            <a:r>
              <a:rPr lang="en-DE"/>
              <a:t>Bedeutungsminimalismus und Kontextualismus</a:t>
            </a:r>
          </a:p>
        </p:txBody>
      </p:sp>
    </p:spTree>
    <p:extLst>
      <p:ext uri="{BB962C8B-B14F-4D97-AF65-F5344CB8AC3E}">
        <p14:creationId xmlns:p14="http://schemas.microsoft.com/office/powerpoint/2010/main" val="349952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FDC6-51D9-9246-837B-1AAD03273908}"/>
              </a:ext>
            </a:extLst>
          </p:cNvPr>
          <p:cNvSpPr>
            <a:spLocks noGrp="1"/>
          </p:cNvSpPr>
          <p:nvPr>
            <p:ph type="title"/>
          </p:nvPr>
        </p:nvSpPr>
        <p:spPr/>
        <p:txBody>
          <a:bodyPr/>
          <a:lstStyle/>
          <a:p>
            <a:r>
              <a:rPr lang="en-DE"/>
              <a:t>Cliffhanger</a:t>
            </a:r>
          </a:p>
        </p:txBody>
      </p:sp>
      <p:sp>
        <p:nvSpPr>
          <p:cNvPr id="3" name="Footer Placeholder 2">
            <a:extLst>
              <a:ext uri="{FF2B5EF4-FFF2-40B4-BE49-F238E27FC236}">
                <a16:creationId xmlns:a16="http://schemas.microsoft.com/office/drawing/2014/main" id="{9D4207B2-0D1D-524A-9BBA-24734775876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3121EDD-A851-2D44-936B-889E3D831FC6}"/>
              </a:ext>
            </a:extLst>
          </p:cNvPr>
          <p:cNvSpPr>
            <a:spLocks noGrp="1"/>
          </p:cNvSpPr>
          <p:nvPr>
            <p:ph type="sldNum" sz="quarter" idx="12"/>
          </p:nvPr>
        </p:nvSpPr>
        <p:spPr/>
        <p:txBody>
          <a:bodyPr/>
          <a:lstStyle/>
          <a:p>
            <a:fld id="{9D195BCC-3514-4B1B-9C18-24F3D67EC549}" type="slidenum">
              <a:rPr lang="de-DE" smtClean="0"/>
              <a:t>46</a:t>
            </a:fld>
            <a:endParaRPr lang="de-DE"/>
          </a:p>
        </p:txBody>
      </p:sp>
      <p:sp>
        <p:nvSpPr>
          <p:cNvPr id="5" name="Text Placeholder 4">
            <a:extLst>
              <a:ext uri="{FF2B5EF4-FFF2-40B4-BE49-F238E27FC236}">
                <a16:creationId xmlns:a16="http://schemas.microsoft.com/office/drawing/2014/main" id="{6A98F3B2-DDC6-9748-9E7F-6FDA50CC2C09}"/>
              </a:ext>
            </a:extLst>
          </p:cNvPr>
          <p:cNvSpPr>
            <a:spLocks noGrp="1"/>
          </p:cNvSpPr>
          <p:nvPr>
            <p:ph type="body" sz="quarter" idx="14"/>
          </p:nvPr>
        </p:nvSpPr>
        <p:spPr/>
        <p:txBody>
          <a:bodyPr/>
          <a:lstStyle/>
          <a:p>
            <a:r>
              <a:rPr lang="en-DE"/>
              <a:t>Implikaturen: Wie wir verstehen, was nicht gesagt worden ist (z.B. </a:t>
            </a:r>
            <a:r>
              <a:rPr lang="en-DE" i="1"/>
              <a:t>Es zieht </a:t>
            </a:r>
            <a:r>
              <a:rPr lang="en-DE"/>
              <a:t>+&gt;</a:t>
            </a:r>
            <a:r>
              <a:rPr lang="en-DE" i="1"/>
              <a:t> </a:t>
            </a:r>
            <a:r>
              <a:rPr lang="en-DE"/>
              <a:t>'Bitte schließe das Fenster')</a:t>
            </a:r>
          </a:p>
          <a:p>
            <a:endParaRPr lang="en-DE"/>
          </a:p>
          <a:p>
            <a:r>
              <a:rPr lang="en-DE"/>
              <a:t>Präsuppositionen: Was wir unausgesprochen voraussetzen, wenn wir sprachliche Äußerungen tätigen (z.B. </a:t>
            </a:r>
            <a:r>
              <a:rPr lang="en-DE" i="1"/>
              <a:t>Der König von Frankreich ist kahlköpfig </a:t>
            </a:r>
            <a:r>
              <a:rPr lang="en-DE"/>
              <a:t>&gt;&gt; Es gibt einen König von Frankreich; </a:t>
            </a:r>
            <a:r>
              <a:rPr lang="en-DE" i="1"/>
              <a:t>Ist Peter wieder gesund? </a:t>
            </a:r>
            <a:r>
              <a:rPr lang="en-DE"/>
              <a:t>&gt;&gt; Peter war krank)</a:t>
            </a:r>
          </a:p>
          <a:p>
            <a:endParaRPr lang="en-DE"/>
          </a:p>
          <a:p>
            <a:r>
              <a:rPr lang="en-DE"/>
              <a:t>Deixis und Anapher: </a:t>
            </a:r>
            <a:r>
              <a:rPr lang="en-DE" i="1"/>
              <a:t>Kannst </a:t>
            </a:r>
            <a:r>
              <a:rPr lang="en-DE" b="1" i="1"/>
              <a:t>du </a:t>
            </a:r>
            <a:r>
              <a:rPr lang="en-DE" i="1"/>
              <a:t>mir einen Kaffee mitbringen? – Ja, </a:t>
            </a:r>
            <a:r>
              <a:rPr lang="en-DE" b="1" i="1"/>
              <a:t>das </a:t>
            </a:r>
            <a:r>
              <a:rPr lang="en-DE" i="1"/>
              <a:t>mache ich gern.</a:t>
            </a:r>
            <a:endParaRPr lang="en-DE"/>
          </a:p>
          <a:p>
            <a:endParaRPr lang="en-DE"/>
          </a:p>
        </p:txBody>
      </p:sp>
      <p:sp>
        <p:nvSpPr>
          <p:cNvPr id="6" name="Text Placeholder 5">
            <a:extLst>
              <a:ext uri="{FF2B5EF4-FFF2-40B4-BE49-F238E27FC236}">
                <a16:creationId xmlns:a16="http://schemas.microsoft.com/office/drawing/2014/main" id="{7B01B7B0-A70C-AE4F-883C-28DEB9BB0CDB}"/>
              </a:ext>
            </a:extLst>
          </p:cNvPr>
          <p:cNvSpPr>
            <a:spLocks noGrp="1"/>
          </p:cNvSpPr>
          <p:nvPr>
            <p:ph type="body" sz="quarter" idx="15"/>
          </p:nvPr>
        </p:nvSpPr>
        <p:spPr/>
        <p:txBody>
          <a:bodyPr/>
          <a:lstStyle/>
          <a:p>
            <a:r>
              <a:rPr lang="en-DE"/>
              <a:t>Was erwartet uns?</a:t>
            </a:r>
          </a:p>
        </p:txBody>
      </p:sp>
    </p:spTree>
    <p:extLst>
      <p:ext uri="{BB962C8B-B14F-4D97-AF65-F5344CB8AC3E}">
        <p14:creationId xmlns:p14="http://schemas.microsoft.com/office/powerpoint/2010/main" val="4252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E6F8-2E99-7D45-A061-E2FAC0EC8F57}"/>
              </a:ext>
            </a:extLst>
          </p:cNvPr>
          <p:cNvSpPr>
            <a:spLocks noGrp="1"/>
          </p:cNvSpPr>
          <p:nvPr>
            <p:ph type="title"/>
          </p:nvPr>
        </p:nvSpPr>
        <p:spPr/>
        <p:txBody>
          <a:bodyPr/>
          <a:lstStyle/>
          <a:p>
            <a:r>
              <a:rPr lang="en-DE"/>
              <a:t>Literatur</a:t>
            </a:r>
          </a:p>
        </p:txBody>
      </p:sp>
      <p:sp>
        <p:nvSpPr>
          <p:cNvPr id="3" name="Footer Placeholder 2">
            <a:extLst>
              <a:ext uri="{FF2B5EF4-FFF2-40B4-BE49-F238E27FC236}">
                <a16:creationId xmlns:a16="http://schemas.microsoft.com/office/drawing/2014/main" id="{361B515E-1DC9-664A-8656-9EEF8897865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B2D3E130-B653-E44F-B82D-4E4AC43B6DE4}"/>
              </a:ext>
            </a:extLst>
          </p:cNvPr>
          <p:cNvSpPr>
            <a:spLocks noGrp="1"/>
          </p:cNvSpPr>
          <p:nvPr>
            <p:ph type="sldNum" sz="quarter" idx="12"/>
          </p:nvPr>
        </p:nvSpPr>
        <p:spPr/>
        <p:txBody>
          <a:bodyPr/>
          <a:lstStyle/>
          <a:p>
            <a:fld id="{9D195BCC-3514-4B1B-9C18-24F3D67EC549}" type="slidenum">
              <a:rPr lang="de-DE" smtClean="0"/>
              <a:t>47</a:t>
            </a:fld>
            <a:endParaRPr lang="de-DE"/>
          </a:p>
        </p:txBody>
      </p:sp>
      <p:sp>
        <p:nvSpPr>
          <p:cNvPr id="5" name="Text Placeholder 4">
            <a:extLst>
              <a:ext uri="{FF2B5EF4-FFF2-40B4-BE49-F238E27FC236}">
                <a16:creationId xmlns:a16="http://schemas.microsoft.com/office/drawing/2014/main" id="{C5BCA108-F1B0-AF40-97A9-EE1920110112}"/>
              </a:ext>
            </a:extLst>
          </p:cNvPr>
          <p:cNvSpPr>
            <a:spLocks noGrp="1"/>
          </p:cNvSpPr>
          <p:nvPr>
            <p:ph type="body" sz="quarter" idx="14"/>
          </p:nvPr>
        </p:nvSpPr>
        <p:spPr>
          <a:xfrm>
            <a:off x="499439" y="990749"/>
            <a:ext cx="8101012" cy="3311525"/>
          </a:xfrm>
        </p:spPr>
        <p:txBody>
          <a:bodyPr/>
          <a:lstStyle/>
          <a:p>
            <a:pPr>
              <a:spcBef>
                <a:spcPts val="0"/>
              </a:spcBef>
            </a:pPr>
            <a:r>
              <a:rPr lang="en-GB" sz="1050">
                <a:effectLst/>
              </a:rPr>
              <a:t>Ariel, Mira (2010). Defining Pragmatics. Cambridge: Cambridge University Press.</a:t>
            </a:r>
          </a:p>
          <a:p>
            <a:pPr>
              <a:spcBef>
                <a:spcPts val="0"/>
              </a:spcBef>
            </a:pPr>
            <a:r>
              <a:rPr lang="en-GB" sz="1050">
                <a:effectLst/>
              </a:rPr>
              <a:t>Cummins, Chris. 2019. </a:t>
            </a:r>
            <a:r>
              <a:rPr lang="en-GB" sz="1050" i="1">
                <a:effectLst/>
              </a:rPr>
              <a:t>Pragmatics</a:t>
            </a:r>
            <a:r>
              <a:rPr lang="en-GB" sz="1050">
                <a:effectLst/>
              </a:rPr>
              <a:t>. Edinburgh: Edinburgh University Press.</a:t>
            </a:r>
          </a:p>
          <a:p>
            <a:pPr>
              <a:spcBef>
                <a:spcPts val="0"/>
              </a:spcBef>
            </a:pPr>
            <a:r>
              <a:rPr lang="en-GB" sz="1050">
                <a:effectLst/>
              </a:rPr>
              <a:t>Gazdar, Gerald. 1979. </a:t>
            </a:r>
            <a:r>
              <a:rPr lang="en-GB" sz="1050" i="1">
                <a:effectLst/>
              </a:rPr>
              <a:t>Pragmatics</a:t>
            </a:r>
            <a:r>
              <a:rPr lang="en-GB" sz="1050">
                <a:effectLst/>
              </a:rPr>
              <a:t>. New York: AP.</a:t>
            </a:r>
          </a:p>
          <a:p>
            <a:pPr>
              <a:spcBef>
                <a:spcPts val="0"/>
              </a:spcBef>
            </a:pPr>
            <a:r>
              <a:rPr lang="en-GB" sz="1050">
                <a:effectLst/>
              </a:rPr>
              <a:t>Grice, H. P. 1975. Logic and conversation. In Peter Cole &amp; Jerry L. Morgan (eds.), </a:t>
            </a:r>
            <a:r>
              <a:rPr lang="en-GB" sz="1050" i="1">
                <a:effectLst/>
              </a:rPr>
              <a:t>Syntax and semantics, vol. III</a:t>
            </a:r>
            <a:r>
              <a:rPr lang="en-GB" sz="1050">
                <a:effectLst/>
              </a:rPr>
              <a:t>, 183–198. New York: Academic Press.</a:t>
            </a:r>
          </a:p>
          <a:p>
            <a:pPr>
              <a:spcBef>
                <a:spcPts val="0"/>
              </a:spcBef>
            </a:pPr>
            <a:r>
              <a:rPr lang="en-GB" sz="1050">
                <a:effectLst/>
              </a:rPr>
              <a:t>Jaszczolt, Katarzyna M. 2012. Semantics/pragmatics boundary disputes. In Claudia Maienborn, Klaus von Heusinger &amp; Paul Portner (eds.), </a:t>
            </a:r>
            <a:r>
              <a:rPr lang="en-GB" sz="1050" i="1">
                <a:effectLst/>
              </a:rPr>
              <a:t>Semantics: an international handbook of natural language meaning</a:t>
            </a:r>
            <a:r>
              <a:rPr lang="en-GB" sz="1050">
                <a:effectLst/>
              </a:rPr>
              <a:t>, vol. 3, 2333–2360. (Handbooks of Linguistics and Communication Science). Berlin, New York: De Gruyter Mouton.</a:t>
            </a:r>
          </a:p>
          <a:p>
            <a:pPr>
              <a:spcBef>
                <a:spcPts val="0"/>
              </a:spcBef>
            </a:pPr>
            <a:r>
              <a:rPr lang="en-GB" sz="1050">
                <a:effectLst/>
              </a:rPr>
              <a:t>Kasper, Simon. 2020. Einführung in die Semantik und Pragmatik. </a:t>
            </a:r>
            <a:r>
              <a:rPr lang="en-GB" sz="1050">
                <a:effectLst/>
                <a:hlinkClick r:id="rId2"/>
              </a:rPr>
              <a:t>https://www.simonkasper.info/zur-arbeit/einf%C3%BChrung-in-die-semantik-und-pragmatik/</a:t>
            </a:r>
            <a:r>
              <a:rPr lang="en-GB" sz="1050">
                <a:effectLst/>
              </a:rPr>
              <a:t>.</a:t>
            </a:r>
          </a:p>
          <a:p>
            <a:pPr>
              <a:spcBef>
                <a:spcPts val="0"/>
              </a:spcBef>
            </a:pPr>
            <a:r>
              <a:rPr lang="en-GB" sz="1050">
                <a:effectLst/>
              </a:rPr>
              <a:t>Morris, Charles W. 1939. Esthetics and the theory of signs. </a:t>
            </a:r>
            <a:r>
              <a:rPr lang="en-GB" sz="1050" i="1">
                <a:effectLst/>
              </a:rPr>
              <a:t>Erkenntnis</a:t>
            </a:r>
            <a:r>
              <a:rPr lang="en-GB" sz="1050">
                <a:effectLst/>
              </a:rPr>
              <a:t> 8(1). 131–150.</a:t>
            </a:r>
          </a:p>
          <a:p>
            <a:pPr>
              <a:spcBef>
                <a:spcPts val="0"/>
              </a:spcBef>
            </a:pPr>
            <a:r>
              <a:rPr lang="en-GB" sz="1050">
                <a:effectLst/>
              </a:rPr>
              <a:t>Noveck, Ira A. &amp; Andres Posada. 2003. Characterizing the time course of an implicature: An evoked potentials study. </a:t>
            </a:r>
            <a:r>
              <a:rPr lang="en-GB" sz="1050" i="1">
                <a:effectLst/>
              </a:rPr>
              <a:t>Brain and Language</a:t>
            </a:r>
            <a:r>
              <a:rPr lang="en-GB" sz="1050">
                <a:effectLst/>
              </a:rPr>
              <a:t> 85(2). 203–210.</a:t>
            </a:r>
          </a:p>
          <a:p>
            <a:pPr>
              <a:spcBef>
                <a:spcPts val="0"/>
              </a:spcBef>
            </a:pPr>
            <a:r>
              <a:rPr lang="en-GB" sz="1050">
                <a:effectLst/>
              </a:rPr>
              <a:t>Recanati, François. 2004. </a:t>
            </a:r>
            <a:r>
              <a:rPr lang="en-GB" sz="1050" i="1">
                <a:effectLst/>
              </a:rPr>
              <a:t>Literal meaning</a:t>
            </a:r>
            <a:r>
              <a:rPr lang="en-GB" sz="1050">
                <a:effectLst/>
              </a:rPr>
              <a:t>. Cambridge: Cambridge University Press.</a:t>
            </a:r>
          </a:p>
          <a:p>
            <a:pPr>
              <a:spcBef>
                <a:spcPts val="0"/>
              </a:spcBef>
            </a:pPr>
            <a:r>
              <a:rPr lang="en-GB" sz="1050">
                <a:effectLst/>
              </a:rPr>
              <a:t>Recanati, François. 2006. Pragmatics and semantics. In Laurence R. Horn &amp; Gregory Ward (eds.), 442–462. Oxford: Blackwell.</a:t>
            </a:r>
          </a:p>
          <a:p>
            <a:pPr>
              <a:spcBef>
                <a:spcPts val="0"/>
              </a:spcBef>
            </a:pPr>
            <a:r>
              <a:rPr lang="en-GB" sz="1050">
                <a:effectLst/>
              </a:rPr>
              <a:t>Petruck, Miriam R.L. 1995. Frame semantics. In Jef Verschueren, Jan-Ola Östman &amp; Jan Blommaert (eds.), </a:t>
            </a:r>
            <a:r>
              <a:rPr lang="en-GB" sz="1050" i="1">
                <a:effectLst/>
              </a:rPr>
              <a:t>Handbook of pragmatics</a:t>
            </a:r>
            <a:r>
              <a:rPr lang="en-GB" sz="1050">
                <a:effectLst/>
              </a:rPr>
              <a:t>. Amsterdam Philadelphia: Benjamins.</a:t>
            </a:r>
          </a:p>
          <a:p>
            <a:pPr>
              <a:spcBef>
                <a:spcPts val="0"/>
              </a:spcBef>
            </a:pPr>
            <a:r>
              <a:rPr lang="en-GB" sz="1050">
                <a:effectLst/>
              </a:rPr>
              <a:t>Scott-Phillips, Thomas C., Simon Kirby &amp; Graham R.S. Ritchie. 2009. Signalling Signalhood and the Emergence of Communication. </a:t>
            </a:r>
            <a:r>
              <a:rPr lang="en-GB" sz="1050" i="1">
                <a:effectLst/>
              </a:rPr>
              <a:t>Cognition</a:t>
            </a:r>
            <a:r>
              <a:rPr lang="en-GB" sz="1050">
                <a:effectLst/>
              </a:rPr>
              <a:t> 113. 226–233.</a:t>
            </a:r>
          </a:p>
          <a:p>
            <a:pPr>
              <a:spcBef>
                <a:spcPts val="0"/>
              </a:spcBef>
            </a:pPr>
            <a:r>
              <a:rPr lang="en-GB" sz="1050">
                <a:effectLst/>
              </a:rPr>
              <a:t>Sperber, Dan &amp; Deirdre Wilson. 1995. </a:t>
            </a:r>
            <a:r>
              <a:rPr lang="en-GB" sz="1050" i="1">
                <a:effectLst/>
              </a:rPr>
              <a:t>Relevance: Communication and Cognition</a:t>
            </a:r>
            <a:r>
              <a:rPr lang="en-GB" sz="1050">
                <a:effectLst/>
              </a:rPr>
              <a:t>. 2nd ed. Oxford: Blackwell.</a:t>
            </a:r>
          </a:p>
          <a:p>
            <a:pPr>
              <a:spcBef>
                <a:spcPts val="0"/>
              </a:spcBef>
            </a:pPr>
            <a:r>
              <a:rPr lang="en-GB" sz="1050">
                <a:effectLst/>
              </a:rPr>
              <a:t>Wilson, Deirdre &amp; Dan Sperber. 2004. Relevance Theory. In Laurence R. Horn &amp; Gregory Ward (eds.), </a:t>
            </a:r>
            <a:r>
              <a:rPr lang="en-GB" sz="1050" i="1">
                <a:effectLst/>
              </a:rPr>
              <a:t>Handbook of Pragmatics</a:t>
            </a:r>
            <a:r>
              <a:rPr lang="en-GB" sz="1050">
                <a:effectLst/>
              </a:rPr>
              <a:t>, 607–631. Oxford: Blackwell.</a:t>
            </a:r>
          </a:p>
          <a:p>
            <a:pPr>
              <a:spcBef>
                <a:spcPts val="0"/>
              </a:spcBef>
            </a:pPr>
            <a:endParaRPr lang="en-GB" sz="1050">
              <a:effectLst/>
            </a:endParaRPr>
          </a:p>
          <a:p>
            <a:pPr>
              <a:spcBef>
                <a:spcPts val="0"/>
              </a:spcBef>
            </a:pPr>
            <a:endParaRPr lang="en-GB" sz="1050">
              <a:effectLst/>
            </a:endParaRPr>
          </a:p>
          <a:p>
            <a:pPr>
              <a:spcBef>
                <a:spcPts val="0"/>
              </a:spcBef>
            </a:pPr>
            <a:endParaRPr lang="en-GB" sz="1050">
              <a:effectLst/>
            </a:endParaRPr>
          </a:p>
          <a:p>
            <a:pPr>
              <a:spcBef>
                <a:spcPts val="0"/>
              </a:spcBef>
            </a:pPr>
            <a:endParaRPr lang="en-GB" sz="1050">
              <a:effectLst/>
            </a:endParaRPr>
          </a:p>
        </p:txBody>
      </p:sp>
    </p:spTree>
    <p:extLst>
      <p:ext uri="{BB962C8B-B14F-4D97-AF65-F5344CB8AC3E}">
        <p14:creationId xmlns:p14="http://schemas.microsoft.com/office/powerpoint/2010/main" val="1311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559006-0EA8-5B47-8933-1F45B9603243}"/>
              </a:ext>
            </a:extLst>
          </p:cNvPr>
          <p:cNvCxnSpPr>
            <a:cxnSpLocks/>
            <a:endCxn id="10" idx="2"/>
          </p:cNvCxnSpPr>
          <p:nvPr/>
        </p:nvCxnSpPr>
        <p:spPr>
          <a:xfrm>
            <a:off x="6732240" y="3367013"/>
            <a:ext cx="921180" cy="185470"/>
          </a:xfrm>
          <a:prstGeom prst="line">
            <a:avLst/>
          </a:prstGeom>
          <a:ln/>
        </p:spPr>
        <p:style>
          <a:lnRef idx="2">
            <a:schemeClr val="accent4"/>
          </a:lnRef>
          <a:fillRef idx="0">
            <a:schemeClr val="accent4"/>
          </a:fillRef>
          <a:effectRef idx="1">
            <a:schemeClr val="accent4"/>
          </a:effectRef>
          <a:fontRef idx="minor">
            <a:schemeClr val="tx1"/>
          </a:fontRef>
        </p:style>
      </p:cxnSp>
      <p:sp>
        <p:nvSpPr>
          <p:cNvPr id="2" name="Title 1">
            <a:extLst>
              <a:ext uri="{FF2B5EF4-FFF2-40B4-BE49-F238E27FC236}">
                <a16:creationId xmlns:a16="http://schemas.microsoft.com/office/drawing/2014/main" id="{9DF1E8E6-CB20-C646-B87C-5F32FCDE5A92}"/>
              </a:ext>
            </a:extLst>
          </p:cNvPr>
          <p:cNvSpPr>
            <a:spLocks noGrp="1"/>
          </p:cNvSpPr>
          <p:nvPr>
            <p:ph type="title"/>
          </p:nvPr>
        </p:nvSpPr>
        <p:spPr/>
        <p:txBody>
          <a:bodyPr/>
          <a:lstStyle/>
          <a:p>
            <a:r>
              <a:rPr lang="en-DE"/>
              <a:t>Semantik vs. Pragmatik</a:t>
            </a:r>
          </a:p>
        </p:txBody>
      </p:sp>
      <p:sp>
        <p:nvSpPr>
          <p:cNvPr id="3" name="Footer Placeholder 2">
            <a:extLst>
              <a:ext uri="{FF2B5EF4-FFF2-40B4-BE49-F238E27FC236}">
                <a16:creationId xmlns:a16="http://schemas.microsoft.com/office/drawing/2014/main" id="{D1B6EB7D-0CB8-D24B-99A9-9D55121035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A68E7132-7D8E-4F4D-A3F2-34BA7AE69128}"/>
              </a:ext>
            </a:extLst>
          </p:cNvPr>
          <p:cNvSpPr>
            <a:spLocks noGrp="1"/>
          </p:cNvSpPr>
          <p:nvPr>
            <p:ph type="sldNum" sz="quarter" idx="12"/>
          </p:nvPr>
        </p:nvSpPr>
        <p:spPr/>
        <p:txBody>
          <a:bodyPr/>
          <a:lstStyle/>
          <a:p>
            <a:fld id="{9D195BCC-3514-4B1B-9C18-24F3D67EC549}" type="slidenum">
              <a:rPr lang="de-DE" smtClean="0"/>
              <a:t>5</a:t>
            </a:fld>
            <a:endParaRPr lang="de-DE"/>
          </a:p>
        </p:txBody>
      </p:sp>
      <p:sp>
        <p:nvSpPr>
          <p:cNvPr id="5" name="Text Placeholder 4">
            <a:extLst>
              <a:ext uri="{FF2B5EF4-FFF2-40B4-BE49-F238E27FC236}">
                <a16:creationId xmlns:a16="http://schemas.microsoft.com/office/drawing/2014/main" id="{610CA16B-5834-1444-AC8F-863A7286F2E1}"/>
              </a:ext>
            </a:extLst>
          </p:cNvPr>
          <p:cNvSpPr>
            <a:spLocks noGrp="1"/>
          </p:cNvSpPr>
          <p:nvPr>
            <p:ph type="body" sz="quarter" idx="14"/>
          </p:nvPr>
        </p:nvSpPr>
        <p:spPr/>
        <p:txBody>
          <a:bodyPr/>
          <a:lstStyle/>
          <a:p>
            <a:r>
              <a:rPr lang="en-GB"/>
              <a:t>One may study the </a:t>
            </a:r>
            <a:r>
              <a:rPr lang="en-GB">
                <a:solidFill>
                  <a:srgbClr val="0070C0"/>
                </a:solidFill>
              </a:rPr>
              <a:t>relations of signs to the objects to which the signs are applicable</a:t>
            </a:r>
            <a:r>
              <a:rPr lang="en-GB"/>
              <a:t>. [...] [T]he study of this dimension will be called </a:t>
            </a:r>
            <a:r>
              <a:rPr lang="en-GB">
                <a:solidFill>
                  <a:srgbClr val="0070C0"/>
                </a:solidFill>
              </a:rPr>
              <a:t>semantics</a:t>
            </a:r>
            <a:r>
              <a:rPr lang="en-GB"/>
              <a:t>. Or the subject of study may be </a:t>
            </a:r>
            <a:r>
              <a:rPr lang="en-GB">
                <a:solidFill>
                  <a:srgbClr val="00B050"/>
                </a:solidFill>
              </a:rPr>
              <a:t>the relation of signs to interpreters</a:t>
            </a:r>
            <a:r>
              <a:rPr lang="en-GB"/>
              <a:t>. [...] [T]he study of this dimension will be named </a:t>
            </a:r>
            <a:r>
              <a:rPr lang="en-GB">
                <a:solidFill>
                  <a:srgbClr val="00B050"/>
                </a:solidFill>
              </a:rPr>
              <a:t>pragmatics</a:t>
            </a:r>
            <a:r>
              <a:rPr lang="en-GB"/>
              <a:t>« (Morris 1938: 6).</a:t>
            </a:r>
          </a:p>
          <a:p>
            <a:endParaRPr lang="en-DE"/>
          </a:p>
        </p:txBody>
      </p:sp>
      <p:sp>
        <p:nvSpPr>
          <p:cNvPr id="6" name="Text Placeholder 5">
            <a:extLst>
              <a:ext uri="{FF2B5EF4-FFF2-40B4-BE49-F238E27FC236}">
                <a16:creationId xmlns:a16="http://schemas.microsoft.com/office/drawing/2014/main" id="{CF4EC142-A8A3-0B47-A055-2FC56366283F}"/>
              </a:ext>
            </a:extLst>
          </p:cNvPr>
          <p:cNvSpPr>
            <a:spLocks noGrp="1"/>
          </p:cNvSpPr>
          <p:nvPr>
            <p:ph type="body" sz="quarter" idx="15"/>
          </p:nvPr>
        </p:nvSpPr>
        <p:spPr/>
        <p:txBody>
          <a:bodyPr/>
          <a:lstStyle/>
          <a:p>
            <a:r>
              <a:rPr lang="en-DE"/>
              <a:t>Wh.: Klassische Unterscheidung nach Morris</a:t>
            </a:r>
          </a:p>
        </p:txBody>
      </p:sp>
      <p:pic>
        <p:nvPicPr>
          <p:cNvPr id="1026" name="Picture 2" descr="Communicate, Communication, Conference, Crowd">
            <a:extLst>
              <a:ext uri="{FF2B5EF4-FFF2-40B4-BE49-F238E27FC236}">
                <a16:creationId xmlns:a16="http://schemas.microsoft.com/office/drawing/2014/main" id="{5F47A39B-972C-6848-A91C-37C561243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125" y="2934966"/>
            <a:ext cx="2633961" cy="21841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t, Halloween, Silhouette, Puss, Black Cat, Black">
            <a:extLst>
              <a:ext uri="{FF2B5EF4-FFF2-40B4-BE49-F238E27FC236}">
                <a16:creationId xmlns:a16="http://schemas.microsoft.com/office/drawing/2014/main" id="{42363A07-AAB1-A64A-86A7-4170A3641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235" y="3127266"/>
            <a:ext cx="767345" cy="9397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E0EC08-69C3-DB4D-8072-A251FD838B76}"/>
              </a:ext>
            </a:extLst>
          </p:cNvPr>
          <p:cNvSpPr txBox="1"/>
          <p:nvPr/>
        </p:nvSpPr>
        <p:spPr>
          <a:xfrm>
            <a:off x="5796136" y="3078981"/>
            <a:ext cx="1023037" cy="400110"/>
          </a:xfrm>
          <a:prstGeom prst="rect">
            <a:avLst/>
          </a:prstGeom>
          <a:noFill/>
        </p:spPr>
        <p:txBody>
          <a:bodyPr wrap="none" rtlCol="0">
            <a:spAutoFit/>
          </a:bodyPr>
          <a:lstStyle/>
          <a:p>
            <a:r>
              <a:rPr lang="en-GB" sz="2000" dirty="0" err="1">
                <a:solidFill>
                  <a:schemeClr val="bg1"/>
                </a:solidFill>
              </a:rPr>
              <a:t>[ˈkat͡sə]</a:t>
            </a:r>
            <a:endParaRPr lang="en-DE" sz="2000" dirty="0" err="1">
              <a:solidFill>
                <a:schemeClr val="bg1"/>
              </a:solidFill>
            </a:endParaRPr>
          </a:p>
        </p:txBody>
      </p:sp>
      <p:sp>
        <p:nvSpPr>
          <p:cNvPr id="10" name="Oval 9">
            <a:extLst>
              <a:ext uri="{FF2B5EF4-FFF2-40B4-BE49-F238E27FC236}">
                <a16:creationId xmlns:a16="http://schemas.microsoft.com/office/drawing/2014/main" id="{09F500DC-C602-C04A-AB38-629231079588}"/>
              </a:ext>
            </a:extLst>
          </p:cNvPr>
          <p:cNvSpPr/>
          <p:nvPr/>
        </p:nvSpPr>
        <p:spPr>
          <a:xfrm>
            <a:off x="7653420" y="2801848"/>
            <a:ext cx="1023036" cy="1501269"/>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6" name="Oval 15">
            <a:extLst>
              <a:ext uri="{FF2B5EF4-FFF2-40B4-BE49-F238E27FC236}">
                <a16:creationId xmlns:a16="http://schemas.microsoft.com/office/drawing/2014/main" id="{8825E5D2-91CC-9249-AA84-74DEEEAA73BC}"/>
              </a:ext>
            </a:extLst>
          </p:cNvPr>
          <p:cNvSpPr/>
          <p:nvPr/>
        </p:nvSpPr>
        <p:spPr>
          <a:xfrm>
            <a:off x="5220072" y="2796746"/>
            <a:ext cx="3744416" cy="1501269"/>
          </a:xfrm>
          <a:prstGeom prst="ellipse">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9" name="Oval 18">
            <a:extLst>
              <a:ext uri="{FF2B5EF4-FFF2-40B4-BE49-F238E27FC236}">
                <a16:creationId xmlns:a16="http://schemas.microsoft.com/office/drawing/2014/main" id="{1408DE8C-43AD-4B4A-8090-3B53A4848FBB}"/>
              </a:ext>
            </a:extLst>
          </p:cNvPr>
          <p:cNvSpPr/>
          <p:nvPr/>
        </p:nvSpPr>
        <p:spPr>
          <a:xfrm>
            <a:off x="4193502" y="2940068"/>
            <a:ext cx="3340936" cy="2742059"/>
          </a:xfrm>
          <a:prstGeom prst="ellipse">
            <a:avLst/>
          </a:prstGeom>
          <a:noFill/>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8226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0EDF-DFAD-EC4C-8309-117DFF9E2C90}"/>
              </a:ext>
            </a:extLst>
          </p:cNvPr>
          <p:cNvSpPr>
            <a:spLocks noGrp="1"/>
          </p:cNvSpPr>
          <p:nvPr>
            <p:ph type="title"/>
          </p:nvPr>
        </p:nvSpPr>
        <p:spPr/>
        <p:txBody>
          <a:bodyPr/>
          <a:lstStyle/>
          <a:p>
            <a:r>
              <a:rPr lang="en-DE"/>
              <a:t>Semantik vs. Pragmatik</a:t>
            </a:r>
          </a:p>
        </p:txBody>
      </p:sp>
      <p:sp>
        <p:nvSpPr>
          <p:cNvPr id="3" name="Footer Placeholder 2">
            <a:extLst>
              <a:ext uri="{FF2B5EF4-FFF2-40B4-BE49-F238E27FC236}">
                <a16:creationId xmlns:a16="http://schemas.microsoft.com/office/drawing/2014/main" id="{30A7006D-0640-684B-9B8E-A9C466CF03AE}"/>
              </a:ext>
            </a:extLst>
          </p:cNvPr>
          <p:cNvSpPr>
            <a:spLocks noGrp="1"/>
          </p:cNvSpPr>
          <p:nvPr>
            <p:ph type="ftr" sz="quarter" idx="11"/>
          </p:nvPr>
        </p:nvSpPr>
        <p:spPr/>
        <p:txBody>
          <a:bodyPr/>
          <a:lstStyle/>
          <a:p>
            <a:r>
              <a:rPr lang="de-DE"/>
              <a:t>Grafik: Kasper (2020: 26)</a:t>
            </a:r>
          </a:p>
        </p:txBody>
      </p:sp>
      <p:sp>
        <p:nvSpPr>
          <p:cNvPr id="4" name="Slide Number Placeholder 3">
            <a:extLst>
              <a:ext uri="{FF2B5EF4-FFF2-40B4-BE49-F238E27FC236}">
                <a16:creationId xmlns:a16="http://schemas.microsoft.com/office/drawing/2014/main" id="{1575FF3C-9D49-A847-9B86-8AEB13ECE261}"/>
              </a:ext>
            </a:extLst>
          </p:cNvPr>
          <p:cNvSpPr>
            <a:spLocks noGrp="1"/>
          </p:cNvSpPr>
          <p:nvPr>
            <p:ph type="sldNum" sz="quarter" idx="12"/>
          </p:nvPr>
        </p:nvSpPr>
        <p:spPr/>
        <p:txBody>
          <a:bodyPr/>
          <a:lstStyle/>
          <a:p>
            <a:fld id="{9D195BCC-3514-4B1B-9C18-24F3D67EC549}" type="slidenum">
              <a:rPr lang="de-DE" smtClean="0"/>
              <a:t>6</a:t>
            </a:fld>
            <a:endParaRPr lang="de-DE"/>
          </a:p>
        </p:txBody>
      </p:sp>
      <p:sp>
        <p:nvSpPr>
          <p:cNvPr id="5" name="Text Placeholder 4">
            <a:extLst>
              <a:ext uri="{FF2B5EF4-FFF2-40B4-BE49-F238E27FC236}">
                <a16:creationId xmlns:a16="http://schemas.microsoft.com/office/drawing/2014/main" id="{5AC97AF8-EDA9-6C44-B78E-1C6116D566E4}"/>
              </a:ext>
            </a:extLst>
          </p:cNvPr>
          <p:cNvSpPr>
            <a:spLocks noGrp="1"/>
          </p:cNvSpPr>
          <p:nvPr>
            <p:ph type="body" sz="quarter" idx="14"/>
          </p:nvPr>
        </p:nvSpPr>
        <p:spPr>
          <a:xfrm>
            <a:off x="521550" y="1545752"/>
            <a:ext cx="3906434" cy="3311525"/>
          </a:xfrm>
        </p:spPr>
        <p:txBody>
          <a:bodyPr/>
          <a:lstStyle/>
          <a:p>
            <a:r>
              <a:rPr lang="en-GB"/>
              <a:t>"It is a sufficiently accurate characterization of pragmatics to say that it deals with the biotic aspects of </a:t>
            </a:r>
            <a:r>
              <a:rPr lang="en-GB" b="1">
                <a:solidFill>
                  <a:srgbClr val="0070C0"/>
                </a:solidFill>
              </a:rPr>
              <a:t>semiosis</a:t>
            </a:r>
            <a:r>
              <a:rPr lang="en-GB"/>
              <a:t>, that is, with all the psychological, biological, and sociological phenomena which occur in the functioning of signs" (Morris 1938: 108, Hervorh. S.H.).</a:t>
            </a:r>
          </a:p>
          <a:p>
            <a:endParaRPr lang="en-DE"/>
          </a:p>
          <a:p>
            <a:endParaRPr lang="en-DE"/>
          </a:p>
        </p:txBody>
      </p:sp>
      <p:sp>
        <p:nvSpPr>
          <p:cNvPr id="6" name="Text Placeholder 5">
            <a:extLst>
              <a:ext uri="{FF2B5EF4-FFF2-40B4-BE49-F238E27FC236}">
                <a16:creationId xmlns:a16="http://schemas.microsoft.com/office/drawing/2014/main" id="{8818489B-484D-6E45-B890-881F314D58C9}"/>
              </a:ext>
            </a:extLst>
          </p:cNvPr>
          <p:cNvSpPr>
            <a:spLocks noGrp="1"/>
          </p:cNvSpPr>
          <p:nvPr>
            <p:ph type="body" sz="quarter" idx="15"/>
          </p:nvPr>
        </p:nvSpPr>
        <p:spPr/>
        <p:txBody>
          <a:bodyPr/>
          <a:lstStyle/>
          <a:p>
            <a:r>
              <a:rPr lang="en-DE"/>
              <a:t>Morris (1938)</a:t>
            </a:r>
          </a:p>
        </p:txBody>
      </p:sp>
      <p:pic>
        <p:nvPicPr>
          <p:cNvPr id="7" name="Picture 6">
            <a:extLst>
              <a:ext uri="{FF2B5EF4-FFF2-40B4-BE49-F238E27FC236}">
                <a16:creationId xmlns:a16="http://schemas.microsoft.com/office/drawing/2014/main" id="{1BB9FAAC-81FA-5C44-864E-B205623246B0}"/>
              </a:ext>
            </a:extLst>
          </p:cNvPr>
          <p:cNvPicPr>
            <a:picLocks noChangeAspect="1"/>
          </p:cNvPicPr>
          <p:nvPr/>
        </p:nvPicPr>
        <p:blipFill>
          <a:blip r:embed="rId3"/>
          <a:stretch>
            <a:fillRect/>
          </a:stretch>
        </p:blipFill>
        <p:spPr>
          <a:xfrm>
            <a:off x="4531298" y="1250509"/>
            <a:ext cx="4612702" cy="3311525"/>
          </a:xfrm>
          <a:prstGeom prst="rect">
            <a:avLst/>
          </a:prstGeom>
        </p:spPr>
      </p:pic>
    </p:spTree>
    <p:extLst>
      <p:ext uri="{BB962C8B-B14F-4D97-AF65-F5344CB8AC3E}">
        <p14:creationId xmlns:p14="http://schemas.microsoft.com/office/powerpoint/2010/main" val="331672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A99E-FC6D-874A-96B6-50F0FC285F1C}"/>
              </a:ext>
            </a:extLst>
          </p:cNvPr>
          <p:cNvSpPr>
            <a:spLocks noGrp="1"/>
          </p:cNvSpPr>
          <p:nvPr>
            <p:ph type="title"/>
          </p:nvPr>
        </p:nvSpPr>
        <p:spPr/>
        <p:txBody>
          <a:bodyPr/>
          <a:lstStyle/>
          <a:p>
            <a:r>
              <a:rPr lang="en-DE"/>
              <a:t>Semantik vs. Pragmatik</a:t>
            </a:r>
          </a:p>
        </p:txBody>
      </p:sp>
      <p:sp>
        <p:nvSpPr>
          <p:cNvPr id="3" name="Footer Placeholder 2">
            <a:extLst>
              <a:ext uri="{FF2B5EF4-FFF2-40B4-BE49-F238E27FC236}">
                <a16:creationId xmlns:a16="http://schemas.microsoft.com/office/drawing/2014/main" id="{CBF1C4B7-2F2B-CB4A-A933-0179688FD89C}"/>
              </a:ext>
            </a:extLst>
          </p:cNvPr>
          <p:cNvSpPr>
            <a:spLocks noGrp="1"/>
          </p:cNvSpPr>
          <p:nvPr>
            <p:ph type="ftr" sz="quarter" idx="11"/>
          </p:nvPr>
        </p:nvSpPr>
        <p:spPr/>
        <p:txBody>
          <a:bodyPr/>
          <a:lstStyle/>
          <a:p>
            <a:r>
              <a:rPr lang="de-DE"/>
              <a:t>(Kasper 2020: 21)</a:t>
            </a:r>
          </a:p>
        </p:txBody>
      </p:sp>
      <p:sp>
        <p:nvSpPr>
          <p:cNvPr id="4" name="Slide Number Placeholder 3">
            <a:extLst>
              <a:ext uri="{FF2B5EF4-FFF2-40B4-BE49-F238E27FC236}">
                <a16:creationId xmlns:a16="http://schemas.microsoft.com/office/drawing/2014/main" id="{D2DB604D-87F7-F345-8DF4-39D7C6A1207F}"/>
              </a:ext>
            </a:extLst>
          </p:cNvPr>
          <p:cNvSpPr>
            <a:spLocks noGrp="1"/>
          </p:cNvSpPr>
          <p:nvPr>
            <p:ph type="sldNum" sz="quarter" idx="12"/>
          </p:nvPr>
        </p:nvSpPr>
        <p:spPr/>
        <p:txBody>
          <a:bodyPr/>
          <a:lstStyle/>
          <a:p>
            <a:fld id="{9D195BCC-3514-4B1B-9C18-24F3D67EC549}" type="slidenum">
              <a:rPr lang="de-DE" smtClean="0"/>
              <a:t>7</a:t>
            </a:fld>
            <a:endParaRPr lang="de-DE"/>
          </a:p>
        </p:txBody>
      </p:sp>
      <p:sp>
        <p:nvSpPr>
          <p:cNvPr id="5" name="Text Placeholder 4">
            <a:extLst>
              <a:ext uri="{FF2B5EF4-FFF2-40B4-BE49-F238E27FC236}">
                <a16:creationId xmlns:a16="http://schemas.microsoft.com/office/drawing/2014/main" id="{2A51DAB0-DF1F-C344-8E18-83E89D591E2A}"/>
              </a:ext>
            </a:extLst>
          </p:cNvPr>
          <p:cNvSpPr>
            <a:spLocks noGrp="1"/>
          </p:cNvSpPr>
          <p:nvPr>
            <p:ph type="body" sz="quarter" idx="14"/>
          </p:nvPr>
        </p:nvSpPr>
        <p:spPr>
          <a:xfrm>
            <a:off x="521550" y="1545752"/>
            <a:ext cx="3690410" cy="3311525"/>
          </a:xfrm>
        </p:spPr>
        <p:txBody>
          <a:bodyPr/>
          <a:lstStyle/>
          <a:p>
            <a:pPr marL="0" indent="0">
              <a:buNone/>
            </a:pPr>
            <a:r>
              <a:rPr lang="en-GB"/>
              <a:t>1. Das, was als Zeichen wirkt, ist der </a:t>
            </a:r>
            <a:r>
              <a:rPr lang="en-GB" b="1">
                <a:solidFill>
                  <a:srgbClr val="0070C0"/>
                </a:solidFill>
              </a:rPr>
              <a:t>Zeichenträger</a:t>
            </a:r>
            <a:r>
              <a:rPr lang="en-GB"/>
              <a:t>. </a:t>
            </a:r>
          </a:p>
          <a:p>
            <a:pPr marL="0" indent="0">
              <a:buNone/>
            </a:pPr>
            <a:r>
              <a:rPr lang="en-GB"/>
              <a:t>2. Das, worauf das Zeichen referiert, ist das </a:t>
            </a:r>
            <a:r>
              <a:rPr lang="en-GB" b="1">
                <a:solidFill>
                  <a:srgbClr val="0070C0"/>
                </a:solidFill>
              </a:rPr>
              <a:t>Designat</a:t>
            </a:r>
            <a:r>
              <a:rPr lang="en-GB"/>
              <a:t>. </a:t>
            </a:r>
          </a:p>
          <a:p>
            <a:pPr marL="0" indent="0">
              <a:buNone/>
            </a:pPr>
            <a:r>
              <a:rPr lang="en-GB"/>
              <a:t>3. Der Effekt oder das Verhalten, den das Zeichen in Rezipient*innen auslöst, heißt </a:t>
            </a:r>
            <a:r>
              <a:rPr lang="en-GB" b="1">
                <a:solidFill>
                  <a:srgbClr val="0070C0"/>
                </a:solidFill>
              </a:rPr>
              <a:t>Interpretant</a:t>
            </a:r>
            <a:r>
              <a:rPr lang="en-GB"/>
              <a:t>. </a:t>
            </a:r>
          </a:p>
          <a:p>
            <a:pPr marL="0" indent="0">
              <a:buNone/>
            </a:pPr>
            <a:r>
              <a:rPr lang="en-GB"/>
              <a:t>4. Dazu kommen noch die </a:t>
            </a:r>
            <a:r>
              <a:rPr lang="en-GB" b="1">
                <a:solidFill>
                  <a:srgbClr val="0070C0"/>
                </a:solidFill>
              </a:rPr>
              <a:t>Interpret*innen</a:t>
            </a:r>
            <a:r>
              <a:rPr lang="en-GB"/>
              <a:t> selbst. </a:t>
            </a:r>
          </a:p>
          <a:p>
            <a:pPr marL="0" indent="0">
              <a:buNone/>
            </a:pPr>
            <a:endParaRPr lang="en-DE"/>
          </a:p>
        </p:txBody>
      </p:sp>
      <p:sp>
        <p:nvSpPr>
          <p:cNvPr id="6" name="Text Placeholder 5">
            <a:extLst>
              <a:ext uri="{FF2B5EF4-FFF2-40B4-BE49-F238E27FC236}">
                <a16:creationId xmlns:a16="http://schemas.microsoft.com/office/drawing/2014/main" id="{AF2495D0-B596-B64B-BC03-E823DE2AB9F5}"/>
              </a:ext>
            </a:extLst>
          </p:cNvPr>
          <p:cNvSpPr>
            <a:spLocks noGrp="1"/>
          </p:cNvSpPr>
          <p:nvPr>
            <p:ph type="body" sz="quarter" idx="15"/>
          </p:nvPr>
        </p:nvSpPr>
        <p:spPr/>
        <p:txBody>
          <a:bodyPr/>
          <a:lstStyle/>
          <a:p>
            <a:r>
              <a:rPr lang="en-DE"/>
              <a:t>Semiose nach Morris</a:t>
            </a:r>
          </a:p>
        </p:txBody>
      </p:sp>
      <p:pic>
        <p:nvPicPr>
          <p:cNvPr id="7" name="Picture 6">
            <a:extLst>
              <a:ext uri="{FF2B5EF4-FFF2-40B4-BE49-F238E27FC236}">
                <a16:creationId xmlns:a16="http://schemas.microsoft.com/office/drawing/2014/main" id="{AB11B93E-46B8-7147-B7DA-207C3AD73F4C}"/>
              </a:ext>
            </a:extLst>
          </p:cNvPr>
          <p:cNvPicPr>
            <a:picLocks noChangeAspect="1"/>
          </p:cNvPicPr>
          <p:nvPr/>
        </p:nvPicPr>
        <p:blipFill>
          <a:blip r:embed="rId2"/>
          <a:stretch>
            <a:fillRect/>
          </a:stretch>
        </p:blipFill>
        <p:spPr>
          <a:xfrm>
            <a:off x="4531298" y="1250509"/>
            <a:ext cx="4612702" cy="3311525"/>
          </a:xfrm>
          <a:prstGeom prst="rect">
            <a:avLst/>
          </a:prstGeom>
        </p:spPr>
      </p:pic>
    </p:spTree>
    <p:extLst>
      <p:ext uri="{BB962C8B-B14F-4D97-AF65-F5344CB8AC3E}">
        <p14:creationId xmlns:p14="http://schemas.microsoft.com/office/powerpoint/2010/main" val="46058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A99E-FC6D-874A-96B6-50F0FC285F1C}"/>
              </a:ext>
            </a:extLst>
          </p:cNvPr>
          <p:cNvSpPr>
            <a:spLocks noGrp="1"/>
          </p:cNvSpPr>
          <p:nvPr>
            <p:ph type="title"/>
          </p:nvPr>
        </p:nvSpPr>
        <p:spPr/>
        <p:txBody>
          <a:bodyPr/>
          <a:lstStyle/>
          <a:p>
            <a:r>
              <a:rPr lang="en-DE"/>
              <a:t>Semantik vs. Pragmatik</a:t>
            </a:r>
          </a:p>
        </p:txBody>
      </p:sp>
      <p:sp>
        <p:nvSpPr>
          <p:cNvPr id="3" name="Footer Placeholder 2">
            <a:extLst>
              <a:ext uri="{FF2B5EF4-FFF2-40B4-BE49-F238E27FC236}">
                <a16:creationId xmlns:a16="http://schemas.microsoft.com/office/drawing/2014/main" id="{CBF1C4B7-2F2B-CB4A-A933-0179688FD89C}"/>
              </a:ext>
            </a:extLst>
          </p:cNvPr>
          <p:cNvSpPr>
            <a:spLocks noGrp="1"/>
          </p:cNvSpPr>
          <p:nvPr>
            <p:ph type="ftr" sz="quarter" idx="11"/>
          </p:nvPr>
        </p:nvSpPr>
        <p:spPr/>
        <p:txBody>
          <a:bodyPr/>
          <a:lstStyle/>
          <a:p>
            <a:r>
              <a:rPr lang="de-DE"/>
              <a:t>(Kasper 2020: 21)</a:t>
            </a:r>
          </a:p>
        </p:txBody>
      </p:sp>
      <p:sp>
        <p:nvSpPr>
          <p:cNvPr id="4" name="Slide Number Placeholder 3">
            <a:extLst>
              <a:ext uri="{FF2B5EF4-FFF2-40B4-BE49-F238E27FC236}">
                <a16:creationId xmlns:a16="http://schemas.microsoft.com/office/drawing/2014/main" id="{D2DB604D-87F7-F345-8DF4-39D7C6A1207F}"/>
              </a:ext>
            </a:extLst>
          </p:cNvPr>
          <p:cNvSpPr>
            <a:spLocks noGrp="1"/>
          </p:cNvSpPr>
          <p:nvPr>
            <p:ph type="sldNum" sz="quarter" idx="12"/>
          </p:nvPr>
        </p:nvSpPr>
        <p:spPr/>
        <p:txBody>
          <a:bodyPr/>
          <a:lstStyle/>
          <a:p>
            <a:fld id="{9D195BCC-3514-4B1B-9C18-24F3D67EC549}" type="slidenum">
              <a:rPr lang="de-DE" smtClean="0"/>
              <a:t>8</a:t>
            </a:fld>
            <a:endParaRPr lang="de-DE"/>
          </a:p>
        </p:txBody>
      </p:sp>
      <p:sp>
        <p:nvSpPr>
          <p:cNvPr id="5" name="Text Placeholder 4">
            <a:extLst>
              <a:ext uri="{FF2B5EF4-FFF2-40B4-BE49-F238E27FC236}">
                <a16:creationId xmlns:a16="http://schemas.microsoft.com/office/drawing/2014/main" id="{2A51DAB0-DF1F-C344-8E18-83E89D591E2A}"/>
              </a:ext>
            </a:extLst>
          </p:cNvPr>
          <p:cNvSpPr>
            <a:spLocks noGrp="1"/>
          </p:cNvSpPr>
          <p:nvPr>
            <p:ph type="body" sz="quarter" idx="14"/>
          </p:nvPr>
        </p:nvSpPr>
        <p:spPr>
          <a:xfrm>
            <a:off x="521550" y="1545752"/>
            <a:ext cx="3690410" cy="3311525"/>
          </a:xfrm>
        </p:spPr>
        <p:txBody>
          <a:bodyPr/>
          <a:lstStyle/>
          <a:p>
            <a:pPr marL="0" indent="0">
              <a:buNone/>
            </a:pPr>
            <a:r>
              <a:rPr lang="en-GB"/>
              <a:t>1. Das, was als Zeichen wirkt, ist der </a:t>
            </a:r>
            <a:r>
              <a:rPr lang="en-GB" b="1">
                <a:solidFill>
                  <a:srgbClr val="0070C0"/>
                </a:solidFill>
              </a:rPr>
              <a:t>Zeichenträger</a:t>
            </a:r>
            <a:r>
              <a:rPr lang="en-GB"/>
              <a:t>. </a:t>
            </a:r>
          </a:p>
          <a:p>
            <a:pPr marL="0" indent="0">
              <a:buNone/>
            </a:pPr>
            <a:r>
              <a:rPr lang="en-GB"/>
              <a:t>2. Das, worauf das Zeichen referiert, ist das </a:t>
            </a:r>
            <a:r>
              <a:rPr lang="en-GB" b="1">
                <a:solidFill>
                  <a:srgbClr val="0070C0"/>
                </a:solidFill>
              </a:rPr>
              <a:t>Designat</a:t>
            </a:r>
            <a:r>
              <a:rPr lang="en-GB"/>
              <a:t>. </a:t>
            </a:r>
          </a:p>
          <a:p>
            <a:pPr marL="0" indent="0">
              <a:buNone/>
            </a:pPr>
            <a:r>
              <a:rPr lang="en-GB"/>
              <a:t>3. Der Effekt oder das Verhalten, den das Zeichen in Rezipient*innen auslöst, heißt </a:t>
            </a:r>
            <a:r>
              <a:rPr lang="en-GB" b="1">
                <a:solidFill>
                  <a:srgbClr val="0070C0"/>
                </a:solidFill>
              </a:rPr>
              <a:t>Interpretant</a:t>
            </a:r>
            <a:r>
              <a:rPr lang="en-GB"/>
              <a:t>. </a:t>
            </a:r>
          </a:p>
          <a:p>
            <a:pPr marL="0" indent="0">
              <a:buNone/>
            </a:pPr>
            <a:r>
              <a:rPr lang="en-GB"/>
              <a:t>4. Dazu kommen noch die </a:t>
            </a:r>
            <a:r>
              <a:rPr lang="en-GB" b="1">
                <a:solidFill>
                  <a:srgbClr val="0070C0"/>
                </a:solidFill>
              </a:rPr>
              <a:t>Interpret*innen</a:t>
            </a:r>
            <a:r>
              <a:rPr lang="en-GB"/>
              <a:t> selbst. </a:t>
            </a:r>
          </a:p>
          <a:p>
            <a:pPr marL="0" indent="0">
              <a:buNone/>
            </a:pPr>
            <a:endParaRPr lang="en-DE"/>
          </a:p>
        </p:txBody>
      </p:sp>
      <p:sp>
        <p:nvSpPr>
          <p:cNvPr id="6" name="Text Placeholder 5">
            <a:extLst>
              <a:ext uri="{FF2B5EF4-FFF2-40B4-BE49-F238E27FC236}">
                <a16:creationId xmlns:a16="http://schemas.microsoft.com/office/drawing/2014/main" id="{AF2495D0-B596-B64B-BC03-E823DE2AB9F5}"/>
              </a:ext>
            </a:extLst>
          </p:cNvPr>
          <p:cNvSpPr>
            <a:spLocks noGrp="1"/>
          </p:cNvSpPr>
          <p:nvPr>
            <p:ph type="body" sz="quarter" idx="15"/>
          </p:nvPr>
        </p:nvSpPr>
        <p:spPr/>
        <p:txBody>
          <a:bodyPr/>
          <a:lstStyle/>
          <a:p>
            <a:r>
              <a:rPr lang="en-DE"/>
              <a:t>Semiose nach Morris</a:t>
            </a:r>
          </a:p>
        </p:txBody>
      </p:sp>
      <p:pic>
        <p:nvPicPr>
          <p:cNvPr id="7" name="Picture 6">
            <a:extLst>
              <a:ext uri="{FF2B5EF4-FFF2-40B4-BE49-F238E27FC236}">
                <a16:creationId xmlns:a16="http://schemas.microsoft.com/office/drawing/2014/main" id="{AB11B93E-46B8-7147-B7DA-207C3AD73F4C}"/>
              </a:ext>
            </a:extLst>
          </p:cNvPr>
          <p:cNvPicPr>
            <a:picLocks noChangeAspect="1"/>
          </p:cNvPicPr>
          <p:nvPr/>
        </p:nvPicPr>
        <p:blipFill>
          <a:blip r:embed="rId2"/>
          <a:stretch>
            <a:fillRect/>
          </a:stretch>
        </p:blipFill>
        <p:spPr>
          <a:xfrm>
            <a:off x="539552" y="-95320"/>
            <a:ext cx="7129704" cy="5118517"/>
          </a:xfrm>
          <a:prstGeom prst="rect">
            <a:avLst/>
          </a:prstGeom>
        </p:spPr>
      </p:pic>
    </p:spTree>
    <p:extLst>
      <p:ext uri="{BB962C8B-B14F-4D97-AF65-F5344CB8AC3E}">
        <p14:creationId xmlns:p14="http://schemas.microsoft.com/office/powerpoint/2010/main" val="375990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0017-A0EF-CC4D-A432-D7AEF3510B91}"/>
              </a:ext>
            </a:extLst>
          </p:cNvPr>
          <p:cNvSpPr>
            <a:spLocks noGrp="1"/>
          </p:cNvSpPr>
          <p:nvPr>
            <p:ph type="title"/>
          </p:nvPr>
        </p:nvSpPr>
        <p:spPr/>
        <p:txBody>
          <a:bodyPr/>
          <a:lstStyle/>
          <a:p>
            <a:r>
              <a:rPr lang="en-DE"/>
              <a:t>Morris zu Semantik und Pragmatik</a:t>
            </a:r>
          </a:p>
        </p:txBody>
      </p:sp>
      <p:sp>
        <p:nvSpPr>
          <p:cNvPr id="3" name="Footer Placeholder 2">
            <a:extLst>
              <a:ext uri="{FF2B5EF4-FFF2-40B4-BE49-F238E27FC236}">
                <a16:creationId xmlns:a16="http://schemas.microsoft.com/office/drawing/2014/main" id="{56052F78-BB71-ED43-B4B0-433156F2FF56}"/>
              </a:ext>
            </a:extLst>
          </p:cNvPr>
          <p:cNvSpPr>
            <a:spLocks noGrp="1"/>
          </p:cNvSpPr>
          <p:nvPr>
            <p:ph type="ftr" sz="quarter" idx="11"/>
          </p:nvPr>
        </p:nvSpPr>
        <p:spPr/>
        <p:txBody>
          <a:bodyPr/>
          <a:lstStyle/>
          <a:p>
            <a:r>
              <a:rPr lang="de-DE"/>
              <a:t>(zit. n. Kasper 2020)</a:t>
            </a:r>
          </a:p>
        </p:txBody>
      </p:sp>
      <p:sp>
        <p:nvSpPr>
          <p:cNvPr id="4" name="Slide Number Placeholder 3">
            <a:extLst>
              <a:ext uri="{FF2B5EF4-FFF2-40B4-BE49-F238E27FC236}">
                <a16:creationId xmlns:a16="http://schemas.microsoft.com/office/drawing/2014/main" id="{47453923-82DA-2749-B096-94771098D9DB}"/>
              </a:ext>
            </a:extLst>
          </p:cNvPr>
          <p:cNvSpPr>
            <a:spLocks noGrp="1"/>
          </p:cNvSpPr>
          <p:nvPr>
            <p:ph type="sldNum" sz="quarter" idx="12"/>
          </p:nvPr>
        </p:nvSpPr>
        <p:spPr/>
        <p:txBody>
          <a:bodyPr/>
          <a:lstStyle/>
          <a:p>
            <a:fld id="{9D195BCC-3514-4B1B-9C18-24F3D67EC549}" type="slidenum">
              <a:rPr lang="de-DE" smtClean="0"/>
              <a:t>9</a:t>
            </a:fld>
            <a:endParaRPr lang="de-DE"/>
          </a:p>
        </p:txBody>
      </p:sp>
      <p:sp>
        <p:nvSpPr>
          <p:cNvPr id="5" name="Text Placeholder 4">
            <a:extLst>
              <a:ext uri="{FF2B5EF4-FFF2-40B4-BE49-F238E27FC236}">
                <a16:creationId xmlns:a16="http://schemas.microsoft.com/office/drawing/2014/main" id="{1C3490EA-7C86-C440-BB0C-D99CA15D29C6}"/>
              </a:ext>
            </a:extLst>
          </p:cNvPr>
          <p:cNvSpPr>
            <a:spLocks noGrp="1"/>
          </p:cNvSpPr>
          <p:nvPr>
            <p:ph type="body" sz="quarter" idx="14"/>
          </p:nvPr>
        </p:nvSpPr>
        <p:spPr/>
        <p:txBody>
          <a:bodyPr/>
          <a:lstStyle/>
          <a:p>
            <a:endParaRPr lang="en-DE"/>
          </a:p>
        </p:txBody>
      </p:sp>
      <p:sp>
        <p:nvSpPr>
          <p:cNvPr id="6" name="Text Placeholder 5">
            <a:extLst>
              <a:ext uri="{FF2B5EF4-FFF2-40B4-BE49-F238E27FC236}">
                <a16:creationId xmlns:a16="http://schemas.microsoft.com/office/drawing/2014/main" id="{E3C4BE2A-305C-DD46-AB74-E0550B8E1776}"/>
              </a:ext>
            </a:extLst>
          </p:cNvPr>
          <p:cNvSpPr>
            <a:spLocks noGrp="1"/>
          </p:cNvSpPr>
          <p:nvPr>
            <p:ph type="body" sz="quarter" idx="15"/>
          </p:nvPr>
        </p:nvSpPr>
        <p:spPr/>
        <p:txBody>
          <a:bodyPr/>
          <a:lstStyle/>
          <a:p>
            <a:endParaRPr lang="en-DE"/>
          </a:p>
        </p:txBody>
      </p:sp>
      <p:sp>
        <p:nvSpPr>
          <p:cNvPr id="9" name="Rectangular Callout 8">
            <a:extLst>
              <a:ext uri="{FF2B5EF4-FFF2-40B4-BE49-F238E27FC236}">
                <a16:creationId xmlns:a16="http://schemas.microsoft.com/office/drawing/2014/main" id="{BBEC0051-B899-2E42-9700-E09055B93AA9}"/>
              </a:ext>
            </a:extLst>
          </p:cNvPr>
          <p:cNvSpPr/>
          <p:nvPr/>
        </p:nvSpPr>
        <p:spPr>
          <a:xfrm>
            <a:off x="541519" y="916350"/>
            <a:ext cx="5472608" cy="1667951"/>
          </a:xfrm>
          <a:prstGeom prst="wedgeRectCallout">
            <a:avLst>
              <a:gd name="adj1" fmla="val -51565"/>
              <a:gd name="adj2" fmla="val 6054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t>„Die Semantik behandelt die Beziehung der Zeichen zu ihren Designaten und darum zu den Objekten, die sie denotieren oder denotieren können.“ </a:t>
            </a:r>
          </a:p>
        </p:txBody>
      </p:sp>
      <p:sp>
        <p:nvSpPr>
          <p:cNvPr id="10" name="Rectangular Callout 9">
            <a:extLst>
              <a:ext uri="{FF2B5EF4-FFF2-40B4-BE49-F238E27FC236}">
                <a16:creationId xmlns:a16="http://schemas.microsoft.com/office/drawing/2014/main" id="{B7F7A5AA-B960-E840-9D28-15A0FA85D0E3}"/>
              </a:ext>
            </a:extLst>
          </p:cNvPr>
          <p:cNvSpPr/>
          <p:nvPr/>
        </p:nvSpPr>
        <p:spPr>
          <a:xfrm>
            <a:off x="3059832" y="2621021"/>
            <a:ext cx="5472608" cy="2258160"/>
          </a:xfrm>
          <a:prstGeom prst="wedgeRectCallout">
            <a:avLst>
              <a:gd name="adj1" fmla="val 49582"/>
              <a:gd name="adj2" fmla="val 65437"/>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a:t>Unter Pragmatik verstehen wir die Wissenschaft von der Beziehung der Zeichen zu ihren Interpreten. [...] Da zu den meisten, wenn nicht allen Zeichen lebende Organismen als Interpreten gehören, kann man die Pragmatik hinreichend genau mit den Worten charakterisieren, daß sie sich mit den lebensbezogenen Aspekten der Semiose beschäftigt, d. h. mit allen psychologischen, biologischen und soziologischen Phänomenen, die im Zeichenprozeß auftauchen </a:t>
            </a:r>
          </a:p>
        </p:txBody>
      </p:sp>
    </p:spTree>
    <p:extLst>
      <p:ext uri="{BB962C8B-B14F-4D97-AF65-F5344CB8AC3E}">
        <p14:creationId xmlns:p14="http://schemas.microsoft.com/office/powerpoint/2010/main" val="476880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TAG_BACKING_FORM_KEY" val="329512-u:\lehre\2020 sose pragmatik\präsentationen\pragmatik_02_was ist pragmatik.pptx"/>
  <p:tag name="ARTICULATE_PRESENTER_VERSION" val="8"/>
  <p:tag name="ARTICULATE_SLIDE_COUNT" val="24"/>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HU_PPT_Vorlage">
  <a:themeElements>
    <a:clrScheme name="HHU">
      <a:dk1>
        <a:sysClr val="windowText" lastClr="000000"/>
      </a:dk1>
      <a:lt1>
        <a:sysClr val="window" lastClr="FFFFFF"/>
      </a:lt1>
      <a:dk2>
        <a:srgbClr val="006AB3"/>
      </a:dk2>
      <a:lt2>
        <a:srgbClr val="CCCCCC"/>
      </a:lt2>
      <a:accent1>
        <a:srgbClr val="003964"/>
      </a:accent1>
      <a:accent2>
        <a:srgbClr val="57BAB1"/>
      </a:accent2>
      <a:accent3>
        <a:srgbClr val="EE7F00"/>
      </a:accent3>
      <a:accent4>
        <a:srgbClr val="BE0A26"/>
      </a:accent4>
      <a:accent5>
        <a:srgbClr val="8CB110"/>
      </a:accent5>
      <a:accent6>
        <a:srgbClr val="B5CBD6"/>
      </a:accent6>
      <a:hlink>
        <a:srgbClr val="AEABAB"/>
      </a:hlink>
      <a:folHlink>
        <a:srgbClr val="D0CECE"/>
      </a:folHlink>
    </a:clrScheme>
    <a:fontScheme name="HH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PowerPoint_Master_HHU_191009_NEU.potx" id="{C18E6C2C-E01B-41BB-B9EA-3EAB85604C93}" vid="{F281C1DA-7DA9-478C-8E22-53CA79ADD4C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HHU_PowerPoint_Vorlage</Template>
  <TotalTime>37007</TotalTime>
  <Words>4397</Words>
  <Application>Microsoft Macintosh PowerPoint</Application>
  <PresentationFormat>Custom</PresentationFormat>
  <Paragraphs>458</Paragraphs>
  <Slides>47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Ink Free</vt:lpstr>
      <vt:lpstr>Arial</vt:lpstr>
      <vt:lpstr>Wingdings 2</vt:lpstr>
      <vt:lpstr>HHU_PPT_Vorlage</vt:lpstr>
      <vt:lpstr>Von der Semantik zur Pragmatik</vt:lpstr>
      <vt:lpstr>Überblick</vt:lpstr>
      <vt:lpstr>Semantik in a nutshell</vt:lpstr>
      <vt:lpstr>Semantik in a nutshell</vt:lpstr>
      <vt:lpstr>Semantik vs. Pragmatik</vt:lpstr>
      <vt:lpstr>Semantik vs. Pragmatik</vt:lpstr>
      <vt:lpstr>Semantik vs. Pragmatik</vt:lpstr>
      <vt:lpstr>Semantik vs. Pragmatik</vt:lpstr>
      <vt:lpstr>Morris zu 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Pragatik</vt:lpstr>
      <vt:lpstr>Semantik und Pragmatik</vt:lpstr>
      <vt:lpstr>Semantik und Pragmatik</vt:lpstr>
      <vt:lpstr>Semantik und Pragmatik</vt:lpstr>
      <vt:lpstr>Was ist Pragmatik?</vt:lpstr>
      <vt:lpstr>Pragmatiktheorien</vt:lpstr>
      <vt:lpstr>Pragmatiktheorien</vt:lpstr>
      <vt:lpstr>Kooperationsprinzip nach Grice</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Semantik und Pragmatik</vt:lpstr>
      <vt:lpstr>Zwischenfazit</vt:lpstr>
      <vt:lpstr>Cliffhanger</vt:lpstr>
      <vt:lpstr>Literatur</vt:lpstr>
    </vt:vector>
  </TitlesOfParts>
  <Company>Philosophische Fakultaet HHUD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BVM 1b / BBM 1b Semantik</dc:title>
  <dc:creator>Windows-Benutzer</dc:creator>
  <cp:lastModifiedBy>Stefan Hartmann</cp:lastModifiedBy>
  <cp:revision>1613</cp:revision>
  <cp:lastPrinted>2021-09-22T15:28:42Z</cp:lastPrinted>
  <dcterms:created xsi:type="dcterms:W3CDTF">2019-10-24T08:42:22Z</dcterms:created>
  <dcterms:modified xsi:type="dcterms:W3CDTF">2021-12-31T15:12:01Z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Semantik_06_Merkmalsemantik</vt:lpwstr>
  </property>
  <property fmtid="{D5CDD505-2E9C-101B-9397-08002B2CF9AE}" pid="4" name="ArticulateProjectVersion">
    <vt:lpwstr>8</vt:lpwstr>
  </property>
  <property fmtid="{D5CDD505-2E9C-101B-9397-08002B2CF9AE}" pid="5" name="ArticulateGUID">
    <vt:lpwstr>FE1F1DBC-B25B-41BF-B5FB-15F3951D8003</vt:lpwstr>
  </property>
  <property fmtid="{D5CDD505-2E9C-101B-9397-08002B2CF9AE}" pid="6" name="ArticulateProjectFull">
    <vt:lpwstr>U:\Lehre\2020 SoSe Pragmatik\Präsentationen\Pragmatik_02_Was ist Pragmatik.ppta</vt:lpwstr>
  </property>
</Properties>
</file>