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97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Robin Hood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Sven </a:t>
            </a:r>
            <a:r>
              <a:rPr lang="en-US" dirty="0" err="1" smtClean="0"/>
              <a:t>Wiberg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displays output based on the variable </a:t>
            </a:r>
            <a:r>
              <a:rPr lang="en-US" dirty="0" err="1" smtClean="0"/>
              <a:t>tobedisplayed</a:t>
            </a:r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3781"/>
            <a:ext cx="7950451" cy="35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7768"/>
            <a:ext cx="8915400" cy="3777622"/>
          </a:xfrm>
        </p:spPr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Efficiency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 Robin hood hashing vs	a singly linked list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Best case	Worst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		Best case		Worst case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O(n)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on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hash table is an array that maps keys to data</a:t>
            </a:r>
          </a:p>
          <a:p>
            <a:r>
              <a:rPr lang="en-US" dirty="0" smtClean="0"/>
              <a:t>Uses a hash function to compute the index</a:t>
            </a:r>
          </a:p>
          <a:p>
            <a:r>
              <a:rPr lang="en-US" dirty="0" smtClean="0"/>
              <a:t>Collisions are where two pieces of data hash to the same key</a:t>
            </a:r>
          </a:p>
          <a:p>
            <a:endParaRPr lang="en-US" dirty="0"/>
          </a:p>
          <a:p>
            <a:r>
              <a:rPr lang="en-US" dirty="0" smtClean="0"/>
              <a:t>Efficiency </a:t>
            </a:r>
          </a:p>
          <a:p>
            <a:pPr marL="457200" lvl="1" indent="0">
              <a:buNone/>
            </a:pPr>
            <a:r>
              <a:rPr lang="en-US" dirty="0" smtClean="0"/>
              <a:t>		Best case	Worst case</a:t>
            </a:r>
          </a:p>
          <a:p>
            <a:pPr marL="457200" lvl="1" indent="0">
              <a:buNone/>
            </a:pPr>
            <a:r>
              <a:rPr lang="en-US" dirty="0" smtClean="0"/>
              <a:t>Insert 	O(1)			O(n)</a:t>
            </a:r>
          </a:p>
          <a:p>
            <a:pPr marL="457200" lvl="1" indent="0">
              <a:buNone/>
            </a:pPr>
            <a:r>
              <a:rPr lang="en-US" dirty="0" smtClean="0"/>
              <a:t>Search	O(1)			O(n)</a:t>
            </a:r>
          </a:p>
          <a:p>
            <a:pPr marL="457200" lvl="1" indent="0">
              <a:buNone/>
            </a:pPr>
            <a:r>
              <a:rPr lang="en-US" dirty="0" smtClean="0"/>
              <a:t>Delete 	O(1)			O(n)</a:t>
            </a:r>
          </a:p>
          <a:p>
            <a:pPr marL="457200" lvl="1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		O(n)			O(n)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86" y="3720472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Hood Hashing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collision resolution</a:t>
            </a:r>
          </a:p>
          <a:p>
            <a:r>
              <a:rPr lang="en-US" dirty="0" smtClean="0"/>
              <a:t>Will index normally</a:t>
            </a:r>
          </a:p>
          <a:p>
            <a:r>
              <a:rPr lang="en-US" dirty="0" smtClean="0"/>
              <a:t>Once a collision occurs a linear probe down the table will occur</a:t>
            </a:r>
          </a:p>
          <a:p>
            <a:r>
              <a:rPr lang="en-US" dirty="0" smtClean="0"/>
              <a:t>Will search for an empty space or an entry with a lower displacement value</a:t>
            </a:r>
          </a:p>
          <a:p>
            <a:pPr lvl="1"/>
            <a:r>
              <a:rPr lang="en-US" dirty="0"/>
              <a:t>Displacement value is the distance away an entry is from it’s original hash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If a lower displacement value is found a swap will occur</a:t>
            </a:r>
          </a:p>
          <a:p>
            <a:pPr lvl="1"/>
            <a:r>
              <a:rPr lang="en-US" dirty="0" smtClean="0"/>
              <a:t>The probe will continues after swap until an empty space is found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3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data structure to hold the data in the table</a:t>
            </a:r>
          </a:p>
          <a:p>
            <a:r>
              <a:rPr lang="en-US" dirty="0" smtClean="0"/>
              <a:t>Takes in one variable, a string, the data to be stored</a:t>
            </a:r>
          </a:p>
          <a:p>
            <a:r>
              <a:rPr lang="en-US" dirty="0" smtClean="0"/>
              <a:t>Starts with two initialized variables which will be over written</a:t>
            </a:r>
          </a:p>
          <a:p>
            <a:r>
              <a:rPr lang="en-US" dirty="0" smtClean="0"/>
              <a:t>Has three methods</a:t>
            </a:r>
          </a:p>
          <a:p>
            <a:pPr lvl="1"/>
            <a:r>
              <a:rPr lang="en-US" dirty="0" err="1" smtClean="0"/>
              <a:t>Adddisp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A function to increase the value of the displacement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err="1" smtClean="0"/>
              <a:t>Adddou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increase the value of the value recording multiples of data</a:t>
            </a:r>
          </a:p>
          <a:p>
            <a:pPr lvl="1"/>
            <a:r>
              <a:rPr lang="en-US" dirty="0" err="1" smtClean="0"/>
              <a:t>Swapout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swap the data of two entries for Robin Hood Hashing</a:t>
            </a:r>
          </a:p>
          <a:p>
            <a:pPr lvl="1"/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	</a:t>
            </a:r>
          </a:p>
          <a:p>
            <a:pPr marL="5143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032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data structure that will store the entry class</a:t>
            </a:r>
          </a:p>
          <a:p>
            <a:r>
              <a:rPr lang="en-US" dirty="0" smtClean="0"/>
              <a:t>This class has four methods</a:t>
            </a:r>
          </a:p>
          <a:p>
            <a:pPr lvl="1"/>
            <a:r>
              <a:rPr lang="en-US" dirty="0"/>
              <a:t>Hash()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class has four important variables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A: this is the variable for the hash table constant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tobedisplayed</a:t>
            </a:r>
            <a:r>
              <a:rPr lang="en-US" dirty="0" smtClean="0"/>
              <a:t>: a variable to know how many places to display in the output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desiredarraysize</a:t>
            </a:r>
            <a:r>
              <a:rPr lang="en-US" dirty="0" smtClean="0"/>
              <a:t>: sets the size of the array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totalcollisions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to determine which index the entry is placed into</a:t>
            </a:r>
          </a:p>
          <a:p>
            <a:endParaRPr lang="en-US" dirty="0" smtClean="0"/>
          </a:p>
          <a:p>
            <a:r>
              <a:rPr lang="en-US" dirty="0" smtClean="0"/>
              <a:t>This given hash function that will return a numerical index based on input</a:t>
            </a:r>
          </a:p>
          <a:p>
            <a:endParaRPr lang="en-US" dirty="0" smtClean="0"/>
          </a:p>
          <a:p>
            <a:r>
              <a:rPr lang="en-US" dirty="0" smtClean="0"/>
              <a:t>A good hash function can dramatically increase the efficiency of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7" y="1267326"/>
            <a:ext cx="9569887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insert method uses the hash method and possibly the </a:t>
            </a:r>
            <a:r>
              <a:rPr lang="en-US" dirty="0" err="1" smtClean="0"/>
              <a:t>swapout</a:t>
            </a:r>
            <a:r>
              <a:rPr lang="en-US" dirty="0" smtClean="0"/>
              <a:t> method from the entry class</a:t>
            </a:r>
          </a:p>
          <a:p>
            <a:endParaRPr lang="en-US" dirty="0"/>
          </a:p>
          <a:p>
            <a:r>
              <a:rPr lang="en-US" dirty="0" smtClean="0"/>
              <a:t>This method is where the Robin Hood hashing can take place otherwise it inserts like a normal hash table through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specified data from a index</a:t>
            </a:r>
          </a:p>
          <a:p>
            <a:r>
              <a:rPr lang="en-US" dirty="0" smtClean="0"/>
              <a:t>If index is occupied by more than one instance of that data it reduces the number of multiples by one</a:t>
            </a:r>
          </a:p>
          <a:p>
            <a:r>
              <a:rPr lang="en-US" dirty="0" smtClean="0"/>
              <a:t>Replaces data with dummy data that the table starts out populated by if data is </a:t>
            </a:r>
            <a:r>
              <a:rPr lang="en-US" smtClean="0"/>
              <a:t>completely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424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Robin Hood Hashing</vt:lpstr>
      <vt:lpstr>A brief overview on Hash Tables</vt:lpstr>
      <vt:lpstr>Robin Hood Hashing </vt:lpstr>
      <vt:lpstr>Class: Entry</vt:lpstr>
      <vt:lpstr>Class: hashTable</vt:lpstr>
      <vt:lpstr>Method: Hash()</vt:lpstr>
      <vt:lpstr>Method: Hash code</vt:lpstr>
      <vt:lpstr>Method: Insert</vt:lpstr>
      <vt:lpstr>Method: Delete()</vt:lpstr>
      <vt:lpstr>Method: Display()</vt:lpstr>
      <vt:lpstr>Efficiency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 Hood Hashing</dc:title>
  <dc:creator>Sven</dc:creator>
  <cp:lastModifiedBy>Sven</cp:lastModifiedBy>
  <cp:revision>20</cp:revision>
  <dcterms:created xsi:type="dcterms:W3CDTF">2015-02-17T12:34:04Z</dcterms:created>
  <dcterms:modified xsi:type="dcterms:W3CDTF">2015-02-17T16:41:58Z</dcterms:modified>
</cp:coreProperties>
</file>