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20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97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1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5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4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1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2F6B-4E20-472E-BD1C-A374BC7CA75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2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Robin Hood 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Sven </a:t>
            </a:r>
            <a:r>
              <a:rPr lang="en-US" dirty="0" err="1" smtClean="0"/>
              <a:t>Wiberg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Display()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displays output based on the variable </a:t>
            </a:r>
            <a:r>
              <a:rPr lang="en-US" dirty="0" err="1" smtClean="0"/>
              <a:t>tobedisplayed</a:t>
            </a:r>
            <a:endParaRPr lang="en-US" dirty="0" smtClean="0"/>
          </a:p>
          <a:p>
            <a:r>
              <a:rPr lang="en-US" dirty="0" smtClean="0"/>
              <a:t>Example output: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23781"/>
            <a:ext cx="7950451" cy="350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97768"/>
            <a:ext cx="8915400" cy="3777622"/>
          </a:xfrm>
        </p:spPr>
        <p:txBody>
          <a:bodyPr/>
          <a:lstStyle/>
          <a:p>
            <a:pPr lvl="0">
              <a:buClr>
                <a:srgbClr val="A53010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Efficiency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 Robin hood hashing vs	a singly linked list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		Best case	Worst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		Best case		Worst case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Insert 	O(1)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O(1)				O(1)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Search	O(1)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O(n)				O(n)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Delete 	O(1)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O(1)				O(1)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		O(n)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O(n)				O(n)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overview on 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hash table is an array that maps keys to data</a:t>
            </a:r>
          </a:p>
          <a:p>
            <a:r>
              <a:rPr lang="en-US" dirty="0" smtClean="0"/>
              <a:t>Uses a hash function to compute the index</a:t>
            </a:r>
          </a:p>
          <a:p>
            <a:r>
              <a:rPr lang="en-US" dirty="0" smtClean="0"/>
              <a:t>Collisions are where two pieces of data hash to the same key</a:t>
            </a:r>
          </a:p>
          <a:p>
            <a:endParaRPr lang="en-US" dirty="0"/>
          </a:p>
          <a:p>
            <a:r>
              <a:rPr lang="en-US" dirty="0" smtClean="0"/>
              <a:t>Efficiency </a:t>
            </a:r>
          </a:p>
          <a:p>
            <a:pPr marL="457200" lvl="1" indent="0">
              <a:buNone/>
            </a:pPr>
            <a:r>
              <a:rPr lang="en-US" dirty="0" smtClean="0"/>
              <a:t>		Best case	Worst case</a:t>
            </a:r>
          </a:p>
          <a:p>
            <a:pPr marL="457200" lvl="1" indent="0">
              <a:buNone/>
            </a:pPr>
            <a:r>
              <a:rPr lang="en-US" dirty="0" smtClean="0"/>
              <a:t>Insert 	O(1)			O(n)</a:t>
            </a:r>
          </a:p>
          <a:p>
            <a:pPr marL="457200" lvl="1" indent="0">
              <a:buNone/>
            </a:pPr>
            <a:r>
              <a:rPr lang="en-US" dirty="0" smtClean="0"/>
              <a:t>Search	O(1)			O(n)</a:t>
            </a:r>
          </a:p>
          <a:p>
            <a:pPr marL="457200" lvl="1" indent="0">
              <a:buNone/>
            </a:pPr>
            <a:r>
              <a:rPr lang="en-US" dirty="0" smtClean="0"/>
              <a:t>Delete 	O(1)			O(n)</a:t>
            </a:r>
          </a:p>
          <a:p>
            <a:pPr marL="457200" lvl="1" indent="0">
              <a:buNone/>
            </a:pPr>
            <a:r>
              <a:rPr lang="en-US" dirty="0" err="1" smtClean="0"/>
              <a:t>Init</a:t>
            </a:r>
            <a:r>
              <a:rPr lang="en-US" dirty="0" smtClean="0"/>
              <a:t>		O(n)			O(n)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 descr="http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786" y="3720472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9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Robin Hood Hashing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of collision resolution</a:t>
            </a:r>
          </a:p>
          <a:p>
            <a:r>
              <a:rPr lang="en-US" dirty="0" smtClean="0"/>
              <a:t>Will index normally</a:t>
            </a:r>
          </a:p>
          <a:p>
            <a:r>
              <a:rPr lang="en-US" dirty="0" smtClean="0"/>
              <a:t>Once a collision occurs a linear probe down the table will occur</a:t>
            </a:r>
          </a:p>
          <a:p>
            <a:r>
              <a:rPr lang="en-US" dirty="0" smtClean="0"/>
              <a:t>Will search for an empty space or an entry with a lower displacement value</a:t>
            </a:r>
          </a:p>
          <a:p>
            <a:pPr lvl="1"/>
            <a:r>
              <a:rPr lang="en-US" dirty="0"/>
              <a:t>Displacement value is the distance away an entry is from it’s original hash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If a lower displacement value is found a swap will occur</a:t>
            </a:r>
          </a:p>
          <a:p>
            <a:pPr lvl="1"/>
            <a:r>
              <a:rPr lang="en-US" dirty="0" smtClean="0"/>
              <a:t>The probe will continues after swap until an empty space is found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3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simple data structure to hold the data in the table</a:t>
            </a:r>
          </a:p>
          <a:p>
            <a:r>
              <a:rPr lang="en-US" dirty="0" smtClean="0"/>
              <a:t>Takes in one variable, a string, the data to be stored</a:t>
            </a:r>
          </a:p>
          <a:p>
            <a:r>
              <a:rPr lang="en-US" dirty="0" smtClean="0"/>
              <a:t>Starts with two initialized variables which will be over written</a:t>
            </a:r>
          </a:p>
          <a:p>
            <a:r>
              <a:rPr lang="en-US" dirty="0" smtClean="0"/>
              <a:t>Has three methods</a:t>
            </a:r>
          </a:p>
          <a:p>
            <a:pPr lvl="1"/>
            <a:r>
              <a:rPr lang="en-US" dirty="0" err="1" smtClean="0"/>
              <a:t>Adddisp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A function to increase the value of the displacement </a:t>
            </a:r>
            <a:r>
              <a:rPr lang="en-US" dirty="0" smtClean="0"/>
              <a:t>value</a:t>
            </a:r>
          </a:p>
          <a:p>
            <a:pPr lvl="1"/>
            <a:r>
              <a:rPr lang="en-US" dirty="0" err="1" smtClean="0"/>
              <a:t>Adddou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 function to increase the value of the value recording multiples of data</a:t>
            </a:r>
          </a:p>
          <a:p>
            <a:pPr lvl="1"/>
            <a:r>
              <a:rPr lang="en-US" dirty="0" err="1" smtClean="0"/>
              <a:t>Swapout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 function to swap the data of two entries for Robin Hood Hashing</a:t>
            </a:r>
          </a:p>
          <a:p>
            <a:pPr lvl="1"/>
            <a:endParaRPr lang="en-US" dirty="0" smtClean="0"/>
          </a:p>
          <a:p>
            <a:pPr marL="514350" lvl="1" indent="0">
              <a:buNone/>
            </a:pPr>
            <a:r>
              <a:rPr lang="en-US" dirty="0" smtClean="0"/>
              <a:t>	</a:t>
            </a:r>
          </a:p>
          <a:p>
            <a:pPr marL="5143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9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03032"/>
          </a:xfrm>
        </p:spPr>
        <p:txBody>
          <a:bodyPr>
            <a:normAutofit/>
          </a:bodyPr>
          <a:lstStyle/>
          <a:p>
            <a:r>
              <a:rPr lang="en-US" dirty="0" smtClean="0"/>
              <a:t>The complete data structure that will store the entry class</a:t>
            </a:r>
          </a:p>
          <a:p>
            <a:r>
              <a:rPr lang="en-US" dirty="0" smtClean="0"/>
              <a:t>This class has four methods</a:t>
            </a:r>
          </a:p>
          <a:p>
            <a:pPr lvl="1"/>
            <a:r>
              <a:rPr lang="en-US" dirty="0"/>
              <a:t>Hash()</a:t>
            </a:r>
          </a:p>
          <a:p>
            <a:pPr lvl="1"/>
            <a:r>
              <a:rPr lang="en-US" dirty="0"/>
              <a:t>Insert()</a:t>
            </a:r>
          </a:p>
          <a:p>
            <a:pPr lvl="1"/>
            <a:r>
              <a:rPr lang="en-US" dirty="0"/>
              <a:t>Delete()</a:t>
            </a:r>
          </a:p>
          <a:p>
            <a:pPr lvl="1"/>
            <a:r>
              <a:rPr lang="en-US" dirty="0"/>
              <a:t>Display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This class has four important variables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A: this is the variable for the hash table constant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tobedisplayed</a:t>
            </a:r>
            <a:r>
              <a:rPr lang="en-US" dirty="0" smtClean="0"/>
              <a:t>: a variable to know how many places to display in the output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desiredarraysize</a:t>
            </a:r>
            <a:r>
              <a:rPr lang="en-US" dirty="0" smtClean="0"/>
              <a:t>: sets the size of the array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totalcollisions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Hash()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to determine which index the entry is placed into</a:t>
            </a:r>
          </a:p>
          <a:p>
            <a:endParaRPr lang="en-US" dirty="0" smtClean="0"/>
          </a:p>
          <a:p>
            <a:r>
              <a:rPr lang="en-US" dirty="0" smtClean="0"/>
              <a:t>This given hash function that will return a numerical index based on input</a:t>
            </a:r>
          </a:p>
          <a:p>
            <a:endParaRPr lang="en-US" dirty="0" smtClean="0"/>
          </a:p>
          <a:p>
            <a:r>
              <a:rPr lang="en-US" dirty="0" smtClean="0"/>
              <a:t>A good hash function can dramatically increase the efficiency of 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Hash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87" y="1267326"/>
            <a:ext cx="9569887" cy="54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Delete()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223</TotalTime>
  <Words>344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Robin Hood Hashing</vt:lpstr>
      <vt:lpstr>A brief overview on Hash Tables</vt:lpstr>
      <vt:lpstr>Robin Hood Hashing </vt:lpstr>
      <vt:lpstr>Class: Entry</vt:lpstr>
      <vt:lpstr>Class: hashTable</vt:lpstr>
      <vt:lpstr>Method: Hash()</vt:lpstr>
      <vt:lpstr>Method: Hash code</vt:lpstr>
      <vt:lpstr>Method: Insert</vt:lpstr>
      <vt:lpstr>Method: Delete()</vt:lpstr>
      <vt:lpstr>Method: Display()</vt:lpstr>
      <vt:lpstr>Efficiency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Robin Hood Hashing</dc:title>
  <dc:creator>Sven</dc:creator>
  <cp:lastModifiedBy>Sven</cp:lastModifiedBy>
  <cp:revision>18</cp:revision>
  <dcterms:created xsi:type="dcterms:W3CDTF">2015-02-17T12:34:04Z</dcterms:created>
  <dcterms:modified xsi:type="dcterms:W3CDTF">2015-02-17T16:18:04Z</dcterms:modified>
</cp:coreProperties>
</file>