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21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7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3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0ADF62-E09D-4CE9-9039-CC77A5E5A82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540-F52D-4572-8FF4-1C2353C2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6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tuZI9U6EW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Computer Fraud and Abuse Act (CFAA)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Sven </a:t>
            </a:r>
            <a:r>
              <a:rPr lang="en-US" dirty="0" err="1" smtClean="0"/>
              <a:t>Wiberg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CFAA was designed in attempt to protect computers from “unauthorized access“ </a:t>
            </a:r>
          </a:p>
          <a:p>
            <a:r>
              <a:rPr lang="en-US" dirty="0" smtClean="0"/>
              <a:t>It also made illegal trading in malicious code and protected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of these scenarios is Illegal?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into a protected database and downloading whatever data you want</a:t>
            </a:r>
          </a:p>
          <a:p>
            <a:r>
              <a:rPr lang="en-US" dirty="0" smtClean="0"/>
              <a:t>Accessing a database through an open network and downloading files from that database</a:t>
            </a:r>
          </a:p>
          <a:p>
            <a:r>
              <a:rPr lang="en-US" dirty="0" smtClean="0"/>
              <a:t>Modifying a game console through accessing the software</a:t>
            </a:r>
          </a:p>
          <a:p>
            <a:r>
              <a:rPr lang="en-US" dirty="0" smtClean="0"/>
              <a:t>Using your work computer to look for another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illegal under the CFAA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CFAA says that “unauthorized access” of a computer is illegal</a:t>
            </a:r>
          </a:p>
          <a:p>
            <a:r>
              <a:rPr lang="en-US" dirty="0" smtClean="0"/>
              <a:t>It does not define exactly what “Unauthorized access” entails</a:t>
            </a:r>
          </a:p>
          <a:p>
            <a:r>
              <a:rPr lang="en-US" dirty="0" smtClean="0"/>
              <a:t>This leaves a lot of room for prosecutorial digression</a:t>
            </a:r>
          </a:p>
          <a:p>
            <a:r>
              <a:rPr lang="en-US" dirty="0" smtClean="0"/>
              <a:t>The law only applies to computers used by financial institutions and the federal government as well as computers used for interstate in foreign commerce</a:t>
            </a:r>
          </a:p>
          <a:p>
            <a:r>
              <a:rPr lang="en-US" dirty="0" smtClean="0"/>
              <a:t>In practice this applies to any ordinary computer due to the nature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the CFAA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law was enacted in 1986</a:t>
            </a:r>
          </a:p>
          <a:p>
            <a:r>
              <a:rPr lang="en-US" dirty="0" smtClean="0"/>
              <a:t>Was meant to update the existing computer fraud law</a:t>
            </a:r>
          </a:p>
          <a:p>
            <a:r>
              <a:rPr lang="en-US" dirty="0" smtClean="0"/>
              <a:t>The law has been amended multiple times, often expanding the scope of the law</a:t>
            </a:r>
          </a:p>
          <a:p>
            <a:r>
              <a:rPr lang="en-US" dirty="0" smtClean="0"/>
              <a:t>The creators of the law were influenced in creating the law by the movie </a:t>
            </a:r>
            <a:r>
              <a:rPr lang="en-US" dirty="0" err="1" smtClean="0"/>
              <a:t>WarGames</a:t>
            </a:r>
            <a:r>
              <a:rPr lang="en-US" dirty="0" smtClean="0"/>
              <a:t>(1983)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tuZI9U6EW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2299" y="1087630"/>
            <a:ext cx="8732564" cy="4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CFAA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different ways the CFAA can be fixed </a:t>
            </a:r>
          </a:p>
          <a:p>
            <a:pPr lvl="2"/>
            <a:r>
              <a:rPr lang="en-US" dirty="0" smtClean="0"/>
              <a:t>Support proportionality in sentencing for computer crimes</a:t>
            </a:r>
          </a:p>
          <a:p>
            <a:pPr lvl="2"/>
            <a:r>
              <a:rPr lang="en-US" dirty="0" smtClean="0"/>
              <a:t>Write your congressional representative to support Aaron’s law a bill that aims to correct major flaws in the current hacking law</a:t>
            </a:r>
          </a:p>
          <a:p>
            <a:pPr lvl="2"/>
            <a:r>
              <a:rPr lang="en-US" dirty="0" smtClean="0"/>
              <a:t>Write your congressional official supporting an updating of the current law to better define unauthorized access </a:t>
            </a:r>
          </a:p>
          <a:p>
            <a:pPr lvl="2"/>
            <a:r>
              <a:rPr lang="en-US" dirty="0" smtClean="0"/>
              <a:t>Support education </a:t>
            </a:r>
            <a:r>
              <a:rPr lang="en-US" smtClean="0"/>
              <a:t>about computers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61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legislation attempt to protect computers? </a:t>
            </a:r>
          </a:p>
          <a:p>
            <a:r>
              <a:rPr lang="en-US" dirty="0" smtClean="0"/>
              <a:t>How should unauthorized access be defined?</a:t>
            </a:r>
          </a:p>
          <a:p>
            <a:r>
              <a:rPr lang="en-US" dirty="0" smtClean="0"/>
              <a:t>What kind of penalties should there be for unauthorized access? Should it be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315</Words>
  <Application>Microsoft Office PowerPoint</Application>
  <PresentationFormat>Widescreen</PresentationFormat>
  <Paragraphs>33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The Computer Fraud and Abuse Act (CFAA)</vt:lpstr>
      <vt:lpstr>What does it do?</vt:lpstr>
      <vt:lpstr>Which one of these scenarios is Illegal?</vt:lpstr>
      <vt:lpstr>SURPRISE!!!!</vt:lpstr>
      <vt:lpstr>The problem </vt:lpstr>
      <vt:lpstr>The history of the CFAA</vt:lpstr>
      <vt:lpstr>PowerPoint Presentation</vt:lpstr>
      <vt:lpstr>Fixing the CFAA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 Fraud and Abuse Act (CFAA)</dc:title>
  <dc:creator>Sven</dc:creator>
  <cp:lastModifiedBy>Sven</cp:lastModifiedBy>
  <cp:revision>9</cp:revision>
  <dcterms:created xsi:type="dcterms:W3CDTF">2015-04-16T14:54:31Z</dcterms:created>
  <dcterms:modified xsi:type="dcterms:W3CDTF">2015-04-16T16:22:42Z</dcterms:modified>
</cp:coreProperties>
</file>