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71" r:id="rId6"/>
    <p:sldId id="280" r:id="rId7"/>
    <p:sldId id="277" r:id="rId8"/>
    <p:sldId id="275" r:id="rId9"/>
    <p:sldId id="259" r:id="rId10"/>
    <p:sldId id="260" r:id="rId11"/>
    <p:sldId id="27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68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54B39-E787-FA27-170D-7D710F41AD09}" v="6" dt="2022-03-06T09:26:36.081"/>
    <p1510:client id="{6D7BEA20-0390-4007-A14B-D9EB2F3E4DDA}" v="2" dt="2022-03-05T05:33:48.892"/>
    <p1510:client id="{FF2DD487-56ED-B128-5E40-F20AC5304AD9}" v="70" dt="2022-03-05T15:16:5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Kumar Mahto" userId="S::ajay.kumarmahto@hcl.com::d33ddbba-0da6-471b-a8a2-7f0a4ed4dec3" providerId="AD" clId="Web-{6D7BEA20-0390-4007-A14B-D9EB2F3E4DDA}"/>
    <pc:docChg chg="modSld">
      <pc:chgData name="Ajay Kumar Mahto" userId="S::ajay.kumarmahto@hcl.com::d33ddbba-0da6-471b-a8a2-7f0a4ed4dec3" providerId="AD" clId="Web-{6D7BEA20-0390-4007-A14B-D9EB2F3E4DDA}" dt="2022-03-05T05:33:48.892" v="1"/>
      <pc:docMkLst>
        <pc:docMk/>
      </pc:docMkLst>
      <pc:sldChg chg="addSp delSp modSp">
        <pc:chgData name="Ajay Kumar Mahto" userId="S::ajay.kumarmahto@hcl.com::d33ddbba-0da6-471b-a8a2-7f0a4ed4dec3" providerId="AD" clId="Web-{6D7BEA20-0390-4007-A14B-D9EB2F3E4DDA}" dt="2022-03-05T05:33:48.892" v="1"/>
        <pc:sldMkLst>
          <pc:docMk/>
          <pc:sldMk cId="3025906846" sldId="269"/>
        </pc:sldMkLst>
        <pc:spChg chg="add del mod">
          <ac:chgData name="Ajay Kumar Mahto" userId="S::ajay.kumarmahto@hcl.com::d33ddbba-0da6-471b-a8a2-7f0a4ed4dec3" providerId="AD" clId="Web-{6D7BEA20-0390-4007-A14B-D9EB2F3E4DDA}" dt="2022-03-05T05:33:48.892" v="1"/>
          <ac:spMkLst>
            <pc:docMk/>
            <pc:sldMk cId="3025906846" sldId="269"/>
            <ac:spMk id="6" creationId="{6CE16132-AFB5-4BB5-B48A-566D78E2ADA0}"/>
          </ac:spMkLst>
        </pc:spChg>
        <pc:picChg chg="add del">
          <ac:chgData name="Ajay Kumar Mahto" userId="S::ajay.kumarmahto@hcl.com::d33ddbba-0da6-471b-a8a2-7f0a4ed4dec3" providerId="AD" clId="Web-{6D7BEA20-0390-4007-A14B-D9EB2F3E4DDA}" dt="2022-03-05T05:33:48.892" v="1"/>
          <ac:picMkLst>
            <pc:docMk/>
            <pc:sldMk cId="3025906846" sldId="269"/>
            <ac:picMk id="5" creationId="{00000000-0000-0000-0000-000000000000}"/>
          </ac:picMkLst>
        </pc:picChg>
      </pc:sldChg>
    </pc:docChg>
  </pc:docChgLst>
  <pc:docChgLst>
    <pc:chgData name="Boddula Pranay Kumar" userId="S::boddula.pranaykumar@hcl.com::2dd8e14c-b02f-4df2-a777-813b5eb35be9" providerId="AD" clId="Web-{64154B39-E787-FA27-170D-7D710F41AD09}"/>
    <pc:docChg chg="modSld">
      <pc:chgData name="Boddula Pranay Kumar" userId="S::boddula.pranaykumar@hcl.com::2dd8e14c-b02f-4df2-a777-813b5eb35be9" providerId="AD" clId="Web-{64154B39-E787-FA27-170D-7D710F41AD09}" dt="2022-03-06T09:26:36.081" v="5" actId="14100"/>
      <pc:docMkLst>
        <pc:docMk/>
      </pc:docMkLst>
      <pc:sldChg chg="delSp modSp">
        <pc:chgData name="Boddula Pranay Kumar" userId="S::boddula.pranaykumar@hcl.com::2dd8e14c-b02f-4df2-a777-813b5eb35be9" providerId="AD" clId="Web-{64154B39-E787-FA27-170D-7D710F41AD09}" dt="2022-03-06T09:26:36.081" v="5" actId="14100"/>
        <pc:sldMkLst>
          <pc:docMk/>
          <pc:sldMk cId="3545617473" sldId="263"/>
        </pc:sldMkLst>
        <pc:spChg chg="del">
          <ac:chgData name="Boddula Pranay Kumar" userId="S::boddula.pranaykumar@hcl.com::2dd8e14c-b02f-4df2-a777-813b5eb35be9" providerId="AD" clId="Web-{64154B39-E787-FA27-170D-7D710F41AD09}" dt="2022-03-06T09:26:14.283" v="3"/>
          <ac:spMkLst>
            <pc:docMk/>
            <pc:sldMk cId="3545617473" sldId="263"/>
            <ac:spMk id="2" creationId="{00000000-0000-0000-0000-000000000000}"/>
          </ac:spMkLst>
        </pc:spChg>
        <pc:spChg chg="mod">
          <ac:chgData name="Boddula Pranay Kumar" userId="S::boddula.pranaykumar@hcl.com::2dd8e14c-b02f-4df2-a777-813b5eb35be9" providerId="AD" clId="Web-{64154B39-E787-FA27-170D-7D710F41AD09}" dt="2022-03-06T09:26:30.096" v="4" actId="1076"/>
          <ac:spMkLst>
            <pc:docMk/>
            <pc:sldMk cId="3545617473" sldId="263"/>
            <ac:spMk id="4" creationId="{00000000-0000-0000-0000-000000000000}"/>
          </ac:spMkLst>
        </pc:spChg>
        <pc:picChg chg="mod">
          <ac:chgData name="Boddula Pranay Kumar" userId="S::boddula.pranaykumar@hcl.com::2dd8e14c-b02f-4df2-a777-813b5eb35be9" providerId="AD" clId="Web-{64154B39-E787-FA27-170D-7D710F41AD09}" dt="2022-03-06T09:26:36.081" v="5" actId="14100"/>
          <ac:picMkLst>
            <pc:docMk/>
            <pc:sldMk cId="3545617473" sldId="263"/>
            <ac:picMk id="5" creationId="{00000000-0000-0000-0000-000000000000}"/>
          </ac:picMkLst>
        </pc:picChg>
      </pc:sldChg>
    </pc:docChg>
  </pc:docChgLst>
  <pc:docChgLst>
    <pc:chgData name="Boddula Pranay Kumar" userId="S::boddula.pranaykumar@hcl.com::2dd8e14c-b02f-4df2-a777-813b5eb35be9" providerId="AD" clId="Web-{FF2DD487-56ED-B128-5E40-F20AC5304AD9}"/>
    <pc:docChg chg="modSld">
      <pc:chgData name="Boddula Pranay Kumar" userId="S::boddula.pranaykumar@hcl.com::2dd8e14c-b02f-4df2-a777-813b5eb35be9" providerId="AD" clId="Web-{FF2DD487-56ED-B128-5E40-F20AC5304AD9}" dt="2022-03-05T15:16:58.004" v="67" actId="1076"/>
      <pc:docMkLst>
        <pc:docMk/>
      </pc:docMkLst>
      <pc:sldChg chg="addSp delSp">
        <pc:chgData name="Boddula Pranay Kumar" userId="S::boddula.pranaykumar@hcl.com::2dd8e14c-b02f-4df2-a777-813b5eb35be9" providerId="AD" clId="Web-{FF2DD487-56ED-B128-5E40-F20AC5304AD9}" dt="2022-03-05T06:33:01.475" v="56"/>
        <pc:sldMkLst>
          <pc:docMk/>
          <pc:sldMk cId="1041620270" sldId="259"/>
        </pc:sldMkLst>
        <pc:spChg chg="add del">
          <ac:chgData name="Boddula Pranay Kumar" userId="S::boddula.pranaykumar@hcl.com::2dd8e14c-b02f-4df2-a777-813b5eb35be9" providerId="AD" clId="Web-{FF2DD487-56ED-B128-5E40-F20AC5304AD9}" dt="2022-03-05T06:33:01.475" v="56"/>
          <ac:spMkLst>
            <pc:docMk/>
            <pc:sldMk cId="1041620270" sldId="259"/>
            <ac:spMk id="3" creationId="{4A506392-6903-44F7-98DA-208EA52C464C}"/>
          </ac:spMkLst>
        </pc:spChg>
      </pc:sldChg>
      <pc:sldChg chg="modSp">
        <pc:chgData name="Boddula Pranay Kumar" userId="S::boddula.pranaykumar@hcl.com::2dd8e14c-b02f-4df2-a777-813b5eb35be9" providerId="AD" clId="Web-{FF2DD487-56ED-B128-5E40-F20AC5304AD9}" dt="2022-03-05T06:53:02.610" v="59" actId="20577"/>
        <pc:sldMkLst>
          <pc:docMk/>
          <pc:sldMk cId="1909283036" sldId="260"/>
        </pc:sldMkLst>
        <pc:spChg chg="mod">
          <ac:chgData name="Boddula Pranay Kumar" userId="S::boddula.pranaykumar@hcl.com::2dd8e14c-b02f-4df2-a777-813b5eb35be9" providerId="AD" clId="Web-{FF2DD487-56ED-B128-5E40-F20AC5304AD9}" dt="2022-03-05T06:53:02.610" v="59" actId="20577"/>
          <ac:spMkLst>
            <pc:docMk/>
            <pc:sldMk cId="1909283036" sldId="260"/>
            <ac:spMk id="3" creationId="{00000000-0000-0000-0000-000000000000}"/>
          </ac:spMkLst>
        </pc:spChg>
      </pc:sldChg>
      <pc:sldChg chg="modSp">
        <pc:chgData name="Boddula Pranay Kumar" userId="S::boddula.pranaykumar@hcl.com::2dd8e14c-b02f-4df2-a777-813b5eb35be9" providerId="AD" clId="Web-{FF2DD487-56ED-B128-5E40-F20AC5304AD9}" dt="2022-03-05T15:16:58.004" v="67" actId="1076"/>
        <pc:sldMkLst>
          <pc:docMk/>
          <pc:sldMk cId="870780962" sldId="262"/>
        </pc:sldMkLst>
        <pc:picChg chg="mod">
          <ac:chgData name="Boddula Pranay Kumar" userId="S::boddula.pranaykumar@hcl.com::2dd8e14c-b02f-4df2-a777-813b5eb35be9" providerId="AD" clId="Web-{FF2DD487-56ED-B128-5E40-F20AC5304AD9}" dt="2022-03-05T15:16:58.004" v="67" actId="1076"/>
          <ac:picMkLst>
            <pc:docMk/>
            <pc:sldMk cId="870780962" sldId="262"/>
            <ac:picMk id="6" creationId="{00000000-0000-0000-0000-000000000000}"/>
          </ac:picMkLst>
        </pc:picChg>
      </pc:sldChg>
      <pc:sldChg chg="modSp">
        <pc:chgData name="Boddula Pranay Kumar" userId="S::boddula.pranaykumar@hcl.com::2dd8e14c-b02f-4df2-a777-813b5eb35be9" providerId="AD" clId="Web-{FF2DD487-56ED-B128-5E40-F20AC5304AD9}" dt="2022-03-05T06:21:39.781" v="48" actId="20577"/>
        <pc:sldMkLst>
          <pc:docMk/>
          <pc:sldMk cId="3284847068" sldId="271"/>
        </pc:sldMkLst>
        <pc:spChg chg="mod">
          <ac:chgData name="Boddula Pranay Kumar" userId="S::boddula.pranaykumar@hcl.com::2dd8e14c-b02f-4df2-a777-813b5eb35be9" providerId="AD" clId="Web-{FF2DD487-56ED-B128-5E40-F20AC5304AD9}" dt="2022-03-05T06:21:39.781" v="48" actId="20577"/>
          <ac:spMkLst>
            <pc:docMk/>
            <pc:sldMk cId="3284847068" sldId="271"/>
            <ac:spMk id="3" creationId="{00000000-0000-0000-0000-000000000000}"/>
          </ac:spMkLst>
        </pc:spChg>
      </pc:sldChg>
      <pc:sldChg chg="addSp delSp modSp">
        <pc:chgData name="Boddula Pranay Kumar" userId="S::boddula.pranaykumar@hcl.com::2dd8e14c-b02f-4df2-a777-813b5eb35be9" providerId="AD" clId="Web-{FF2DD487-56ED-B128-5E40-F20AC5304AD9}" dt="2022-03-05T06:29:23.504" v="54" actId="1076"/>
        <pc:sldMkLst>
          <pc:docMk/>
          <pc:sldMk cId="3101250876" sldId="275"/>
        </pc:sldMkLst>
        <pc:spChg chg="mod">
          <ac:chgData name="Boddula Pranay Kumar" userId="S::boddula.pranaykumar@hcl.com::2dd8e14c-b02f-4df2-a777-813b5eb35be9" providerId="AD" clId="Web-{FF2DD487-56ED-B128-5E40-F20AC5304AD9}" dt="2022-03-05T06:29:13.676" v="53" actId="1076"/>
          <ac:spMkLst>
            <pc:docMk/>
            <pc:sldMk cId="3101250876" sldId="275"/>
            <ac:spMk id="3" creationId="{00000000-0000-0000-0000-000000000000}"/>
          </ac:spMkLst>
        </pc:spChg>
        <pc:spChg chg="mod">
          <ac:chgData name="Boddula Pranay Kumar" userId="S::boddula.pranaykumar@hcl.com::2dd8e14c-b02f-4df2-a777-813b5eb35be9" providerId="AD" clId="Web-{FF2DD487-56ED-B128-5E40-F20AC5304AD9}" dt="2022-03-05T06:29:23.504" v="54" actId="1076"/>
          <ac:spMkLst>
            <pc:docMk/>
            <pc:sldMk cId="3101250876" sldId="275"/>
            <ac:spMk id="4" creationId="{00000000-0000-0000-0000-000000000000}"/>
          </ac:spMkLst>
        </pc:spChg>
        <pc:spChg chg="add del mod">
          <ac:chgData name="Boddula Pranay Kumar" userId="S::boddula.pranaykumar@hcl.com::2dd8e14c-b02f-4df2-a777-813b5eb35be9" providerId="AD" clId="Web-{FF2DD487-56ED-B128-5E40-F20AC5304AD9}" dt="2022-03-05T06:28:54.363" v="51"/>
          <ac:spMkLst>
            <pc:docMk/>
            <pc:sldMk cId="3101250876" sldId="275"/>
            <ac:spMk id="5" creationId="{0761C3D2-9A61-4903-8C42-81A7A261C849}"/>
          </ac:spMkLst>
        </pc:spChg>
      </pc:sldChg>
      <pc:sldChg chg="modSp">
        <pc:chgData name="Boddula Pranay Kumar" userId="S::boddula.pranaykumar@hcl.com::2dd8e14c-b02f-4df2-a777-813b5eb35be9" providerId="AD" clId="Web-{FF2DD487-56ED-B128-5E40-F20AC5304AD9}" dt="2022-03-05T07:00:43.583" v="65" actId="1076"/>
        <pc:sldMkLst>
          <pc:docMk/>
          <pc:sldMk cId="4030613529" sldId="279"/>
        </pc:sldMkLst>
        <pc:spChg chg="mod">
          <ac:chgData name="Boddula Pranay Kumar" userId="S::boddula.pranaykumar@hcl.com::2dd8e14c-b02f-4df2-a777-813b5eb35be9" providerId="AD" clId="Web-{FF2DD487-56ED-B128-5E40-F20AC5304AD9}" dt="2022-03-05T07:00:43.583" v="65" actId="1076"/>
          <ac:spMkLst>
            <pc:docMk/>
            <pc:sldMk cId="4030613529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B12-FBC8-49B0-A1C1-E64B4065348E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5AAA-1BC3-4344-8B79-7BAD9006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5AAA-1BC3-4344-8B79-7BAD90060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5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5AAA-1BC3-4344-8B79-7BAD90060E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613B-596C-44B4-A7E0-A90E740A8F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3D0D-B71C-47F7-9C47-77C6DF6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 b="10312"/>
          <a:stretch/>
        </p:blipFill>
        <p:spPr>
          <a:xfrm>
            <a:off x="123290" y="154417"/>
            <a:ext cx="11887200" cy="6494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23290" y="534257"/>
            <a:ext cx="11794732" cy="17979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latin typeface="Algerian" panose="04020705040A02060702" pitchFamily="82" charset="0"/>
              </a:rPr>
              <a:t>EMPLOYEE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6924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doni MT Black"/>
                <a:cs typeface="Calibri Light"/>
              </a:rPr>
              <a:t>Employee Details</a:t>
            </a:r>
            <a:r>
              <a:rPr lang="en-US" dirty="0">
                <a:latin typeface="Calibri Light"/>
                <a:cs typeface="Calibri Light"/>
              </a:rPr>
              <a:t>: The new proposed system stores and maintains all the employee's details.</a:t>
            </a:r>
          </a:p>
          <a:p>
            <a:r>
              <a:rPr lang="en-US" dirty="0">
                <a:latin typeface="Bodoni MT Black"/>
                <a:cs typeface="Calibri Light"/>
              </a:rPr>
              <a:t>Registers</a:t>
            </a:r>
            <a:r>
              <a:rPr lang="en-US" dirty="0">
                <a:latin typeface="Calibri Light"/>
                <a:cs typeface="Calibri Light"/>
              </a:rPr>
              <a:t>: There is no need of keeping and maintaining salary and employee register manually.</a:t>
            </a:r>
          </a:p>
          <a:p>
            <a:r>
              <a:rPr lang="en-US" dirty="0">
                <a:latin typeface="Bodoni MT Black"/>
                <a:cs typeface="Calibri Light"/>
              </a:rPr>
              <a:t>Speed</a:t>
            </a:r>
            <a:r>
              <a:rPr lang="en-US" dirty="0">
                <a:latin typeface="Calibri Light"/>
                <a:cs typeface="Calibri Light"/>
              </a:rPr>
              <a:t>: The new proposed system is very fast with 100% accuracy and saves time.</a:t>
            </a:r>
          </a:p>
          <a:p>
            <a:r>
              <a:rPr lang="en-US" dirty="0">
                <a:latin typeface="Bodoni MT Black"/>
                <a:cs typeface="Calibri Light"/>
              </a:rPr>
              <a:t>Manpower</a:t>
            </a:r>
            <a:r>
              <a:rPr lang="en-US" dirty="0">
                <a:latin typeface="Calibri Light"/>
                <a:cs typeface="Calibri Light"/>
              </a:rPr>
              <a:t>: The new proposed system needs less manpower. Less people can do the large work.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Algerian" panose="04020705040A02060702" pitchFamily="82" charset="0"/>
              </a:rPr>
              <a:t>PROPOSED SYSTEM</a:t>
            </a:r>
            <a:endParaRPr lang="en-US" sz="40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8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2093"/>
            <a:ext cx="10515600" cy="33617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70309020205020404" pitchFamily="49" charset="0"/>
              <a:buChar char="§"/>
            </a:pPr>
            <a:r>
              <a:rPr lang="en-US" dirty="0">
                <a:latin typeface="+mj-lt"/>
              </a:rPr>
              <a:t>Less manpower consumption.</a:t>
            </a:r>
            <a:endParaRPr lang="en-US"/>
          </a:p>
          <a:p>
            <a:pPr>
              <a:buFont typeface="Wingdings" panose="02070309020205020404" pitchFamily="49" charset="0"/>
              <a:buChar char="§"/>
            </a:pPr>
            <a:r>
              <a:rPr lang="en-US" dirty="0">
                <a:latin typeface="+mj-lt"/>
              </a:rPr>
              <a:t>Easy future reference.</a:t>
            </a:r>
            <a:endParaRPr lang="en-US" dirty="0">
              <a:latin typeface="+mj-lt"/>
              <a:cs typeface="Calibri Light"/>
            </a:endParaRPr>
          </a:p>
          <a:p>
            <a:pPr>
              <a:buFont typeface="Wingdings" panose="02070309020205020404" pitchFamily="49" charset="0"/>
              <a:buChar char="§"/>
            </a:pPr>
            <a:r>
              <a:rPr lang="en-US" dirty="0">
                <a:latin typeface="+mj-lt"/>
              </a:rPr>
              <a:t>Option to save the details in database.</a:t>
            </a:r>
            <a:endParaRPr lang="en-US" dirty="0">
              <a:latin typeface="+mj-lt"/>
              <a:cs typeface="Calibri Light"/>
            </a:endParaRPr>
          </a:p>
          <a:p>
            <a:pPr>
              <a:buFont typeface="Wingdings" panose="02070309020205020404" pitchFamily="49" charset="0"/>
              <a:buChar char="§"/>
            </a:pPr>
            <a:r>
              <a:rPr lang="en-US" dirty="0">
                <a:latin typeface="+mj-lt"/>
              </a:rPr>
              <a:t>Easy to check the details.</a:t>
            </a:r>
            <a:endParaRPr lang="en-US" dirty="0">
              <a:latin typeface="+mj-lt"/>
              <a:cs typeface="Calibri Light"/>
            </a:endParaRPr>
          </a:p>
          <a:p>
            <a:pPr>
              <a:buFont typeface="Wingdings" panose="02070309020205020404" pitchFamily="49" charset="0"/>
              <a:buChar char="§"/>
            </a:pPr>
            <a:r>
              <a:rPr lang="en-US" dirty="0">
                <a:latin typeface="+mj-lt"/>
              </a:rPr>
              <a:t>Security of data and overcome the disadvantages of existing systems.</a:t>
            </a:r>
            <a:endParaRPr lang="en-US" dirty="0">
              <a:latin typeface="+mj-lt"/>
              <a:cs typeface="Calibri Light"/>
            </a:endParaRPr>
          </a:p>
          <a:p>
            <a:pPr>
              <a:buFont typeface="Wingdings" panose="02070309020205020404" pitchFamily="49" charset="0"/>
              <a:buChar char="§"/>
            </a:pPr>
            <a:r>
              <a:rPr lang="en-US" dirty="0">
                <a:latin typeface="+mj-lt"/>
              </a:rPr>
              <a:t>Utilized for easy documenting and accessing various data carries such as records.</a:t>
            </a: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13753"/>
            <a:ext cx="10515600" cy="132556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ADVANTAGES OF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403061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ADMIN CASE DIAGRAM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008" y="1851708"/>
            <a:ext cx="7467984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30902" y="719191"/>
            <a:ext cx="485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ER DIAGRAM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955" y="2102716"/>
            <a:ext cx="7140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667" y="1465134"/>
            <a:ext cx="6205591" cy="53966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37514"/>
            <a:ext cx="10515600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ACITVITY DIAGRAM</a:t>
            </a:r>
          </a:p>
        </p:txBody>
      </p:sp>
    </p:spTree>
    <p:extLst>
      <p:ext uri="{BB962C8B-B14F-4D97-AF65-F5344CB8AC3E}">
        <p14:creationId xmlns:p14="http://schemas.microsoft.com/office/powerpoint/2010/main" val="354561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561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Registration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4" y="1948666"/>
            <a:ext cx="9887396" cy="44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3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LOGIN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18" y="1846174"/>
            <a:ext cx="9543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4773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Adding-Employee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03" y="1887270"/>
            <a:ext cx="9365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Edit-Employee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12" y="1825625"/>
            <a:ext cx="9355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Search-Employee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87" y="1825625"/>
            <a:ext cx="9451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e the source image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Baskerville Old Face" panose="02020602080505020303" pitchFamily="18" charset="0"/>
              </a:rPr>
              <a:t>P. Sai Laxmana Vignesh</a:t>
            </a:r>
          </a:p>
          <a:p>
            <a:r>
              <a:rPr lang="en-US">
                <a:latin typeface="Baskerville Old Face" panose="02020602080505020303" pitchFamily="18" charset="0"/>
              </a:rPr>
              <a:t>Ajay Kumar Mahto</a:t>
            </a:r>
          </a:p>
          <a:p>
            <a:r>
              <a:rPr lang="en-US">
                <a:latin typeface="Baskerville Old Face" panose="02020602080505020303" pitchFamily="18" charset="0"/>
              </a:rPr>
              <a:t>N. Sai Sudhamsh</a:t>
            </a:r>
          </a:p>
          <a:p>
            <a:r>
              <a:rPr lang="en-US">
                <a:latin typeface="Baskerville Old Face" panose="02020602080505020303" pitchFamily="18" charset="0"/>
              </a:rPr>
              <a:t>B. Pranay Kumar</a:t>
            </a:r>
          </a:p>
          <a:p>
            <a:r>
              <a:rPr lang="en-US">
                <a:latin typeface="Baskerville Old Face" panose="02020602080505020303" pitchFamily="18" charset="0"/>
              </a:rPr>
              <a:t>A. Pradeepa</a:t>
            </a:r>
          </a:p>
          <a:p>
            <a:r>
              <a:rPr lang="en-US">
                <a:latin typeface="Baskerville Old Face" panose="02020602080505020303" pitchFamily="18" charset="0"/>
              </a:rPr>
              <a:t>M. Srija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67" y="1978025"/>
            <a:ext cx="4777483" cy="3580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079" y="174660"/>
            <a:ext cx="10890606" cy="12020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28827" y="112916"/>
            <a:ext cx="10059256" cy="1325563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412021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Delete-Item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0" y="1825625"/>
            <a:ext cx="9436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Employee-Details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21" y="1825625"/>
            <a:ext cx="92913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2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update more the security system.</a:t>
            </a:r>
          </a:p>
          <a:p>
            <a:endParaRPr lang="en-US"/>
          </a:p>
          <a:p>
            <a:r>
              <a:rPr lang="en-US"/>
              <a:t>Separate page for guest users.</a:t>
            </a:r>
          </a:p>
          <a:p>
            <a:endParaRPr lang="en-US"/>
          </a:p>
          <a:p>
            <a:r>
              <a:rPr lang="en-US"/>
              <a:t>Create a comment box for your queries.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Future Enhancements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13" y="1821077"/>
            <a:ext cx="4300879" cy="32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ave 4"/>
          <p:cNvSpPr/>
          <p:nvPr/>
        </p:nvSpPr>
        <p:spPr>
          <a:xfrm>
            <a:off x="2702103" y="2013735"/>
            <a:ext cx="6482994" cy="2578813"/>
          </a:xfrm>
          <a:prstGeom prst="wav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03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80862"/>
            <a:ext cx="8459913" cy="415075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latin typeface="Arial Narrow" panose="020B0606020202030204" pitchFamily="34" charset="0"/>
              </a:rPr>
              <a:t>For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   Purpose of the project is to create a “Employee  Management System” which sorts the administrators.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They include administrative functions.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/>
              <a:t>This can be used by anyone with required technology.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/>
              <a:t> Administrators are allowed to search and insert edit update Employees Details. </a:t>
            </a:r>
          </a:p>
          <a:p>
            <a:pPr marL="0" indent="0" fontAlgn="base">
              <a:buNone/>
            </a:pPr>
            <a:r>
              <a:rPr lang="en-US"/>
              <a:t>  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90418"/>
            <a:ext cx="10515600" cy="13356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910" y="780837"/>
            <a:ext cx="719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lgerian" panose="04020705040A02060702" pitchFamily="82" charset="0"/>
              </a:rPr>
              <a:t> PROJECT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48" y="2081107"/>
            <a:ext cx="2743200" cy="28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endParaRPr lang="en-US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/>
              <a:t>For small businesses this may Cost them plenty.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/>
              <a:t>To make cost effective and User friendly. We came up with this.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/>
              <a:t>Administrators are allowed to search and insert edit update Employees Details.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/>
              <a:t>Employee Management is now getting crucial.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/>
          </a:p>
          <a:p>
            <a:pPr fontAlgn="base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80144"/>
            <a:ext cx="10515600" cy="13253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                                                                                                                                                                 </a:t>
            </a:r>
            <a:r>
              <a:rPr lang="en-US" sz="3600" err="1">
                <a:solidFill>
                  <a:schemeClr val="tx1"/>
                </a:solidFill>
                <a:latin typeface="Algerian" panose="04020705040A02060702" pitchFamily="82" charset="0"/>
              </a:rPr>
              <a:t>Contd</a:t>
            </a:r>
            <a:r>
              <a:rPr lang="en-US" sz="3600">
                <a:solidFill>
                  <a:schemeClr val="tx1"/>
                </a:solidFill>
                <a:latin typeface="Algerian" panose="04020705040A02060702" pitchFamily="8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537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doni MT Black"/>
              </a:rPr>
              <a:t>Software Requirements</a:t>
            </a:r>
          </a:p>
          <a:p>
            <a:pPr marL="0" indent="0">
              <a:buNone/>
            </a:pPr>
            <a:endParaRPr lang="en-US">
              <a:latin typeface="Bodoni MT Black" panose="02070A030806060202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Windows 10 version.</a:t>
            </a:r>
            <a:endParaRPr lang="en-US" dirty="0">
              <a:cs typeface="Calibri"/>
            </a:endParaRP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dirty="0"/>
              <a:t>A browser which supports CGI, HTML &amp; JavaScript.</a:t>
            </a:r>
            <a:endParaRPr lang="en-US" dirty="0">
              <a:cs typeface="Calibri" panose="020F0502020204030204"/>
            </a:endParaRP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dirty="0"/>
              <a:t>Front-end software: Angular.</a:t>
            </a:r>
            <a:endParaRPr lang="en-US" dirty="0">
              <a:cs typeface="Calibri" panose="020F0502020204030204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Back-end software: Spring boot.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alibri" panose="020F0502020204030204"/>
              </a:rPr>
              <a:t>Database: Oracle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anose="04020705040A02060702" pitchFamily="82" charset="0"/>
              </a:rPr>
              <a:t>REQUIREMENTS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17" y="2448834"/>
            <a:ext cx="2637729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Bodoni MT Black" panose="02070A03080606020203" pitchFamily="18" charset="0"/>
              </a:rPr>
              <a:t>Hardware Requirements</a:t>
            </a:r>
          </a:p>
          <a:p>
            <a:pPr marL="0" indent="0">
              <a:buNone/>
            </a:pPr>
            <a:r>
              <a:rPr lang="en-US">
                <a:latin typeface="Bodoni MT Black" panose="02070A03080606020203" pitchFamily="18" charset="0"/>
              </a:rPr>
              <a:t>    </a:t>
            </a:r>
            <a:r>
              <a:rPr lang="en-US"/>
              <a:t> </a:t>
            </a:r>
            <a:r>
              <a:rPr lang="en-US">
                <a:latin typeface="Bodoni MT Black" panose="02070A03080606020203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/>
              <a:t>Processor </a:t>
            </a:r>
            <a:r>
              <a:rPr lang="en-US" sz="2400"/>
              <a:t>:  AMD Ryzen 5 PRO 3500U w/ Radeon Vega Mobile Gfx,2100 Mhz, 4 Core(s), 8 Logical  Processor(s)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/>
              <a:t> </a:t>
            </a:r>
            <a:r>
              <a:rPr lang="en-US" sz="2400" b="1"/>
              <a:t>RAM   </a:t>
            </a:r>
            <a:r>
              <a:rPr lang="en-US" sz="2400"/>
              <a:t>      : 128 MB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/>
              <a:t> </a:t>
            </a:r>
            <a:r>
              <a:rPr lang="en-US" sz="2400" b="1"/>
              <a:t>Hard Disk  </a:t>
            </a:r>
            <a:r>
              <a:rPr lang="en-US" sz="2400"/>
              <a:t>: 10 GB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62383"/>
            <a:ext cx="10515600" cy="132556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43475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578"/>
          </a:xfrm>
        </p:spPr>
        <p:txBody>
          <a:bodyPr/>
          <a:lstStyle/>
          <a:p>
            <a:r>
              <a:rPr lang="en-US"/>
              <a:t>Frontend- Angular</a:t>
            </a:r>
          </a:p>
          <a:p>
            <a:r>
              <a:rPr lang="en-US"/>
              <a:t>Backend- Spring Tool</a:t>
            </a:r>
          </a:p>
          <a:p>
            <a:r>
              <a:rPr lang="en-US"/>
              <a:t>Oracle Database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Bodoni MT Black" panose="02070A03080606020203" pitchFamily="18" charset="0"/>
              </a:rPr>
              <a:t>Online Tools</a:t>
            </a:r>
          </a:p>
          <a:p>
            <a:r>
              <a:rPr lang="en-US"/>
              <a:t>Word</a:t>
            </a:r>
          </a:p>
          <a:p>
            <a:r>
              <a:rPr lang="en-US"/>
              <a:t>PowerPoint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932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Used Tools and Technologies</a:t>
            </a:r>
            <a:r>
              <a:rPr lang="en-US"/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429" y="1706492"/>
            <a:ext cx="1638300" cy="257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95" y="3310322"/>
            <a:ext cx="2103365" cy="2103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99" y="4058756"/>
            <a:ext cx="2248596" cy="22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4690"/>
            <a:ext cx="10515600" cy="3025261"/>
          </a:xfrm>
        </p:spPr>
        <p:txBody>
          <a:bodyPr/>
          <a:lstStyle/>
          <a:p>
            <a:pPr lvl="0" fontAlgn="base"/>
            <a:endParaRPr lang="en-US" b="1"/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b="1"/>
              <a:t>AVAILABILITY:</a:t>
            </a:r>
            <a:r>
              <a:rPr lang="en-US"/>
              <a:t> The flight should be available on the specified date and specified time as Admin may need it any time.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b="1"/>
              <a:t>CORRECTNESS:</a:t>
            </a:r>
            <a:r>
              <a:rPr lang="en-US"/>
              <a:t> Correct data should be displayed.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b="1"/>
              <a:t>MAINTAINABILITY:</a:t>
            </a:r>
            <a:r>
              <a:rPr lang="en-US"/>
              <a:t> The administrators should maintain correct data.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n-US" b="1"/>
              <a:t>USABILITY:</a:t>
            </a:r>
            <a:r>
              <a:rPr lang="en-US"/>
              <a:t> Can be used by Admin.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7431"/>
            <a:ext cx="10515600" cy="13459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4000">
                <a:solidFill>
                  <a:schemeClr val="tx1"/>
                </a:solidFill>
                <a:latin typeface="Algerian" panose="04020705040A02060702" pitchFamily="82" charset="0"/>
              </a:rPr>
              <a:t>Advantages </a:t>
            </a:r>
          </a:p>
        </p:txBody>
      </p:sp>
    </p:spTree>
    <p:extLst>
      <p:ext uri="{BB962C8B-B14F-4D97-AF65-F5344CB8AC3E}">
        <p14:creationId xmlns:p14="http://schemas.microsoft.com/office/powerpoint/2010/main" val="31012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7968" y="696328"/>
            <a:ext cx="959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Disadvantages OF EXISITING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49" y="1825625"/>
            <a:ext cx="3606229" cy="370897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Difficultly in maintenance.</a:t>
            </a:r>
          </a:p>
          <a:p>
            <a:r>
              <a:rPr lang="en-US"/>
              <a:t>Security issues.</a:t>
            </a:r>
          </a:p>
          <a:p>
            <a:r>
              <a:rPr lang="en-US"/>
              <a:t>Misplaced.</a:t>
            </a:r>
          </a:p>
          <a:p>
            <a:r>
              <a:rPr lang="en-US"/>
              <a:t>Required more human resources.</a:t>
            </a:r>
          </a:p>
          <a:p>
            <a:r>
              <a:rPr lang="en-US"/>
              <a:t>More time consumption.</a:t>
            </a:r>
          </a:p>
          <a:p>
            <a:r>
              <a:rPr lang="en-US"/>
              <a:t>Errors cannot be rectified.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Moturi Srija</dc:creator>
  <cp:revision>32</cp:revision>
  <dcterms:created xsi:type="dcterms:W3CDTF">2022-03-02T14:18:53Z</dcterms:created>
  <dcterms:modified xsi:type="dcterms:W3CDTF">2022-03-06T09:26:36Z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137fe5b3-3e72-4be1-ab5f-0674bbca9e60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