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  <p:sldMasterId id="2147483702" r:id="rId2"/>
    <p:sldMasterId id="2147483709" r:id="rId3"/>
    <p:sldMasterId id="2147483715" r:id="rId4"/>
    <p:sldMasterId id="2147483721" r:id="rId5"/>
    <p:sldMasterId id="2147483729" r:id="rId6"/>
    <p:sldMasterId id="2147483737" r:id="rId7"/>
    <p:sldMasterId id="2147483745" r:id="rId8"/>
    <p:sldMasterId id="2147483749" r:id="rId9"/>
    <p:sldMasterId id="2147483757" r:id="rId10"/>
    <p:sldMasterId id="2147483764" r:id="rId11"/>
  </p:sldMasterIdLst>
  <p:notesMasterIdLst>
    <p:notesMasterId r:id="rId13"/>
  </p:notesMasterIdLst>
  <p:handoutMasterIdLst>
    <p:handoutMasterId r:id="rId14"/>
  </p:handoutMasterIdLst>
  <p:sldIdLst>
    <p:sldId id="441" r:id="rId1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2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Hendrix" initials="JH" lastIdx="7" clrIdx="0"/>
  <p:cmAuthor id="1" name="Laura Bleiler" initials="LB" lastIdx="32" clrIdx="1"/>
  <p:cmAuthor id="2" name="Allison Foster" initials="AF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78E"/>
    <a:srgbClr val="E3B9F6"/>
    <a:srgbClr val="4472C4"/>
    <a:srgbClr val="000000"/>
    <a:srgbClr val="68217A"/>
    <a:srgbClr val="5E1181"/>
    <a:srgbClr val="FFFFFF"/>
    <a:srgbClr val="231E5A"/>
    <a:srgbClr val="180F5E"/>
    <a:srgbClr val="F7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73" autoAdjust="0"/>
  </p:normalViewPr>
  <p:slideViewPr>
    <p:cSldViewPr>
      <p:cViewPr>
        <p:scale>
          <a:sx n="98" d="100"/>
          <a:sy n="98" d="100"/>
        </p:scale>
        <p:origin x="-2586" y="-774"/>
      </p:cViewPr>
      <p:guideLst>
        <p:guide orient="horz" pos="72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6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1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1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3D172E-87BF-4286-B177-074096F4A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fld id="{4A30430F-D783-46AA-B406-22DF8B2D3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CED61-CD55-4129-AA24-360BFFE75894}" type="slidenum">
              <a:rPr lang="en-US" smtClean="0">
                <a:solidFill>
                  <a:prstClr val="black"/>
                </a:solidFill>
                <a:latin typeface="Univers 57 Condensed"/>
                <a:ea typeface="ＭＳ Ｐゴシック" pitchFamily="34" charset="-128"/>
              </a:rPr>
              <a:pPr/>
              <a:t>1</a:t>
            </a:fld>
            <a:endParaRPr lang="en-US">
              <a:solidFill>
                <a:prstClr val="black"/>
              </a:solidFill>
              <a:latin typeface="Univers 57 Condensed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6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05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14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3210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16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86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29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07025" y="1106742"/>
            <a:ext cx="3736975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53280" y="1106742"/>
            <a:ext cx="4696944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0" i="0" baseline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10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8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72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34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4205552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69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247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05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25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846359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453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157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348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236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95742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86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85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992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288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581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654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361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190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248800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272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8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850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900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211E307-E1EC-40DB-8A28-3CD56945865E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163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360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22938" y="0"/>
            <a:ext cx="3421062" cy="610870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prstClr val="white"/>
                </a:solidFill>
                <a:sym typeface="Arial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770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182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585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53693E99-7291-459B-956E-C2EA4FEC5B6C}" type="slidenum">
              <a:rPr lang="en-US" b="0"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US" b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3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514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149476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0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8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0198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9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8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  <p:sldLayoutId id="2147483693" r:id="rId4"/>
    <p:sldLayoutId id="214748369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813"/>
            <a:ext cx="9144000" cy="738187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  <a:sym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7563" y="6421438"/>
            <a:ext cx="531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812CDD0-726D-4F13-AB07-B5992C6BADF8}" type="slidenum">
              <a:rPr lang="en-US" sz="900" b="0" spc="5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Arial" pitchFamily="34" charset="0"/>
            </a:endParaRPr>
          </a:p>
        </p:txBody>
      </p:sp>
      <p:pic>
        <p:nvPicPr>
          <p:cNvPr id="4100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6213475"/>
            <a:ext cx="2139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3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39155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kern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kern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3" y="6350089"/>
            <a:ext cx="2423777" cy="2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707" r:id="rId4"/>
    <p:sldLayoutId id="214748370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119326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3915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4A0D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4A0D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C:\Users\rfuller\Downloads\ALZhorzbbsy_2617_univ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62" y="6108897"/>
            <a:ext cx="2407191" cy="7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0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5" r:id="rId3"/>
    <p:sldLayoutId id="2147483726" r:id="rId4"/>
    <p:sldLayoutId id="2147483727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3" r:id="rId4"/>
    <p:sldLayoutId id="214748374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905000" y="68580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endParaRPr lang="en-US" sz="2400" b="0" kern="0" dirty="0">
              <a:solidFill>
                <a:srgbClr val="65378E"/>
              </a:solidFill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marL="180975"/>
            <a:r>
              <a:rPr lang="en-US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Therapeutic Agents in Phase I Clinical Trials for Alzheimer’s Disease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374" y="1056000"/>
            <a:ext cx="9000000" cy="4963800"/>
          </a:xfrm>
          <a:solidFill>
            <a:schemeClr val="bg2">
              <a:lumMod val="40000"/>
              <a:lumOff val="60000"/>
            </a:schemeClr>
          </a:solidFill>
        </p:spPr>
        <p:txBody>
          <a:bodyPr wrap="square" numCol="3" spcCol="14400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AAVrh.10hPOE2 vector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AL002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AL003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Allopregnanolone 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Andrographis </a:t>
            </a:r>
            <a:r>
              <a:rPr lang="en-NZ" sz="1300" dirty="0" err="1"/>
              <a:t>paniculata</a:t>
            </a:r>
            <a:r>
              <a:rPr lang="en-NZ" sz="1300" dirty="0"/>
              <a:t> and </a:t>
            </a:r>
            <a:r>
              <a:rPr lang="en-NZ" sz="1300" dirty="0" err="1"/>
              <a:t>Withania</a:t>
            </a:r>
            <a:r>
              <a:rPr lang="en-NZ" sz="1300" dirty="0"/>
              <a:t> </a:t>
            </a:r>
            <a:r>
              <a:rPr lang="en-NZ" sz="1300" dirty="0" err="1"/>
              <a:t>somnifera</a:t>
            </a:r>
            <a:endParaRPr lang="en-NZ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AstroStem (stem cells)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BIIB076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Crenezumab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CT1812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Dabigatran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Dapagliflozin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DNL747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Efavirenz  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Elderberry Juice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Empagliflozin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Escitalopram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GB301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G</a:t>
            </a:r>
            <a:r>
              <a:rPr lang="en-US" sz="1300" dirty="0" err="1"/>
              <a:t>emfibrozil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Growth hormone releasing hormone 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Insulin aspart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IONIS </a:t>
            </a:r>
            <a:r>
              <a:rPr lang="en-US" sz="1300" dirty="0" err="1"/>
              <a:t>MAPTRx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J147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JNJ-63733657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LM11A-31-BHS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LMSC (stem cells)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Lu AF20513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LY3002813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LY3303560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LY3372993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MK-4334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NZ" sz="1300" dirty="0"/>
              <a:t>NDX-1017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 err="1"/>
              <a:t>NeuroStem</a:t>
            </a:r>
            <a:r>
              <a:rPr lang="en-US" sz="1300" dirty="0"/>
              <a:t> (stem cells)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 err="1"/>
              <a:t>Niagen</a:t>
            </a:r>
            <a:r>
              <a:rPr lang="en-US" sz="1300" dirty="0"/>
              <a:t>®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Nilotinib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Nitrate-containing beetroot concentrate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NPT088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Posiphen®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Resveratrol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Salsalate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S-Equol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Telmisartan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THN201 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TPI 287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 err="1"/>
              <a:t>Tricaprilin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UCMSC (stem cells)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Venlafaxine  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 err="1"/>
              <a:t>Vorinostat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VU319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Xanamem</a:t>
            </a:r>
          </a:p>
          <a:p>
            <a:pPr marL="0" indent="0">
              <a:lnSpc>
                <a:spcPct val="120000"/>
              </a:lnSpc>
              <a:spcBef>
                <a:spcPts val="312"/>
              </a:spcBef>
              <a:buNone/>
            </a:pPr>
            <a:r>
              <a:rPr lang="en-US" sz="1300" dirty="0"/>
              <a:t>Yi-</a:t>
            </a:r>
            <a:r>
              <a:rPr lang="en-US" sz="1300" dirty="0" err="1"/>
              <a:t>Zhi</a:t>
            </a:r>
            <a:r>
              <a:rPr lang="en-US" sz="1300" dirty="0"/>
              <a:t>-An-Shen Granules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814E22-4669-47D2-96B6-BE27139477AE}"/>
              </a:ext>
            </a:extLst>
          </p:cNvPr>
          <p:cNvSpPr txBox="1"/>
          <p:nvPr/>
        </p:nvSpPr>
        <p:spPr>
          <a:xfrm>
            <a:off x="0" y="6200745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FF"/>
                </a:solidFill>
                <a:latin typeface="Arial" panose="020B0604020202020204"/>
                <a:ea typeface="+mn-ea"/>
              </a:rPr>
              <a:t>As of 04/2019</a:t>
            </a:r>
          </a:p>
        </p:txBody>
      </p:sp>
    </p:spTree>
    <p:extLst>
      <p:ext uri="{BB962C8B-B14F-4D97-AF65-F5344CB8AC3E}">
        <p14:creationId xmlns:p14="http://schemas.microsoft.com/office/powerpoint/2010/main" val="36665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8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9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9155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urple Background">
  <a:themeElements>
    <a:clrScheme name="Alzheimer's Association">
      <a:dk1>
        <a:srgbClr val="4A0D66"/>
      </a:dk1>
      <a:lt1>
        <a:sysClr val="window" lastClr="FFFFFF"/>
      </a:lt1>
      <a:dk2>
        <a:srgbClr val="808285"/>
      </a:dk2>
      <a:lt2>
        <a:srgbClr val="34D9C3"/>
      </a:lt2>
      <a:accent1>
        <a:srgbClr val="FFA400"/>
      </a:accent1>
      <a:accent2>
        <a:srgbClr val="BCBE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kern="0" dirty="0">
            <a:solidFill>
              <a:schemeClr val="bg1"/>
            </a:solidFill>
            <a:latin typeface="Houschka Alt Pro Medium"/>
            <a:cs typeface="Houschka Alt Pro Medium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lzheimer's Association Font">
      <a:majorFont>
        <a:latin typeface="Houschka Alt Pro ExtraBold"/>
        <a:ea typeface=""/>
        <a:cs typeface=""/>
      </a:majorFont>
      <a:minorFont>
        <a:latin typeface="Houschka Alt Pro Medium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85932</TotalTime>
  <Words>33</Words>
  <Application>Microsoft Office PowerPoint</Application>
  <PresentationFormat>Letter Paper (8.5x11 in)</PresentationFormat>
  <Paragraphs>53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White Background</vt:lpstr>
      <vt:lpstr>3_White Background</vt:lpstr>
      <vt:lpstr>1_White Background</vt:lpstr>
      <vt:lpstr>Purple Background</vt:lpstr>
      <vt:lpstr>2_White Background</vt:lpstr>
      <vt:lpstr>4_White Background</vt:lpstr>
      <vt:lpstr>5_White Background</vt:lpstr>
      <vt:lpstr>6_White Background</vt:lpstr>
      <vt:lpstr>7_White Background</vt:lpstr>
      <vt:lpstr>8_White Background</vt:lpstr>
      <vt:lpstr>9_White Background</vt:lpstr>
      <vt:lpstr>Therapeutic Agents in Phase I Clinical Trials for Alzheimer’s Disease</vt:lpstr>
    </vt:vector>
  </TitlesOfParts>
  <Company>Communications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Fuller</dc:creator>
  <cp:lastModifiedBy>Julie Dolci</cp:lastModifiedBy>
  <cp:revision>923</cp:revision>
  <cp:lastPrinted>2019-04-19T15:36:42Z</cp:lastPrinted>
  <dcterms:created xsi:type="dcterms:W3CDTF">2018-07-02T13:50:45Z</dcterms:created>
  <dcterms:modified xsi:type="dcterms:W3CDTF">2019-05-10T15:55:05Z</dcterms:modified>
</cp:coreProperties>
</file>