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6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7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8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9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0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8" r:id="rId1"/>
    <p:sldMasterId id="2147483702" r:id="rId2"/>
    <p:sldMasterId id="2147483709" r:id="rId3"/>
    <p:sldMasterId id="2147483715" r:id="rId4"/>
    <p:sldMasterId id="2147483721" r:id="rId5"/>
    <p:sldMasterId id="2147483729" r:id="rId6"/>
    <p:sldMasterId id="2147483737" r:id="rId7"/>
    <p:sldMasterId id="2147483745" r:id="rId8"/>
    <p:sldMasterId id="2147483749" r:id="rId9"/>
    <p:sldMasterId id="2147483757" r:id="rId10"/>
    <p:sldMasterId id="2147483764" r:id="rId11"/>
  </p:sldMasterIdLst>
  <p:notesMasterIdLst>
    <p:notesMasterId r:id="rId14"/>
  </p:notesMasterIdLst>
  <p:handoutMasterIdLst>
    <p:handoutMasterId r:id="rId15"/>
  </p:handoutMasterIdLst>
  <p:sldIdLst>
    <p:sldId id="451" r:id="rId12"/>
    <p:sldId id="447" r:id="rId13"/>
  </p:sldIdLst>
  <p:sldSz cx="9144000" cy="6858000" type="letter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Arial Unicode MS" pitchFamily="34" charset="-128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Arial Unicode MS" pitchFamily="34" charset="-128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Arial Unicode MS" pitchFamily="34" charset="-128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Arial Unicode MS" pitchFamily="34" charset="-128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Arial Unicode MS" pitchFamily="34" charset="-128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b="1" kern="1200">
        <a:solidFill>
          <a:srgbClr val="000000"/>
        </a:solidFill>
        <a:latin typeface="Arial Unicode MS" pitchFamily="34" charset="-128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b="1" kern="1200">
        <a:solidFill>
          <a:srgbClr val="000000"/>
        </a:solidFill>
        <a:latin typeface="Arial Unicode MS" pitchFamily="34" charset="-128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b="1" kern="1200">
        <a:solidFill>
          <a:srgbClr val="000000"/>
        </a:solidFill>
        <a:latin typeface="Arial Unicode MS" pitchFamily="34" charset="-128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b="1" kern="1200">
        <a:solidFill>
          <a:srgbClr val="000000"/>
        </a:solidFill>
        <a:latin typeface="Arial Unicode MS" pitchFamily="34" charset="-128"/>
        <a:ea typeface="ＭＳ Ｐゴシック" pitchFamily="1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20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mes Hendrix" initials="JH" lastIdx="7" clrIdx="0"/>
  <p:cmAuthor id="1" name="Laura Bleiler" initials="LB" lastIdx="32" clrIdx="1"/>
  <p:cmAuthor id="2" name="Allison Foster" initials="AF" lastIdx="2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378E"/>
    <a:srgbClr val="E3B9F6"/>
    <a:srgbClr val="4472C4"/>
    <a:srgbClr val="000000"/>
    <a:srgbClr val="68217A"/>
    <a:srgbClr val="5E1181"/>
    <a:srgbClr val="FFFFFF"/>
    <a:srgbClr val="231E5A"/>
    <a:srgbClr val="180F5E"/>
    <a:srgbClr val="F7F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9" autoAdjust="0"/>
    <p:restoredTop sz="94673" autoAdjust="0"/>
  </p:normalViewPr>
  <p:slideViewPr>
    <p:cSldViewPr>
      <p:cViewPr>
        <p:scale>
          <a:sx n="98" d="100"/>
          <a:sy n="98" d="100"/>
        </p:scale>
        <p:origin x="-2538" y="-774"/>
      </p:cViewPr>
      <p:guideLst>
        <p:guide orient="horz" pos="720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768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1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1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93D172E-87BF-4286-B177-074096F4AC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34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 b="0">
                <a:solidFill>
                  <a:schemeClr val="tx1"/>
                </a:solidFill>
                <a:latin typeface="Univers 57 Condensed" pitchFamily="1" charset="0"/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6" y="1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="0">
                <a:solidFill>
                  <a:schemeClr val="tx1"/>
                </a:solidFill>
                <a:latin typeface="Univers 57 Condensed" pitchFamily="1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9" y="4416426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1264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 b="0">
                <a:solidFill>
                  <a:schemeClr val="tx1"/>
                </a:solidFill>
                <a:latin typeface="Univers 57 Condensed" pitchFamily="1" charset="0"/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6" y="8831264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="0">
                <a:solidFill>
                  <a:schemeClr val="tx1"/>
                </a:solidFill>
                <a:latin typeface="Univers 57 Condensed" pitchFamily="1" charset="0"/>
              </a:defRPr>
            </a:lvl1pPr>
          </a:lstStyle>
          <a:p>
            <a:fld id="{4A30430F-D783-46AA-B406-22DF8B2D3B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013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063" eaLnBrk="0" hangingPunct="0">
              <a:defRPr sz="3600">
                <a:solidFill>
                  <a:schemeClr val="tx1"/>
                </a:solidFill>
                <a:latin typeface="Arial" pitchFamily="34" charset="0"/>
                <a:ea typeface="Osaka" pitchFamily="1" charset="-128"/>
                <a:sym typeface="Wingdings" pitchFamily="2" charset="2"/>
              </a:defRPr>
            </a:lvl1pPr>
            <a:lvl2pPr marL="742780" indent="-285684" defTabSz="930063" eaLnBrk="0" hangingPunct="0">
              <a:defRPr sz="3600">
                <a:solidFill>
                  <a:schemeClr val="tx1"/>
                </a:solidFill>
                <a:latin typeface="Arial" pitchFamily="34" charset="0"/>
                <a:ea typeface="Osaka" pitchFamily="1" charset="-128"/>
                <a:sym typeface="Wingdings" pitchFamily="2" charset="2"/>
              </a:defRPr>
            </a:lvl2pPr>
            <a:lvl3pPr marL="1142738" indent="-228547" defTabSz="930063" eaLnBrk="0" hangingPunct="0">
              <a:defRPr sz="3600">
                <a:solidFill>
                  <a:schemeClr val="tx1"/>
                </a:solidFill>
                <a:latin typeface="Arial" pitchFamily="34" charset="0"/>
                <a:ea typeface="Osaka" pitchFamily="1" charset="-128"/>
                <a:sym typeface="Wingdings" pitchFamily="2" charset="2"/>
              </a:defRPr>
            </a:lvl3pPr>
            <a:lvl4pPr marL="1599834" indent="-228547" defTabSz="930063" eaLnBrk="0" hangingPunct="0">
              <a:defRPr sz="3600">
                <a:solidFill>
                  <a:schemeClr val="tx1"/>
                </a:solidFill>
                <a:latin typeface="Arial" pitchFamily="34" charset="0"/>
                <a:ea typeface="Osaka" pitchFamily="1" charset="-128"/>
                <a:sym typeface="Wingdings" pitchFamily="2" charset="2"/>
              </a:defRPr>
            </a:lvl4pPr>
            <a:lvl5pPr marL="2056930" indent="-228547" defTabSz="930063" eaLnBrk="0" hangingPunct="0">
              <a:defRPr sz="3600">
                <a:solidFill>
                  <a:schemeClr val="tx1"/>
                </a:solidFill>
                <a:latin typeface="Arial" pitchFamily="34" charset="0"/>
                <a:ea typeface="Osaka" pitchFamily="1" charset="-128"/>
                <a:sym typeface="Wingdings" pitchFamily="2" charset="2"/>
              </a:defRPr>
            </a:lvl5pPr>
            <a:lvl6pPr marL="2514024" indent="-228547" defTabSz="9300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CC"/>
              </a:buClr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Arial" pitchFamily="34" charset="0"/>
                <a:ea typeface="Osaka" pitchFamily="1" charset="-128"/>
                <a:sym typeface="Wingdings" pitchFamily="2" charset="2"/>
              </a:defRPr>
            </a:lvl6pPr>
            <a:lvl7pPr marL="2971120" indent="-228547" defTabSz="9300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CC"/>
              </a:buClr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Arial" pitchFamily="34" charset="0"/>
                <a:ea typeface="Osaka" pitchFamily="1" charset="-128"/>
                <a:sym typeface="Wingdings" pitchFamily="2" charset="2"/>
              </a:defRPr>
            </a:lvl7pPr>
            <a:lvl8pPr marL="3428216" indent="-228547" defTabSz="9300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CC"/>
              </a:buClr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Arial" pitchFamily="34" charset="0"/>
                <a:ea typeface="Osaka" pitchFamily="1" charset="-128"/>
                <a:sym typeface="Wingdings" pitchFamily="2" charset="2"/>
              </a:defRPr>
            </a:lvl8pPr>
            <a:lvl9pPr marL="3885311" indent="-228547" defTabSz="9300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CC"/>
              </a:buClr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Arial" pitchFamily="34" charset="0"/>
                <a:ea typeface="Osaka" pitchFamily="1" charset="-128"/>
                <a:sym typeface="Wingdings" pitchFamily="2" charset="2"/>
              </a:defRPr>
            </a:lvl9pPr>
          </a:lstStyle>
          <a:p>
            <a:pPr eaLnBrk="1" hangingPunct="1"/>
            <a:fld id="{9A3B6A30-4F66-4560-92B9-42D1FCA7058F}" type="slidenum">
              <a:rPr lang="en-US" sz="1200">
                <a:solidFill>
                  <a:prstClr val="black"/>
                </a:solidFill>
                <a:latin typeface="Univers 57 Condensed" pitchFamily="1" charset="0"/>
              </a:rPr>
              <a:pPr eaLnBrk="1" hangingPunct="1"/>
              <a:t>1</a:t>
            </a:fld>
            <a:endParaRPr lang="en-US" sz="1200">
              <a:solidFill>
                <a:prstClr val="black"/>
              </a:solidFill>
              <a:latin typeface="Univers 57 Condensed" pitchFamily="1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047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14" eaLnBrk="0" hangingPunct="0">
              <a:defRPr sz="3600">
                <a:solidFill>
                  <a:schemeClr val="tx1"/>
                </a:solidFill>
                <a:latin typeface="Arial" pitchFamily="34" charset="0"/>
                <a:ea typeface="Osaka" pitchFamily="1" charset="-128"/>
                <a:sym typeface="Wingdings" pitchFamily="2" charset="2"/>
              </a:defRPr>
            </a:lvl1pPr>
            <a:lvl2pPr marL="742821" indent="-285700" defTabSz="930114" eaLnBrk="0" hangingPunct="0">
              <a:defRPr sz="3600">
                <a:solidFill>
                  <a:schemeClr val="tx1"/>
                </a:solidFill>
                <a:latin typeface="Arial" pitchFamily="34" charset="0"/>
                <a:ea typeface="Osaka" pitchFamily="1" charset="-128"/>
                <a:sym typeface="Wingdings" pitchFamily="2" charset="2"/>
              </a:defRPr>
            </a:lvl2pPr>
            <a:lvl3pPr marL="1142801" indent="-228560" defTabSz="930114" eaLnBrk="0" hangingPunct="0">
              <a:defRPr sz="3600">
                <a:solidFill>
                  <a:schemeClr val="tx1"/>
                </a:solidFill>
                <a:latin typeface="Arial" pitchFamily="34" charset="0"/>
                <a:ea typeface="Osaka" pitchFamily="1" charset="-128"/>
                <a:sym typeface="Wingdings" pitchFamily="2" charset="2"/>
              </a:defRPr>
            </a:lvl3pPr>
            <a:lvl4pPr marL="1599923" indent="-228560" defTabSz="930114" eaLnBrk="0" hangingPunct="0">
              <a:defRPr sz="3600">
                <a:solidFill>
                  <a:schemeClr val="tx1"/>
                </a:solidFill>
                <a:latin typeface="Arial" pitchFamily="34" charset="0"/>
                <a:ea typeface="Osaka" pitchFamily="1" charset="-128"/>
                <a:sym typeface="Wingdings" pitchFamily="2" charset="2"/>
              </a:defRPr>
            </a:lvl4pPr>
            <a:lvl5pPr marL="2057044" indent="-228560" defTabSz="930114" eaLnBrk="0" hangingPunct="0">
              <a:defRPr sz="3600">
                <a:solidFill>
                  <a:schemeClr val="tx1"/>
                </a:solidFill>
                <a:latin typeface="Arial" pitchFamily="34" charset="0"/>
                <a:ea typeface="Osaka" pitchFamily="1" charset="-128"/>
                <a:sym typeface="Wingdings" pitchFamily="2" charset="2"/>
              </a:defRPr>
            </a:lvl5pPr>
            <a:lvl6pPr marL="2514163" indent="-228560" defTabSz="93011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CC"/>
              </a:buClr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Arial" pitchFamily="34" charset="0"/>
                <a:ea typeface="Osaka" pitchFamily="1" charset="-128"/>
                <a:sym typeface="Wingdings" pitchFamily="2" charset="2"/>
              </a:defRPr>
            </a:lvl6pPr>
            <a:lvl7pPr marL="2971284" indent="-228560" defTabSz="93011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CC"/>
              </a:buClr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Arial" pitchFamily="34" charset="0"/>
                <a:ea typeface="Osaka" pitchFamily="1" charset="-128"/>
                <a:sym typeface="Wingdings" pitchFamily="2" charset="2"/>
              </a:defRPr>
            </a:lvl7pPr>
            <a:lvl8pPr marL="3428405" indent="-228560" defTabSz="93011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CC"/>
              </a:buClr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Arial" pitchFamily="34" charset="0"/>
                <a:ea typeface="Osaka" pitchFamily="1" charset="-128"/>
                <a:sym typeface="Wingdings" pitchFamily="2" charset="2"/>
              </a:defRPr>
            </a:lvl8pPr>
            <a:lvl9pPr marL="3885526" indent="-228560" defTabSz="93011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CC"/>
              </a:buClr>
              <a:buFont typeface="Wingdings" pitchFamily="2" charset="2"/>
              <a:buChar char="Ø"/>
              <a:defRPr sz="3600">
                <a:solidFill>
                  <a:schemeClr val="tx1"/>
                </a:solidFill>
                <a:latin typeface="Arial" pitchFamily="34" charset="0"/>
                <a:ea typeface="Osaka" pitchFamily="1" charset="-128"/>
                <a:sym typeface="Wingdings" pitchFamily="2" charset="2"/>
              </a:defRPr>
            </a:lvl9pPr>
          </a:lstStyle>
          <a:p>
            <a:pPr eaLnBrk="1" hangingPunct="1"/>
            <a:fld id="{9A3B6A30-4F66-4560-92B9-42D1FCA7058F}" type="slidenum">
              <a:rPr lang="en-US" sz="1200">
                <a:solidFill>
                  <a:prstClr val="black"/>
                </a:solidFill>
                <a:latin typeface="Univers 57 Condensed" pitchFamily="1" charset="0"/>
              </a:rPr>
              <a:pPr eaLnBrk="1" hangingPunct="1"/>
              <a:t>2</a:t>
            </a:fld>
            <a:endParaRPr lang="en-US" sz="1200">
              <a:solidFill>
                <a:prstClr val="black"/>
              </a:solidFill>
              <a:latin typeface="Univers 57 Condensed" pitchFamily="1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047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3210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457200" y="1108075"/>
            <a:ext cx="8229600" cy="50117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06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600" b="1"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rgbClr val="65378E"/>
                </a:solidFill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2400" y="6245288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726ADC46-3EE5-4215-B25E-1948FE06EDFC}" type="slidenum">
              <a:rPr lang="en-US" b="0">
                <a:solidFill>
                  <a:srgbClr val="4A0D66"/>
                </a:solidFill>
                <a:latin typeface="Arial" panose="020B0604020202020204"/>
                <a:ea typeface="+mn-ea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solidFill>
                <a:srgbClr val="4A0D66"/>
              </a:solidFill>
              <a:latin typeface="Arial" panose="020B060402020202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405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3210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457200" y="1108075"/>
            <a:ext cx="8229600" cy="50117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7144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722499" y="0"/>
            <a:ext cx="3421501" cy="6108830"/>
          </a:xfrm>
          <a:prstGeom prst="rect">
            <a:avLst/>
          </a:prstGeom>
          <a:solidFill>
            <a:srgbClr val="34D9C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5916613" y="274639"/>
            <a:ext cx="3052762" cy="55610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593D80"/>
                </a:solidFill>
                <a:latin typeface="Houschka Alt Pro Medium" pitchFamily="50" charset="0"/>
              </a:defRPr>
            </a:lvl2pPr>
            <a:lvl3pPr>
              <a:defRPr>
                <a:solidFill>
                  <a:srgbClr val="593D80"/>
                </a:solidFill>
                <a:latin typeface="Houschka Alt Pro Medium" pitchFamily="50" charset="0"/>
              </a:defRPr>
            </a:lvl3pPr>
            <a:lvl4pPr>
              <a:defRPr>
                <a:solidFill>
                  <a:srgbClr val="593D80"/>
                </a:solidFill>
                <a:latin typeface="Houschka Alt Pro Medium" pitchFamily="50" charset="0"/>
              </a:defRPr>
            </a:lvl4pPr>
            <a:lvl5pPr>
              <a:defRPr>
                <a:solidFill>
                  <a:srgbClr val="593D80"/>
                </a:solidFill>
                <a:latin typeface="Houschka Alt Pro Medium" pitchFamily="50" charset="0"/>
              </a:defRPr>
            </a:lvl5pPr>
          </a:lstStyle>
          <a:p>
            <a:pPr lvl="0"/>
            <a:r>
              <a:rPr lang="en-US" dirty="0"/>
              <a:t>Insert text/graph/photo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82389" y="274638"/>
            <a:ext cx="5217458" cy="1056621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282575" y="1331913"/>
            <a:ext cx="5216525" cy="45037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text/graph/photo</a:t>
            </a:r>
          </a:p>
        </p:txBody>
      </p:sp>
    </p:spTree>
    <p:extLst>
      <p:ext uri="{BB962C8B-B14F-4D97-AF65-F5344CB8AC3E}">
        <p14:creationId xmlns:p14="http://schemas.microsoft.com/office/powerpoint/2010/main" val="3321052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rgbClr val="65378E"/>
                </a:solidFill>
                <a:latin typeface="+mn-lt"/>
              </a:defRPr>
            </a:lvl1pPr>
            <a:lvl2pPr>
              <a:defRPr sz="2400" baseline="0">
                <a:solidFill>
                  <a:srgbClr val="65378E"/>
                </a:solidFill>
                <a:latin typeface="+mn-lt"/>
              </a:defRPr>
            </a:lvl2pPr>
            <a:lvl3pPr>
              <a:defRPr sz="2000" baseline="0">
                <a:solidFill>
                  <a:srgbClr val="65378E"/>
                </a:solidFill>
                <a:latin typeface="+mn-lt"/>
              </a:defRPr>
            </a:lvl3pPr>
            <a:lvl4pPr>
              <a:defRPr sz="1800" baseline="0">
                <a:solidFill>
                  <a:srgbClr val="65378E"/>
                </a:solidFill>
                <a:latin typeface="+mn-lt"/>
              </a:defRPr>
            </a:lvl4pPr>
            <a:lvl5pPr>
              <a:defRPr sz="1800" baseline="0">
                <a:solidFill>
                  <a:srgbClr val="65378E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rgbClr val="65378E"/>
                </a:solidFill>
                <a:latin typeface="+mn-lt"/>
              </a:defRPr>
            </a:lvl1pPr>
            <a:lvl2pPr>
              <a:defRPr sz="2400" baseline="0">
                <a:solidFill>
                  <a:srgbClr val="65378E"/>
                </a:solidFill>
                <a:latin typeface="+mn-lt"/>
              </a:defRPr>
            </a:lvl2pPr>
            <a:lvl3pPr>
              <a:defRPr sz="2000" baseline="0">
                <a:solidFill>
                  <a:srgbClr val="65378E"/>
                </a:solidFill>
                <a:latin typeface="+mn-lt"/>
              </a:defRPr>
            </a:lvl3pPr>
            <a:lvl4pPr>
              <a:defRPr sz="1800" baseline="0">
                <a:solidFill>
                  <a:srgbClr val="65378E"/>
                </a:solidFill>
                <a:latin typeface="+mn-lt"/>
              </a:defRPr>
            </a:lvl4pPr>
            <a:lvl5pPr>
              <a:defRPr sz="1800" baseline="0">
                <a:solidFill>
                  <a:srgbClr val="65378E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7161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600" b="1"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rgbClr val="65378E"/>
                </a:solidFill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2400" y="6245288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726ADC46-3EE5-4215-B25E-1948FE06EDFC}" type="slidenum">
              <a:rPr lang="en-US" b="0">
                <a:solidFill>
                  <a:srgbClr val="4A0D66"/>
                </a:solidFill>
                <a:latin typeface="Arial" panose="020B0604020202020204"/>
                <a:ea typeface="+mn-ea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solidFill>
                <a:srgbClr val="4A0D66"/>
              </a:solidFill>
              <a:latin typeface="Arial" panose="020B060402020202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8860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3210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11"/>
          <p:cNvSpPr>
            <a:spLocks noGrp="1"/>
          </p:cNvSpPr>
          <p:nvPr>
            <p:ph sz="quarter" idx="10"/>
          </p:nvPr>
        </p:nvSpPr>
        <p:spPr>
          <a:xfrm>
            <a:off x="457200" y="1108075"/>
            <a:ext cx="8229600" cy="50117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6293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407025" y="1106742"/>
            <a:ext cx="3736975" cy="5011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453280" y="1106742"/>
            <a:ext cx="4696944" cy="5011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800" b="0" i="0" baseline="0" smtClean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enter content</a:t>
            </a:r>
          </a:p>
        </p:txBody>
      </p:sp>
      <p:sp>
        <p:nvSpPr>
          <p:cNvPr id="5" name="Title 1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2104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8286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5721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3210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457200" y="1108075"/>
            <a:ext cx="8229600" cy="50117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23436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722499" y="0"/>
            <a:ext cx="3421501" cy="6108830"/>
          </a:xfrm>
          <a:prstGeom prst="rect">
            <a:avLst/>
          </a:prstGeom>
          <a:solidFill>
            <a:srgbClr val="34D9C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5916613" y="274639"/>
            <a:ext cx="3052762" cy="55610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593D80"/>
                </a:solidFill>
                <a:latin typeface="Houschka Alt Pro Medium" pitchFamily="50" charset="0"/>
              </a:defRPr>
            </a:lvl2pPr>
            <a:lvl3pPr>
              <a:defRPr>
                <a:solidFill>
                  <a:srgbClr val="593D80"/>
                </a:solidFill>
                <a:latin typeface="Houschka Alt Pro Medium" pitchFamily="50" charset="0"/>
              </a:defRPr>
            </a:lvl3pPr>
            <a:lvl4pPr>
              <a:defRPr>
                <a:solidFill>
                  <a:srgbClr val="593D80"/>
                </a:solidFill>
                <a:latin typeface="Houschka Alt Pro Medium" pitchFamily="50" charset="0"/>
              </a:defRPr>
            </a:lvl4pPr>
            <a:lvl5pPr>
              <a:defRPr>
                <a:solidFill>
                  <a:srgbClr val="593D80"/>
                </a:solidFill>
                <a:latin typeface="Houschka Alt Pro Medium" pitchFamily="50" charset="0"/>
              </a:defRPr>
            </a:lvl5pPr>
          </a:lstStyle>
          <a:p>
            <a:pPr lvl="0"/>
            <a:r>
              <a:rPr lang="en-US" dirty="0"/>
              <a:t>Insert text/graph/photo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82389" y="274638"/>
            <a:ext cx="5217458" cy="1056621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282575" y="1331913"/>
            <a:ext cx="5216525" cy="45037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text/graph/photo</a:t>
            </a:r>
          </a:p>
        </p:txBody>
      </p:sp>
    </p:spTree>
    <p:extLst>
      <p:ext uri="{BB962C8B-B14F-4D97-AF65-F5344CB8AC3E}">
        <p14:creationId xmlns:p14="http://schemas.microsoft.com/office/powerpoint/2010/main" val="95238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722499" y="0"/>
            <a:ext cx="3421501" cy="6108830"/>
          </a:xfrm>
          <a:prstGeom prst="rect">
            <a:avLst/>
          </a:prstGeom>
          <a:solidFill>
            <a:srgbClr val="34D9C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5916613" y="274639"/>
            <a:ext cx="3052762" cy="55610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593D80"/>
                </a:solidFill>
                <a:latin typeface="Houschka Alt Pro Medium" pitchFamily="50" charset="0"/>
              </a:defRPr>
            </a:lvl2pPr>
            <a:lvl3pPr>
              <a:defRPr>
                <a:solidFill>
                  <a:srgbClr val="593D80"/>
                </a:solidFill>
                <a:latin typeface="Houschka Alt Pro Medium" pitchFamily="50" charset="0"/>
              </a:defRPr>
            </a:lvl3pPr>
            <a:lvl4pPr>
              <a:defRPr>
                <a:solidFill>
                  <a:srgbClr val="593D80"/>
                </a:solidFill>
                <a:latin typeface="Houschka Alt Pro Medium" pitchFamily="50" charset="0"/>
              </a:defRPr>
            </a:lvl4pPr>
            <a:lvl5pPr>
              <a:defRPr>
                <a:solidFill>
                  <a:srgbClr val="593D80"/>
                </a:solidFill>
                <a:latin typeface="Houschka Alt Pro Medium" pitchFamily="50" charset="0"/>
              </a:defRPr>
            </a:lvl5pPr>
          </a:lstStyle>
          <a:p>
            <a:pPr lvl="0"/>
            <a:r>
              <a:rPr lang="en-US" dirty="0"/>
              <a:t>Insert text/graph/photo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82389" y="274638"/>
            <a:ext cx="5217458" cy="1056621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282575" y="1331913"/>
            <a:ext cx="5216525" cy="45037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text/graph/photo</a:t>
            </a:r>
          </a:p>
        </p:txBody>
      </p:sp>
    </p:spTree>
    <p:extLst>
      <p:ext uri="{BB962C8B-B14F-4D97-AF65-F5344CB8AC3E}">
        <p14:creationId xmlns:p14="http://schemas.microsoft.com/office/powerpoint/2010/main" val="42055525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rgbClr val="65378E"/>
                </a:solidFill>
                <a:latin typeface="+mn-lt"/>
              </a:defRPr>
            </a:lvl1pPr>
            <a:lvl2pPr>
              <a:defRPr sz="2400" baseline="0">
                <a:solidFill>
                  <a:srgbClr val="65378E"/>
                </a:solidFill>
                <a:latin typeface="+mn-lt"/>
              </a:defRPr>
            </a:lvl2pPr>
            <a:lvl3pPr>
              <a:defRPr sz="2000" baseline="0">
                <a:solidFill>
                  <a:srgbClr val="65378E"/>
                </a:solidFill>
                <a:latin typeface="+mn-lt"/>
              </a:defRPr>
            </a:lvl3pPr>
            <a:lvl4pPr>
              <a:defRPr sz="1800" baseline="0">
                <a:solidFill>
                  <a:srgbClr val="65378E"/>
                </a:solidFill>
                <a:latin typeface="+mn-lt"/>
              </a:defRPr>
            </a:lvl4pPr>
            <a:lvl5pPr>
              <a:defRPr sz="1800" baseline="0">
                <a:solidFill>
                  <a:srgbClr val="65378E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rgbClr val="65378E"/>
                </a:solidFill>
                <a:latin typeface="+mn-lt"/>
              </a:defRPr>
            </a:lvl1pPr>
            <a:lvl2pPr>
              <a:defRPr sz="2400" baseline="0">
                <a:solidFill>
                  <a:srgbClr val="65378E"/>
                </a:solidFill>
                <a:latin typeface="+mn-lt"/>
              </a:defRPr>
            </a:lvl2pPr>
            <a:lvl3pPr>
              <a:defRPr sz="2000" baseline="0">
                <a:solidFill>
                  <a:srgbClr val="65378E"/>
                </a:solidFill>
                <a:latin typeface="+mn-lt"/>
              </a:defRPr>
            </a:lvl3pPr>
            <a:lvl4pPr>
              <a:defRPr sz="1800" baseline="0">
                <a:solidFill>
                  <a:srgbClr val="65378E"/>
                </a:solidFill>
                <a:latin typeface="+mn-lt"/>
              </a:defRPr>
            </a:lvl4pPr>
            <a:lvl5pPr>
              <a:defRPr sz="1800" baseline="0">
                <a:solidFill>
                  <a:srgbClr val="65378E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66934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12476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600" b="1"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rgbClr val="65378E"/>
                </a:solidFill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2400" y="6245288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726ADC46-3EE5-4215-B25E-1948FE06EDFC}" type="slidenum">
              <a:rPr lang="en-US" b="0">
                <a:solidFill>
                  <a:srgbClr val="4A0D66"/>
                </a:solidFill>
                <a:latin typeface="Arial" panose="020B0604020202020204"/>
                <a:ea typeface="+mn-ea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solidFill>
                <a:srgbClr val="4A0D66"/>
              </a:solidFill>
              <a:latin typeface="Arial" panose="020B060402020202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50599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3210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457200" y="1108075"/>
            <a:ext cx="8229600" cy="50117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02508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722499" y="0"/>
            <a:ext cx="3421501" cy="6108830"/>
          </a:xfrm>
          <a:prstGeom prst="rect">
            <a:avLst/>
          </a:prstGeom>
          <a:solidFill>
            <a:srgbClr val="34D9C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5916613" y="274639"/>
            <a:ext cx="3052762" cy="55610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593D80"/>
                </a:solidFill>
                <a:latin typeface="Houschka Alt Pro Medium" pitchFamily="50" charset="0"/>
              </a:defRPr>
            </a:lvl2pPr>
            <a:lvl3pPr>
              <a:defRPr>
                <a:solidFill>
                  <a:srgbClr val="593D80"/>
                </a:solidFill>
                <a:latin typeface="Houschka Alt Pro Medium" pitchFamily="50" charset="0"/>
              </a:defRPr>
            </a:lvl3pPr>
            <a:lvl4pPr>
              <a:defRPr>
                <a:solidFill>
                  <a:srgbClr val="593D80"/>
                </a:solidFill>
                <a:latin typeface="Houschka Alt Pro Medium" pitchFamily="50" charset="0"/>
              </a:defRPr>
            </a:lvl4pPr>
            <a:lvl5pPr>
              <a:defRPr>
                <a:solidFill>
                  <a:srgbClr val="593D80"/>
                </a:solidFill>
                <a:latin typeface="Houschka Alt Pro Medium" pitchFamily="50" charset="0"/>
              </a:defRPr>
            </a:lvl5pPr>
          </a:lstStyle>
          <a:p>
            <a:pPr lvl="0"/>
            <a:r>
              <a:rPr lang="en-US" dirty="0"/>
              <a:t>Insert text/graph/photo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82389" y="274638"/>
            <a:ext cx="5217458" cy="1056621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282575" y="1331913"/>
            <a:ext cx="5216525" cy="45037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text/graph/photo</a:t>
            </a:r>
          </a:p>
        </p:txBody>
      </p:sp>
    </p:spTree>
    <p:extLst>
      <p:ext uri="{BB962C8B-B14F-4D97-AF65-F5344CB8AC3E}">
        <p14:creationId xmlns:p14="http://schemas.microsoft.com/office/powerpoint/2010/main" val="28463591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rgbClr val="65378E"/>
                </a:solidFill>
                <a:latin typeface="+mn-lt"/>
              </a:defRPr>
            </a:lvl1pPr>
            <a:lvl2pPr>
              <a:defRPr sz="2400" baseline="0">
                <a:solidFill>
                  <a:srgbClr val="65378E"/>
                </a:solidFill>
                <a:latin typeface="+mn-lt"/>
              </a:defRPr>
            </a:lvl2pPr>
            <a:lvl3pPr>
              <a:defRPr sz="2000" baseline="0">
                <a:solidFill>
                  <a:srgbClr val="65378E"/>
                </a:solidFill>
                <a:latin typeface="+mn-lt"/>
              </a:defRPr>
            </a:lvl3pPr>
            <a:lvl4pPr>
              <a:defRPr sz="1800" baseline="0">
                <a:solidFill>
                  <a:srgbClr val="65378E"/>
                </a:solidFill>
                <a:latin typeface="+mn-lt"/>
              </a:defRPr>
            </a:lvl4pPr>
            <a:lvl5pPr>
              <a:defRPr sz="1800" baseline="0">
                <a:solidFill>
                  <a:srgbClr val="65378E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rgbClr val="65378E"/>
                </a:solidFill>
                <a:latin typeface="+mn-lt"/>
              </a:defRPr>
            </a:lvl1pPr>
            <a:lvl2pPr>
              <a:defRPr sz="2400" baseline="0">
                <a:solidFill>
                  <a:srgbClr val="65378E"/>
                </a:solidFill>
                <a:latin typeface="+mn-lt"/>
              </a:defRPr>
            </a:lvl2pPr>
            <a:lvl3pPr>
              <a:defRPr sz="2000" baseline="0">
                <a:solidFill>
                  <a:srgbClr val="65378E"/>
                </a:solidFill>
                <a:latin typeface="+mn-lt"/>
              </a:defRPr>
            </a:lvl3pPr>
            <a:lvl4pPr>
              <a:defRPr sz="1800" baseline="0">
                <a:solidFill>
                  <a:srgbClr val="65378E"/>
                </a:solidFill>
                <a:latin typeface="+mn-lt"/>
              </a:defRPr>
            </a:lvl4pPr>
            <a:lvl5pPr>
              <a:defRPr sz="1800" baseline="0">
                <a:solidFill>
                  <a:srgbClr val="65378E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74537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600" b="1"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rgbClr val="65378E"/>
                </a:solidFill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2400" y="6245288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726ADC46-3EE5-4215-B25E-1948FE06EDFC}" type="slidenum">
              <a:rPr lang="en-US" b="0">
                <a:solidFill>
                  <a:srgbClr val="4A0D66"/>
                </a:solidFill>
                <a:latin typeface="Arial" panose="020B0604020202020204"/>
                <a:ea typeface="+mn-ea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solidFill>
                <a:srgbClr val="4A0D66"/>
              </a:solidFill>
              <a:latin typeface="Arial" panose="020B060402020202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51577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52400" y="6245288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726ADC46-3EE5-4215-B25E-1948FE06EDFC}" type="slidenum">
              <a:rPr lang="en-US" b="0" smtClean="0">
                <a:solidFill>
                  <a:srgbClr val="4A0D66"/>
                </a:solidFill>
                <a:latin typeface="Arial" panose="020B0604020202020204"/>
                <a:ea typeface="+mn-ea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solidFill>
                <a:srgbClr val="4A0D66"/>
              </a:solidFill>
              <a:latin typeface="Arial" panose="020B060402020202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73483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3210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457200" y="1108075"/>
            <a:ext cx="8229600" cy="50117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32361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722499" y="0"/>
            <a:ext cx="3421501" cy="6108830"/>
          </a:xfrm>
          <a:prstGeom prst="rect">
            <a:avLst/>
          </a:prstGeom>
          <a:solidFill>
            <a:srgbClr val="34D9C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5916613" y="274639"/>
            <a:ext cx="3052762" cy="55610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593D80"/>
                </a:solidFill>
                <a:latin typeface="Houschka Alt Pro Medium" pitchFamily="50" charset="0"/>
              </a:defRPr>
            </a:lvl2pPr>
            <a:lvl3pPr>
              <a:defRPr>
                <a:solidFill>
                  <a:srgbClr val="593D80"/>
                </a:solidFill>
                <a:latin typeface="Houschka Alt Pro Medium" pitchFamily="50" charset="0"/>
              </a:defRPr>
            </a:lvl3pPr>
            <a:lvl4pPr>
              <a:defRPr>
                <a:solidFill>
                  <a:srgbClr val="593D80"/>
                </a:solidFill>
                <a:latin typeface="Houschka Alt Pro Medium" pitchFamily="50" charset="0"/>
              </a:defRPr>
            </a:lvl4pPr>
            <a:lvl5pPr>
              <a:defRPr>
                <a:solidFill>
                  <a:srgbClr val="593D80"/>
                </a:solidFill>
                <a:latin typeface="Houschka Alt Pro Medium" pitchFamily="50" charset="0"/>
              </a:defRPr>
            </a:lvl5pPr>
          </a:lstStyle>
          <a:p>
            <a:pPr lvl="0"/>
            <a:r>
              <a:rPr lang="en-US" dirty="0"/>
              <a:t>Insert text/graph/photo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82389" y="274638"/>
            <a:ext cx="5217458" cy="1056621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282575" y="1331913"/>
            <a:ext cx="5216525" cy="45037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text/graph/photo</a:t>
            </a:r>
          </a:p>
        </p:txBody>
      </p:sp>
    </p:spTree>
    <p:extLst>
      <p:ext uri="{BB962C8B-B14F-4D97-AF65-F5344CB8AC3E}">
        <p14:creationId xmlns:p14="http://schemas.microsoft.com/office/powerpoint/2010/main" val="295742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rgbClr val="65378E"/>
                </a:solidFill>
                <a:latin typeface="+mn-lt"/>
              </a:defRPr>
            </a:lvl1pPr>
            <a:lvl2pPr>
              <a:defRPr sz="2400" baseline="0">
                <a:solidFill>
                  <a:srgbClr val="65378E"/>
                </a:solidFill>
                <a:latin typeface="+mn-lt"/>
              </a:defRPr>
            </a:lvl2pPr>
            <a:lvl3pPr>
              <a:defRPr sz="2000" baseline="0">
                <a:solidFill>
                  <a:srgbClr val="65378E"/>
                </a:solidFill>
                <a:latin typeface="+mn-lt"/>
              </a:defRPr>
            </a:lvl3pPr>
            <a:lvl4pPr>
              <a:defRPr sz="1800" baseline="0">
                <a:solidFill>
                  <a:srgbClr val="65378E"/>
                </a:solidFill>
                <a:latin typeface="+mn-lt"/>
              </a:defRPr>
            </a:lvl4pPr>
            <a:lvl5pPr>
              <a:defRPr sz="1800" baseline="0">
                <a:solidFill>
                  <a:srgbClr val="65378E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rgbClr val="65378E"/>
                </a:solidFill>
                <a:latin typeface="+mn-lt"/>
              </a:defRPr>
            </a:lvl1pPr>
            <a:lvl2pPr>
              <a:defRPr sz="2400" baseline="0">
                <a:solidFill>
                  <a:srgbClr val="65378E"/>
                </a:solidFill>
                <a:latin typeface="+mn-lt"/>
              </a:defRPr>
            </a:lvl2pPr>
            <a:lvl3pPr>
              <a:defRPr sz="2000" baseline="0">
                <a:solidFill>
                  <a:srgbClr val="65378E"/>
                </a:solidFill>
                <a:latin typeface="+mn-lt"/>
              </a:defRPr>
            </a:lvl3pPr>
            <a:lvl4pPr>
              <a:defRPr sz="1800" baseline="0">
                <a:solidFill>
                  <a:srgbClr val="65378E"/>
                </a:solidFill>
                <a:latin typeface="+mn-lt"/>
              </a:defRPr>
            </a:lvl4pPr>
            <a:lvl5pPr>
              <a:defRPr sz="1800" baseline="0">
                <a:solidFill>
                  <a:srgbClr val="65378E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0869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rgbClr val="65378E"/>
                </a:solidFill>
                <a:latin typeface="+mn-lt"/>
              </a:defRPr>
            </a:lvl1pPr>
            <a:lvl2pPr>
              <a:defRPr sz="2400" baseline="0">
                <a:solidFill>
                  <a:srgbClr val="65378E"/>
                </a:solidFill>
                <a:latin typeface="+mn-lt"/>
              </a:defRPr>
            </a:lvl2pPr>
            <a:lvl3pPr>
              <a:defRPr sz="2000" baseline="0">
                <a:solidFill>
                  <a:srgbClr val="65378E"/>
                </a:solidFill>
                <a:latin typeface="+mn-lt"/>
              </a:defRPr>
            </a:lvl3pPr>
            <a:lvl4pPr>
              <a:defRPr sz="1800" baseline="0">
                <a:solidFill>
                  <a:srgbClr val="65378E"/>
                </a:solidFill>
                <a:latin typeface="+mn-lt"/>
              </a:defRPr>
            </a:lvl4pPr>
            <a:lvl5pPr>
              <a:defRPr sz="1800" baseline="0">
                <a:solidFill>
                  <a:srgbClr val="65378E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rgbClr val="65378E"/>
                </a:solidFill>
                <a:latin typeface="+mn-lt"/>
              </a:defRPr>
            </a:lvl1pPr>
            <a:lvl2pPr>
              <a:defRPr sz="2400" baseline="0">
                <a:solidFill>
                  <a:srgbClr val="65378E"/>
                </a:solidFill>
                <a:latin typeface="+mn-lt"/>
              </a:defRPr>
            </a:lvl2pPr>
            <a:lvl3pPr>
              <a:defRPr sz="2000" baseline="0">
                <a:solidFill>
                  <a:srgbClr val="65378E"/>
                </a:solidFill>
                <a:latin typeface="+mn-lt"/>
              </a:defRPr>
            </a:lvl3pPr>
            <a:lvl4pPr>
              <a:defRPr sz="1800" baseline="0">
                <a:solidFill>
                  <a:srgbClr val="65378E"/>
                </a:solidFill>
                <a:latin typeface="+mn-lt"/>
              </a:defRPr>
            </a:lvl4pPr>
            <a:lvl5pPr>
              <a:defRPr sz="1800" baseline="0">
                <a:solidFill>
                  <a:srgbClr val="65378E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6852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600" b="1"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rgbClr val="65378E"/>
                </a:solidFill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2400" y="6245288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726ADC46-3EE5-4215-B25E-1948FE06EDFC}" type="slidenum">
              <a:rPr lang="en-US" b="0">
                <a:solidFill>
                  <a:srgbClr val="4A0D66"/>
                </a:solidFill>
                <a:latin typeface="Arial" panose="020B0604020202020204"/>
                <a:ea typeface="+mn-ea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solidFill>
                <a:srgbClr val="4A0D66"/>
              </a:solidFill>
              <a:latin typeface="Arial" panose="020B060402020202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89926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52400" y="6245288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726ADC46-3EE5-4215-B25E-1948FE06EDFC}" type="slidenum">
              <a:rPr lang="en-US" b="0" smtClean="0">
                <a:solidFill>
                  <a:srgbClr val="4A0D66"/>
                </a:solidFill>
                <a:latin typeface="Arial" panose="020B0604020202020204"/>
                <a:ea typeface="+mn-ea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solidFill>
                <a:srgbClr val="4A0D66"/>
              </a:solidFill>
              <a:latin typeface="Arial" panose="020B060402020202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92886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3210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457200" y="1108075"/>
            <a:ext cx="8229600" cy="50117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55815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722499" y="0"/>
            <a:ext cx="3421501" cy="6108830"/>
          </a:xfrm>
          <a:prstGeom prst="rect">
            <a:avLst/>
          </a:prstGeom>
          <a:solidFill>
            <a:srgbClr val="34D9C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5916613" y="274639"/>
            <a:ext cx="3052762" cy="55610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593D80"/>
                </a:solidFill>
                <a:latin typeface="Houschka Alt Pro Medium" pitchFamily="50" charset="0"/>
              </a:defRPr>
            </a:lvl2pPr>
            <a:lvl3pPr>
              <a:defRPr>
                <a:solidFill>
                  <a:srgbClr val="593D80"/>
                </a:solidFill>
                <a:latin typeface="Houschka Alt Pro Medium" pitchFamily="50" charset="0"/>
              </a:defRPr>
            </a:lvl3pPr>
            <a:lvl4pPr>
              <a:defRPr>
                <a:solidFill>
                  <a:srgbClr val="593D80"/>
                </a:solidFill>
                <a:latin typeface="Houschka Alt Pro Medium" pitchFamily="50" charset="0"/>
              </a:defRPr>
            </a:lvl4pPr>
            <a:lvl5pPr>
              <a:defRPr>
                <a:solidFill>
                  <a:srgbClr val="593D80"/>
                </a:solidFill>
                <a:latin typeface="Houschka Alt Pro Medium" pitchFamily="50" charset="0"/>
              </a:defRPr>
            </a:lvl5pPr>
          </a:lstStyle>
          <a:p>
            <a:pPr lvl="0"/>
            <a:r>
              <a:rPr lang="en-US" dirty="0"/>
              <a:t>Insert text/graph/photo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82389" y="274638"/>
            <a:ext cx="5217458" cy="1056621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282575" y="1331913"/>
            <a:ext cx="5216525" cy="45037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text/graph/photo</a:t>
            </a:r>
          </a:p>
        </p:txBody>
      </p:sp>
    </p:spTree>
    <p:extLst>
      <p:ext uri="{BB962C8B-B14F-4D97-AF65-F5344CB8AC3E}">
        <p14:creationId xmlns:p14="http://schemas.microsoft.com/office/powerpoint/2010/main" val="9526548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65378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rgbClr val="65378E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593611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3210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457200" y="1108075"/>
            <a:ext cx="8229600" cy="50117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21903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722499" y="0"/>
            <a:ext cx="3421501" cy="6108830"/>
          </a:xfrm>
          <a:prstGeom prst="rect">
            <a:avLst/>
          </a:prstGeom>
          <a:solidFill>
            <a:srgbClr val="34D9C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5916613" y="274639"/>
            <a:ext cx="3052762" cy="55610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593D80"/>
                </a:solidFill>
                <a:latin typeface="Houschka Alt Pro Medium" pitchFamily="50" charset="0"/>
              </a:defRPr>
            </a:lvl2pPr>
            <a:lvl3pPr>
              <a:defRPr>
                <a:solidFill>
                  <a:srgbClr val="593D80"/>
                </a:solidFill>
                <a:latin typeface="Houschka Alt Pro Medium" pitchFamily="50" charset="0"/>
              </a:defRPr>
            </a:lvl3pPr>
            <a:lvl4pPr>
              <a:defRPr>
                <a:solidFill>
                  <a:srgbClr val="593D80"/>
                </a:solidFill>
                <a:latin typeface="Houschka Alt Pro Medium" pitchFamily="50" charset="0"/>
              </a:defRPr>
            </a:lvl4pPr>
            <a:lvl5pPr>
              <a:defRPr>
                <a:solidFill>
                  <a:srgbClr val="593D80"/>
                </a:solidFill>
                <a:latin typeface="Houschka Alt Pro Medium" pitchFamily="50" charset="0"/>
              </a:defRPr>
            </a:lvl5pPr>
          </a:lstStyle>
          <a:p>
            <a:pPr lvl="0"/>
            <a:r>
              <a:rPr lang="en-US" dirty="0"/>
              <a:t>Insert text/graph/photo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82389" y="274638"/>
            <a:ext cx="5217458" cy="1056621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282575" y="1331913"/>
            <a:ext cx="5216525" cy="45037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text/graph/photo</a:t>
            </a:r>
          </a:p>
        </p:txBody>
      </p:sp>
    </p:spTree>
    <p:extLst>
      <p:ext uri="{BB962C8B-B14F-4D97-AF65-F5344CB8AC3E}">
        <p14:creationId xmlns:p14="http://schemas.microsoft.com/office/powerpoint/2010/main" val="32488000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65378E"/>
                </a:solidFill>
                <a:latin typeface="+mn-lt"/>
              </a:defRPr>
            </a:lvl1pPr>
            <a:lvl2pPr>
              <a:defRPr baseline="0">
                <a:solidFill>
                  <a:srgbClr val="65378E"/>
                </a:solidFill>
                <a:latin typeface="+mn-lt"/>
              </a:defRPr>
            </a:lvl2pPr>
            <a:lvl3pPr>
              <a:defRPr baseline="0">
                <a:solidFill>
                  <a:srgbClr val="65378E"/>
                </a:solidFill>
                <a:latin typeface="+mn-lt"/>
              </a:defRPr>
            </a:lvl3pPr>
            <a:lvl4pPr>
              <a:defRPr baseline="0">
                <a:solidFill>
                  <a:srgbClr val="65378E"/>
                </a:solidFill>
                <a:latin typeface="+mn-lt"/>
              </a:defRPr>
            </a:lvl4pPr>
            <a:lvl5pPr>
              <a:defRPr baseline="0">
                <a:solidFill>
                  <a:srgbClr val="65378E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42720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rgbClr val="65378E"/>
                </a:solidFill>
                <a:latin typeface="+mn-lt"/>
              </a:defRPr>
            </a:lvl1pPr>
            <a:lvl2pPr>
              <a:defRPr sz="2400" baseline="0">
                <a:solidFill>
                  <a:srgbClr val="65378E"/>
                </a:solidFill>
                <a:latin typeface="+mn-lt"/>
              </a:defRPr>
            </a:lvl2pPr>
            <a:lvl3pPr>
              <a:defRPr sz="2000" baseline="0">
                <a:solidFill>
                  <a:srgbClr val="65378E"/>
                </a:solidFill>
                <a:latin typeface="+mn-lt"/>
              </a:defRPr>
            </a:lvl3pPr>
            <a:lvl4pPr>
              <a:defRPr sz="1800" baseline="0">
                <a:solidFill>
                  <a:srgbClr val="65378E"/>
                </a:solidFill>
                <a:latin typeface="+mn-lt"/>
              </a:defRPr>
            </a:lvl4pPr>
            <a:lvl5pPr>
              <a:defRPr sz="1800" baseline="0">
                <a:solidFill>
                  <a:srgbClr val="65378E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rgbClr val="65378E"/>
                </a:solidFill>
                <a:latin typeface="+mn-lt"/>
              </a:defRPr>
            </a:lvl1pPr>
            <a:lvl2pPr>
              <a:defRPr sz="2400" baseline="0">
                <a:solidFill>
                  <a:srgbClr val="65378E"/>
                </a:solidFill>
                <a:latin typeface="+mn-lt"/>
              </a:defRPr>
            </a:lvl2pPr>
            <a:lvl3pPr>
              <a:defRPr sz="2000" baseline="0">
                <a:solidFill>
                  <a:srgbClr val="65378E"/>
                </a:solidFill>
                <a:latin typeface="+mn-lt"/>
              </a:defRPr>
            </a:lvl3pPr>
            <a:lvl4pPr>
              <a:defRPr sz="1800" baseline="0">
                <a:solidFill>
                  <a:srgbClr val="65378E"/>
                </a:solidFill>
                <a:latin typeface="+mn-lt"/>
              </a:defRPr>
            </a:lvl4pPr>
            <a:lvl5pPr>
              <a:defRPr sz="1800" baseline="0">
                <a:solidFill>
                  <a:srgbClr val="65378E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85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68509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600" b="1"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rgbClr val="65378E"/>
                </a:solidFill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2400" y="6245288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726ADC46-3EE5-4215-B25E-1948FE06EDFC}" type="slidenum">
              <a:rPr lang="en-US" b="0">
                <a:solidFill>
                  <a:srgbClr val="4A0D66"/>
                </a:solidFill>
                <a:latin typeface="Arial" panose="020B0604020202020204"/>
                <a:ea typeface="+mn-ea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solidFill>
                <a:srgbClr val="4A0D66"/>
              </a:solidFill>
              <a:latin typeface="Arial" panose="020B060402020202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29006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solidFill>
                <a:srgbClr val="4A0D66"/>
              </a:solidFill>
              <a:latin typeface="Arial" panose="020B0604020202020204"/>
              <a:ea typeface="+mn-ea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solidFill>
                <a:srgbClr val="4A0D66"/>
              </a:solidFill>
              <a:latin typeface="Arial" panose="020B0604020202020204"/>
              <a:ea typeface="+mn-ea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3211E307-E1EC-40DB-8A28-3CD56945865E}" type="slidenum">
              <a:rPr lang="en-US" b="0">
                <a:solidFill>
                  <a:srgbClr val="4A0D66"/>
                </a:solidFill>
                <a:latin typeface="Arial" panose="020B0604020202020204"/>
                <a:ea typeface="+mn-ea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>
              <a:solidFill>
                <a:srgbClr val="4A0D66"/>
              </a:solidFill>
              <a:latin typeface="Arial" panose="020B060402020202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51630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3210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457200" y="1108075"/>
            <a:ext cx="8229600" cy="50117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83604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722938" y="0"/>
            <a:ext cx="3421062" cy="6108700"/>
          </a:xfrm>
          <a:prstGeom prst="rect">
            <a:avLst/>
          </a:prstGeom>
          <a:solidFill>
            <a:srgbClr val="34D9C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dirty="0">
                <a:solidFill>
                  <a:prstClr val="white"/>
                </a:solidFill>
                <a:sym typeface="Arial" pitchFamily="34" charset="0"/>
              </a:rPr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916613" y="274639"/>
            <a:ext cx="3052762" cy="55610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593D80"/>
                </a:solidFill>
                <a:latin typeface="Houschka Alt Pro Medium" pitchFamily="50" charset="0"/>
              </a:defRPr>
            </a:lvl2pPr>
            <a:lvl3pPr>
              <a:defRPr>
                <a:solidFill>
                  <a:srgbClr val="593D80"/>
                </a:solidFill>
                <a:latin typeface="Houschka Alt Pro Medium" pitchFamily="50" charset="0"/>
              </a:defRPr>
            </a:lvl3pPr>
            <a:lvl4pPr>
              <a:defRPr>
                <a:solidFill>
                  <a:srgbClr val="593D80"/>
                </a:solidFill>
                <a:latin typeface="Houschka Alt Pro Medium" pitchFamily="50" charset="0"/>
              </a:defRPr>
            </a:lvl4pPr>
            <a:lvl5pPr>
              <a:defRPr>
                <a:solidFill>
                  <a:srgbClr val="593D80"/>
                </a:solidFill>
                <a:latin typeface="Houschka Alt Pro Medium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2389" y="274638"/>
            <a:ext cx="5217458" cy="1056621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282575" y="1331913"/>
            <a:ext cx="5216525" cy="45037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77707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65378E"/>
                </a:solidFill>
                <a:latin typeface="+mn-lt"/>
              </a:defRPr>
            </a:lvl1pPr>
            <a:lvl2pPr>
              <a:defRPr baseline="0">
                <a:solidFill>
                  <a:srgbClr val="65378E"/>
                </a:solidFill>
                <a:latin typeface="+mn-lt"/>
              </a:defRPr>
            </a:lvl2pPr>
            <a:lvl3pPr>
              <a:defRPr baseline="0">
                <a:solidFill>
                  <a:srgbClr val="65378E"/>
                </a:solidFill>
                <a:latin typeface="+mn-lt"/>
              </a:defRPr>
            </a:lvl3pPr>
            <a:lvl4pPr>
              <a:defRPr baseline="0">
                <a:solidFill>
                  <a:srgbClr val="65378E"/>
                </a:solidFill>
                <a:latin typeface="+mn-lt"/>
              </a:defRPr>
            </a:lvl4pPr>
            <a:lvl5pPr>
              <a:defRPr baseline="0">
                <a:solidFill>
                  <a:srgbClr val="65378E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21827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rgbClr val="65378E"/>
                </a:solidFill>
                <a:latin typeface="+mn-lt"/>
              </a:defRPr>
            </a:lvl1pPr>
            <a:lvl2pPr>
              <a:defRPr sz="2400" baseline="0">
                <a:solidFill>
                  <a:srgbClr val="65378E"/>
                </a:solidFill>
                <a:latin typeface="+mn-lt"/>
              </a:defRPr>
            </a:lvl2pPr>
            <a:lvl3pPr>
              <a:defRPr sz="2000" baseline="0">
                <a:solidFill>
                  <a:srgbClr val="65378E"/>
                </a:solidFill>
                <a:latin typeface="+mn-lt"/>
              </a:defRPr>
            </a:lvl3pPr>
            <a:lvl4pPr>
              <a:defRPr sz="1800" baseline="0">
                <a:solidFill>
                  <a:srgbClr val="65378E"/>
                </a:solidFill>
                <a:latin typeface="+mn-lt"/>
              </a:defRPr>
            </a:lvl4pPr>
            <a:lvl5pPr>
              <a:defRPr sz="1800" baseline="0">
                <a:solidFill>
                  <a:srgbClr val="65378E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rgbClr val="65378E"/>
                </a:solidFill>
                <a:latin typeface="+mn-lt"/>
              </a:defRPr>
            </a:lvl1pPr>
            <a:lvl2pPr>
              <a:defRPr sz="2400" baseline="0">
                <a:solidFill>
                  <a:srgbClr val="65378E"/>
                </a:solidFill>
                <a:latin typeface="+mn-lt"/>
              </a:defRPr>
            </a:lvl2pPr>
            <a:lvl3pPr>
              <a:defRPr sz="2000" baseline="0">
                <a:solidFill>
                  <a:srgbClr val="65378E"/>
                </a:solidFill>
                <a:latin typeface="+mn-lt"/>
              </a:defRPr>
            </a:lvl3pPr>
            <a:lvl4pPr>
              <a:defRPr sz="1800" baseline="0">
                <a:solidFill>
                  <a:srgbClr val="65378E"/>
                </a:solidFill>
                <a:latin typeface="+mn-lt"/>
              </a:defRPr>
            </a:lvl4pPr>
            <a:lvl5pPr>
              <a:defRPr sz="1800" baseline="0">
                <a:solidFill>
                  <a:srgbClr val="65378E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15855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rgbClr val="4A0D66"/>
                </a:solidFill>
                <a:latin typeface="Arial" panose="020B0604020202020204"/>
                <a:ea typeface="ＭＳ Ｐゴシック" pitchFamily="34" charset="-128"/>
                <a:cs typeface="Arial" pitchFamily="34" charset="0"/>
              </a:defRPr>
            </a:lvl1pPr>
          </a:lstStyle>
          <a:p>
            <a:pPr eaLnBrk="1" hangingPunct="1">
              <a:defRPr/>
            </a:pPr>
            <a:endParaRPr lang="en-US" b="0">
              <a:sym typeface="Arial" pitchFamily="34" charset="0"/>
            </a:endParaRPr>
          </a:p>
        </p:txBody>
      </p:sp>
      <p:sp>
        <p:nvSpPr>
          <p:cNvPr id="3" name="Footer Placeholder 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rgbClr val="4A0D66"/>
                </a:solidFill>
                <a:latin typeface="Arial" panose="020B0604020202020204"/>
                <a:ea typeface="ＭＳ Ｐゴシック" pitchFamily="34" charset="-128"/>
                <a:cs typeface="Arial" pitchFamily="34" charset="0"/>
              </a:defRPr>
            </a:lvl1pPr>
          </a:lstStyle>
          <a:p>
            <a:pPr eaLnBrk="1" hangingPunct="1">
              <a:defRPr/>
            </a:pPr>
            <a:endParaRPr lang="en-US" b="0">
              <a:sym typeface="Arial" pitchFamily="34" charset="0"/>
            </a:endParaRP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rgbClr val="4A0D66"/>
                </a:solidFill>
                <a:latin typeface="Arial" panose="020B0604020202020204"/>
                <a:ea typeface="ＭＳ Ｐゴシック" pitchFamily="34" charset="-128"/>
                <a:cs typeface="Arial" pitchFamily="34" charset="0"/>
              </a:defRPr>
            </a:lvl1pPr>
          </a:lstStyle>
          <a:p>
            <a:pPr eaLnBrk="1" hangingPunct="1">
              <a:defRPr/>
            </a:pPr>
            <a:fld id="{53693E99-7291-459B-956E-C2EA4FEC5B6C}" type="slidenum">
              <a:rPr lang="en-US" b="0">
                <a:sym typeface="Arial" pitchFamily="34" charset="0"/>
              </a:rPr>
              <a:pPr eaLnBrk="1" hangingPunct="1">
                <a:defRPr/>
              </a:pPr>
              <a:t>‹#›</a:t>
            </a:fld>
            <a:endParaRPr lang="en-US" b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793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3210"/>
          </a:xfrm>
          <a:prstGeom prst="rect">
            <a:avLst/>
          </a:prstGeom>
        </p:spPr>
        <p:txBody>
          <a:bodyPr/>
          <a:lstStyle>
            <a:lvl1pPr>
              <a:defRPr sz="3600" b="1" baseline="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457200" y="1108075"/>
            <a:ext cx="8229600" cy="501173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15149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722499" y="0"/>
            <a:ext cx="3421501" cy="6108830"/>
          </a:xfrm>
          <a:prstGeom prst="rect">
            <a:avLst/>
          </a:prstGeom>
          <a:solidFill>
            <a:srgbClr val="34D9C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5916613" y="274639"/>
            <a:ext cx="3052762" cy="55610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593D80"/>
                </a:solidFill>
                <a:latin typeface="Houschka Alt Pro Medium" pitchFamily="50" charset="0"/>
              </a:defRPr>
            </a:lvl2pPr>
            <a:lvl3pPr>
              <a:defRPr>
                <a:solidFill>
                  <a:srgbClr val="593D80"/>
                </a:solidFill>
                <a:latin typeface="Houschka Alt Pro Medium" pitchFamily="50" charset="0"/>
              </a:defRPr>
            </a:lvl3pPr>
            <a:lvl4pPr>
              <a:defRPr>
                <a:solidFill>
                  <a:srgbClr val="593D80"/>
                </a:solidFill>
                <a:latin typeface="Houschka Alt Pro Medium" pitchFamily="50" charset="0"/>
              </a:defRPr>
            </a:lvl4pPr>
            <a:lvl5pPr>
              <a:defRPr>
                <a:solidFill>
                  <a:srgbClr val="593D80"/>
                </a:solidFill>
                <a:latin typeface="Houschka Alt Pro Medium" pitchFamily="50" charset="0"/>
              </a:defRPr>
            </a:lvl5pPr>
          </a:lstStyle>
          <a:p>
            <a:pPr lvl="0"/>
            <a:r>
              <a:rPr lang="en-US" dirty="0"/>
              <a:t>Insert text/graph/photo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82389" y="274638"/>
            <a:ext cx="5217458" cy="1056621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282575" y="1331913"/>
            <a:ext cx="5216525" cy="45037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text/graph/photo</a:t>
            </a:r>
          </a:p>
        </p:txBody>
      </p:sp>
    </p:spTree>
    <p:extLst>
      <p:ext uri="{BB962C8B-B14F-4D97-AF65-F5344CB8AC3E}">
        <p14:creationId xmlns:p14="http://schemas.microsoft.com/office/powerpoint/2010/main" val="1494761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600" b="1"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rgbClr val="65378E"/>
                </a:solidFill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2400" y="6245288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726ADC46-3EE5-4215-B25E-1948FE06EDFC}" type="slidenum">
              <a:rPr lang="en-US" b="0" smtClean="0">
                <a:solidFill>
                  <a:srgbClr val="4A0D66"/>
                </a:solidFill>
                <a:latin typeface="Arial" panose="020B0604020202020204"/>
                <a:ea typeface="+mn-ea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solidFill>
                <a:srgbClr val="4A0D66"/>
              </a:solidFill>
              <a:latin typeface="Arial" panose="020B060402020202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002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3210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457200" y="1108075"/>
            <a:ext cx="8229600" cy="50117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585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722499" y="0"/>
            <a:ext cx="3421501" cy="6108830"/>
          </a:xfrm>
          <a:prstGeom prst="rect">
            <a:avLst/>
          </a:prstGeom>
          <a:solidFill>
            <a:srgbClr val="34D9C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5916613" y="274639"/>
            <a:ext cx="3052762" cy="55610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593D80"/>
                </a:solidFill>
                <a:latin typeface="Houschka Alt Pro Medium" pitchFamily="50" charset="0"/>
              </a:defRPr>
            </a:lvl2pPr>
            <a:lvl3pPr>
              <a:defRPr>
                <a:solidFill>
                  <a:srgbClr val="593D80"/>
                </a:solidFill>
                <a:latin typeface="Houschka Alt Pro Medium" pitchFamily="50" charset="0"/>
              </a:defRPr>
            </a:lvl3pPr>
            <a:lvl4pPr>
              <a:defRPr>
                <a:solidFill>
                  <a:srgbClr val="593D80"/>
                </a:solidFill>
                <a:latin typeface="Houschka Alt Pro Medium" pitchFamily="50" charset="0"/>
              </a:defRPr>
            </a:lvl4pPr>
            <a:lvl5pPr>
              <a:defRPr>
                <a:solidFill>
                  <a:srgbClr val="593D80"/>
                </a:solidFill>
                <a:latin typeface="Houschka Alt Pro Medium" pitchFamily="50" charset="0"/>
              </a:defRPr>
            </a:lvl5pPr>
          </a:lstStyle>
          <a:p>
            <a:pPr lvl="0"/>
            <a:r>
              <a:rPr lang="en-US" dirty="0"/>
              <a:t>Insert text/graph/photo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82389" y="274638"/>
            <a:ext cx="5217458" cy="1056621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282575" y="1331913"/>
            <a:ext cx="5216525" cy="45037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text/graph/photo</a:t>
            </a:r>
          </a:p>
        </p:txBody>
      </p:sp>
    </p:spTree>
    <p:extLst>
      <p:ext uri="{BB962C8B-B14F-4D97-AF65-F5344CB8AC3E}">
        <p14:creationId xmlns:p14="http://schemas.microsoft.com/office/powerpoint/2010/main" val="301981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rgbClr val="65378E"/>
                </a:solidFill>
                <a:latin typeface="+mn-lt"/>
              </a:defRPr>
            </a:lvl1pPr>
            <a:lvl2pPr>
              <a:defRPr sz="2400" baseline="0">
                <a:solidFill>
                  <a:srgbClr val="65378E"/>
                </a:solidFill>
                <a:latin typeface="+mn-lt"/>
              </a:defRPr>
            </a:lvl2pPr>
            <a:lvl3pPr>
              <a:defRPr sz="2000" baseline="0">
                <a:solidFill>
                  <a:srgbClr val="65378E"/>
                </a:solidFill>
                <a:latin typeface="+mn-lt"/>
              </a:defRPr>
            </a:lvl3pPr>
            <a:lvl4pPr>
              <a:defRPr sz="1800" baseline="0">
                <a:solidFill>
                  <a:srgbClr val="65378E"/>
                </a:solidFill>
                <a:latin typeface="+mn-lt"/>
              </a:defRPr>
            </a:lvl4pPr>
            <a:lvl5pPr>
              <a:defRPr sz="1800" baseline="0">
                <a:solidFill>
                  <a:srgbClr val="65378E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rgbClr val="65378E"/>
                </a:solidFill>
                <a:latin typeface="+mn-lt"/>
              </a:defRPr>
            </a:lvl1pPr>
            <a:lvl2pPr>
              <a:defRPr sz="2400" baseline="0">
                <a:solidFill>
                  <a:srgbClr val="65378E"/>
                </a:solidFill>
                <a:latin typeface="+mn-lt"/>
              </a:defRPr>
            </a:lvl2pPr>
            <a:lvl3pPr>
              <a:defRPr sz="2000" baseline="0">
                <a:solidFill>
                  <a:srgbClr val="65378E"/>
                </a:solidFill>
                <a:latin typeface="+mn-lt"/>
              </a:defRPr>
            </a:lvl3pPr>
            <a:lvl4pPr>
              <a:defRPr sz="1800" baseline="0">
                <a:solidFill>
                  <a:srgbClr val="65378E"/>
                </a:solidFill>
                <a:latin typeface="+mn-lt"/>
              </a:defRPr>
            </a:lvl4pPr>
            <a:lvl5pPr>
              <a:defRPr sz="1800" baseline="0">
                <a:solidFill>
                  <a:srgbClr val="65378E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495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584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1.png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8.xml"/><Relationship Id="rId7" Type="http://schemas.openxmlformats.org/officeDocument/2006/relationships/theme" Target="../theme/theme9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119325"/>
            <a:ext cx="9144000" cy="738675"/>
          </a:xfrm>
          <a:prstGeom prst="rect">
            <a:avLst/>
          </a:prstGeom>
          <a:solidFill>
            <a:srgbClr val="4A0D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38194" y="6420690"/>
            <a:ext cx="530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BF4AA033-AA75-2E48-BF84-94D984BF5717}" type="slidenum">
              <a:rPr lang="en-US" sz="900" b="0" spc="500" smtClean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algn="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spc="300" dirty="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26" name="Picture 2" descr="C:\Users\rfuller\Downloads\alz_horizontal_bbsytag_white_rg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873" y="6214212"/>
            <a:ext cx="2140299" cy="53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83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2" r:id="rId3"/>
    <p:sldLayoutId id="2147483693" r:id="rId4"/>
    <p:sldLayoutId id="2147483694" r:id="rId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593D80"/>
          </a:solidFill>
          <a:latin typeface="Houschka Alt Pro ExtraBold" pitchFamily="50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119813"/>
            <a:ext cx="9144000" cy="738187"/>
          </a:xfrm>
          <a:prstGeom prst="rect">
            <a:avLst/>
          </a:prstGeom>
          <a:solidFill>
            <a:srgbClr val="4A0D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solidFill>
                <a:prstClr val="white"/>
              </a:solidFill>
              <a:sym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37563" y="6421438"/>
            <a:ext cx="531812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D812CDD0-726D-4F13-AB07-B5992C6BADF8}" type="slidenum">
              <a:rPr lang="en-US" sz="900" b="0" spc="5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  <a:sym typeface="Arial" pitchFamily="34" charset="0"/>
              </a:rPr>
              <a:pPr algn="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spc="3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  <a:sym typeface="Arial" pitchFamily="34" charset="0"/>
            </a:endParaRPr>
          </a:p>
        </p:txBody>
      </p:sp>
      <p:pic>
        <p:nvPicPr>
          <p:cNvPr id="4100" name="Picture 2" descr="C:\Users\rfuller\Downloads\alz_horizontal_bbsytag_white_rg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788" y="6213475"/>
            <a:ext cx="2139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797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3" r:id="rId5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593D80"/>
          </a:solidFill>
          <a:latin typeface="Houschka Alt Pro ExtraBold" pitchFamily="50" charset="0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593D80"/>
          </a:solidFill>
          <a:latin typeface="Houschka Alt Pro ExtraBold" pitchFamily="50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593D80"/>
          </a:solidFill>
          <a:latin typeface="Houschka Alt Pro ExtraBold" pitchFamily="50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593D80"/>
          </a:solidFill>
          <a:latin typeface="Houschka Alt Pro ExtraBold" pitchFamily="50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593D80"/>
          </a:solidFill>
          <a:latin typeface="Houschka Alt Pro ExtraBold" pitchFamily="50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>
          <a:solidFill>
            <a:srgbClr val="593D80"/>
          </a:solidFill>
          <a:latin typeface="Houschka Alt Pro ExtraBold" pitchFamily="50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>
          <a:solidFill>
            <a:srgbClr val="593D80"/>
          </a:solidFill>
          <a:latin typeface="Houschka Alt Pro ExtraBold" pitchFamily="50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>
          <a:solidFill>
            <a:srgbClr val="593D80"/>
          </a:solidFill>
          <a:latin typeface="Houschka Alt Pro ExtraBold" pitchFamily="50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>
          <a:solidFill>
            <a:srgbClr val="593D80"/>
          </a:solidFill>
          <a:latin typeface="Houschka Alt Pro ExtraBold" pitchFamily="50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119325"/>
            <a:ext cx="9144000" cy="738675"/>
          </a:xfrm>
          <a:prstGeom prst="rect">
            <a:avLst/>
          </a:prstGeom>
          <a:solidFill>
            <a:srgbClr val="39155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38194" y="6420690"/>
            <a:ext cx="530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BF4AA033-AA75-2E48-BF84-94D984BF5717}" type="slidenum">
              <a:rPr lang="en-US" sz="900" b="0" kern="0" smtClean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algn="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kern="0" dirty="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913" y="6350089"/>
            <a:ext cx="2423777" cy="27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7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593D80"/>
          </a:solidFill>
          <a:latin typeface="Houschka Alt Pro ExtraBold" pitchFamily="50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119325"/>
            <a:ext cx="9144000" cy="738675"/>
          </a:xfrm>
          <a:prstGeom prst="rect">
            <a:avLst/>
          </a:prstGeom>
          <a:solidFill>
            <a:srgbClr val="4A0D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38194" y="6420690"/>
            <a:ext cx="530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BF4AA033-AA75-2E48-BF84-94D984BF5717}" type="slidenum">
              <a:rPr lang="en-US" sz="900" b="0" spc="500">
                <a:solidFill>
                  <a:srgbClr val="FFFFFF"/>
                </a:solidFill>
                <a:latin typeface="Arial" panose="020B0604020202020204"/>
                <a:ea typeface="+mn-ea"/>
                <a:cs typeface="Arial" panose="020B0604020202020204" pitchFamily="34" charset="0"/>
              </a:rPr>
              <a:pPr algn="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spc="300" dirty="0">
              <a:solidFill>
                <a:srgbClr val="FFFFFF"/>
              </a:solidFill>
              <a:latin typeface="Arial" panose="020B060402020202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26" name="Picture 2" descr="C:\Users\rfuller\Downloads\alz_horizontal_bbsytag_white_rg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873" y="6214212"/>
            <a:ext cx="2140299" cy="53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47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6" r:id="rId3"/>
    <p:sldLayoutId id="2147483707" r:id="rId4"/>
    <p:sldLayoutId id="2147483708" r:id="rId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593D80"/>
          </a:solidFill>
          <a:latin typeface="Houschka Alt Pro ExtraBold" pitchFamily="50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119325"/>
            <a:ext cx="9144000" cy="738675"/>
          </a:xfrm>
          <a:prstGeom prst="rect">
            <a:avLst/>
          </a:prstGeom>
          <a:solidFill>
            <a:srgbClr val="4A0D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38194" y="6420690"/>
            <a:ext cx="530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BF4AA033-AA75-2E48-BF84-94D984BF5717}" type="slidenum">
              <a:rPr lang="en-US" sz="900" b="0" spc="500">
                <a:solidFill>
                  <a:srgbClr val="FFFFFF"/>
                </a:solidFill>
                <a:latin typeface="Arial" panose="020B0604020202020204"/>
                <a:ea typeface="+mn-ea"/>
                <a:cs typeface="Arial" panose="020B0604020202020204" pitchFamily="34" charset="0"/>
              </a:rPr>
              <a:pPr algn="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spc="300" dirty="0">
              <a:solidFill>
                <a:srgbClr val="FFFFFF"/>
              </a:solidFill>
              <a:latin typeface="Arial" panose="020B060402020202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26" name="Picture 2" descr="C:\Users\rfuller\Downloads\alz_horizontal_bbsytag_white_rgb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873" y="6214212"/>
            <a:ext cx="2140299" cy="53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85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3" r:id="rId3"/>
    <p:sldLayoutId id="2147483714" r:id="rId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593D80"/>
          </a:solidFill>
          <a:latin typeface="Houschka Alt Pro ExtraBold" pitchFamily="50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119326"/>
          </a:xfrm>
          <a:prstGeom prst="rect">
            <a:avLst/>
          </a:prstGeom>
          <a:solidFill>
            <a:srgbClr val="4A0D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srgbClr val="39155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6119325"/>
            <a:ext cx="9144000" cy="738675"/>
          </a:xfrm>
          <a:prstGeom prst="rect">
            <a:avLst/>
          </a:prstGeom>
          <a:solidFill>
            <a:srgbClr val="BCBE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38194" y="6420690"/>
            <a:ext cx="530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BF4AA033-AA75-2E48-BF84-94D984BF5717}" type="slidenum">
              <a:rPr lang="en-US" sz="900" b="0" spc="500">
                <a:solidFill>
                  <a:srgbClr val="4A0D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algn="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spc="300" dirty="0">
              <a:solidFill>
                <a:srgbClr val="4A0D66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050" name="Picture 2" descr="C:\Users\rfuller\Downloads\ALZhorzbbsy_2617_univer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562" y="6108897"/>
            <a:ext cx="2407191" cy="73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93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20" r:id="rId3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119325"/>
            <a:ext cx="9144000" cy="738675"/>
          </a:xfrm>
          <a:prstGeom prst="rect">
            <a:avLst/>
          </a:prstGeom>
          <a:solidFill>
            <a:srgbClr val="4A0D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38194" y="6420690"/>
            <a:ext cx="530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BF4AA033-AA75-2E48-BF84-94D984BF5717}" type="slidenum">
              <a:rPr lang="en-US" sz="900" b="0" spc="500">
                <a:solidFill>
                  <a:srgbClr val="FFFFFF"/>
                </a:solidFill>
                <a:latin typeface="Arial" panose="020B0604020202020204"/>
                <a:ea typeface="+mn-ea"/>
                <a:cs typeface="Arial" panose="020B0604020202020204" pitchFamily="34" charset="0"/>
              </a:rPr>
              <a:pPr algn="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spc="300" dirty="0">
              <a:solidFill>
                <a:srgbClr val="FFFFFF"/>
              </a:solidFill>
              <a:latin typeface="Arial" panose="020B060402020202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26" name="Picture 2" descr="C:\Users\rfuller\Downloads\alz_horizontal_bbsytag_white_rg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873" y="6214212"/>
            <a:ext cx="2140299" cy="53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3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5" r:id="rId3"/>
    <p:sldLayoutId id="2147483726" r:id="rId4"/>
    <p:sldLayoutId id="2147483727" r:id="rId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593D80"/>
          </a:solidFill>
          <a:latin typeface="Houschka Alt Pro ExtraBold" pitchFamily="50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119325"/>
            <a:ext cx="9144000" cy="738675"/>
          </a:xfrm>
          <a:prstGeom prst="rect">
            <a:avLst/>
          </a:prstGeom>
          <a:solidFill>
            <a:srgbClr val="4A0D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38194" y="6420690"/>
            <a:ext cx="530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BF4AA033-AA75-2E48-BF84-94D984BF5717}" type="slidenum">
              <a:rPr lang="en-US" sz="900" b="0" spc="500">
                <a:solidFill>
                  <a:srgbClr val="FFFFFF"/>
                </a:solidFill>
                <a:latin typeface="Arial" panose="020B0604020202020204"/>
                <a:ea typeface="+mn-ea"/>
                <a:cs typeface="Arial" panose="020B0604020202020204" pitchFamily="34" charset="0"/>
              </a:rPr>
              <a:pPr algn="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spc="300" dirty="0">
              <a:solidFill>
                <a:srgbClr val="FFFFFF"/>
              </a:solidFill>
              <a:latin typeface="Arial" panose="020B060402020202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26" name="Picture 2" descr="C:\Users\rfuller\Downloads\alz_horizontal_bbsytag_white_rg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873" y="6214212"/>
            <a:ext cx="2140299" cy="53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43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3" r:id="rId3"/>
    <p:sldLayoutId id="2147483735" r:id="rId4"/>
    <p:sldLayoutId id="2147483736" r:id="rId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593D80"/>
          </a:solidFill>
          <a:latin typeface="Houschka Alt Pro ExtraBold" pitchFamily="50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119325"/>
            <a:ext cx="9144000" cy="738675"/>
          </a:xfrm>
          <a:prstGeom prst="rect">
            <a:avLst/>
          </a:prstGeom>
          <a:solidFill>
            <a:srgbClr val="4A0D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38194" y="6420690"/>
            <a:ext cx="530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BF4AA033-AA75-2E48-BF84-94D984BF5717}" type="slidenum">
              <a:rPr lang="en-US" sz="900" b="0" spc="500">
                <a:solidFill>
                  <a:srgbClr val="FFFFFF"/>
                </a:solidFill>
                <a:latin typeface="Arial" panose="020B0604020202020204"/>
                <a:ea typeface="+mn-ea"/>
                <a:cs typeface="Arial" panose="020B0604020202020204" pitchFamily="34" charset="0"/>
              </a:rPr>
              <a:pPr algn="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spc="300" dirty="0">
              <a:solidFill>
                <a:srgbClr val="FFFFFF"/>
              </a:solidFill>
              <a:latin typeface="Arial" panose="020B060402020202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26" name="Picture 2" descr="C:\Users\rfuller\Downloads\alz_horizontal_bbsytag_white_rg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873" y="6214212"/>
            <a:ext cx="2140299" cy="53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87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1" r:id="rId3"/>
    <p:sldLayoutId id="2147483743" r:id="rId4"/>
    <p:sldLayoutId id="2147483744" r:id="rId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593D80"/>
          </a:solidFill>
          <a:latin typeface="Houschka Alt Pro ExtraBold" pitchFamily="50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119325"/>
            <a:ext cx="9144000" cy="738675"/>
          </a:xfrm>
          <a:prstGeom prst="rect">
            <a:avLst/>
          </a:prstGeom>
          <a:solidFill>
            <a:srgbClr val="4A0D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38194" y="6420690"/>
            <a:ext cx="530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BF4AA033-AA75-2E48-BF84-94D984BF5717}" type="slidenum">
              <a:rPr lang="en-US" sz="900" b="0" spc="5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algn="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spc="300" dirty="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26" name="Picture 2" descr="C:\Users\rfuller\Downloads\alz_horizontal_bbsytag_white_rg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873" y="6214212"/>
            <a:ext cx="2140299" cy="53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9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593D80"/>
          </a:solidFill>
          <a:latin typeface="Houschka Alt Pro ExtraBold" pitchFamily="50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119325"/>
            <a:ext cx="9144000" cy="738675"/>
          </a:xfrm>
          <a:prstGeom prst="rect">
            <a:avLst/>
          </a:prstGeom>
          <a:solidFill>
            <a:srgbClr val="4A0D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38194" y="6420690"/>
            <a:ext cx="530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BF4AA033-AA75-2E48-BF84-94D984BF5717}" type="slidenum">
              <a:rPr lang="en-US" sz="900" b="0" spc="500">
                <a:solidFill>
                  <a:srgbClr val="FFFFFF"/>
                </a:solidFill>
                <a:latin typeface="Arial" panose="020B0604020202020204"/>
                <a:ea typeface="+mn-ea"/>
                <a:cs typeface="Arial" panose="020B0604020202020204" pitchFamily="34" charset="0"/>
              </a:rPr>
              <a:pPr algn="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spc="300" dirty="0">
              <a:solidFill>
                <a:srgbClr val="FFFFFF"/>
              </a:solidFill>
              <a:latin typeface="Arial" panose="020B060402020202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26" name="Picture 2" descr="C:\Users\rfuller\Downloads\alz_horizontal_bbsytag_white_rgb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873" y="6214212"/>
            <a:ext cx="2140299" cy="53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51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5" r:id="rId5"/>
    <p:sldLayoutId id="2147483756" r:id="rId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593D80"/>
          </a:solidFill>
          <a:latin typeface="Houschka Alt Pro ExtraBold" pitchFamily="50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04A5ECC-9109-46A8-86A9-613168FBD845}"/>
              </a:ext>
            </a:extLst>
          </p:cNvPr>
          <p:cNvSpPr/>
          <p:nvPr/>
        </p:nvSpPr>
        <p:spPr>
          <a:xfrm>
            <a:off x="76200" y="1056000"/>
            <a:ext cx="9000000" cy="504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0" name="Title 4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180975">
              <a:defRPr/>
            </a:pPr>
            <a:r>
              <a:rPr lang="en-US" sz="2800" b="1" dirty="0">
                <a:solidFill>
                  <a:srgbClr val="FF0000"/>
                </a:solidFill>
                <a:cs typeface="Arial" charset="0"/>
              </a:rPr>
              <a:t>Therapeutic Agents in Phase III Clinical Trials for Alzheimer’s (Registration Trials)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ADD0A8C-5DD0-426A-8AF0-421456CA76C3}"/>
              </a:ext>
            </a:extLst>
          </p:cNvPr>
          <p:cNvSpPr txBox="1"/>
          <p:nvPr/>
        </p:nvSpPr>
        <p:spPr>
          <a:xfrm>
            <a:off x="114300" y="1299755"/>
            <a:ext cx="30099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spcBef>
                <a:spcPts val="400"/>
              </a:spcBef>
              <a:buNone/>
            </a:pPr>
            <a:r>
              <a:rPr lang="en-US" sz="1100" b="0" dirty="0">
                <a:solidFill>
                  <a:srgbClr val="65378E"/>
                </a:solidFill>
              </a:rPr>
              <a:t>ALZT-OP1: Mast cell stabilizer + anti-inflammatory</a:t>
            </a:r>
          </a:p>
          <a:p>
            <a:pPr lvl="1" indent="-93663">
              <a:spcBef>
                <a:spcPts val="400"/>
              </a:spcBef>
            </a:pPr>
            <a:r>
              <a:rPr lang="en-US" sz="1100" b="0" dirty="0" err="1">
                <a:solidFill>
                  <a:srgbClr val="65378E"/>
                </a:solidFill>
              </a:rPr>
              <a:t>AZTherapies</a:t>
            </a:r>
            <a:endParaRPr lang="en-US" sz="1100" b="0" dirty="0">
              <a:solidFill>
                <a:srgbClr val="65378E"/>
              </a:solidFill>
            </a:endParaRPr>
          </a:p>
          <a:p>
            <a:pPr marL="361950" indent="-361950">
              <a:spcBef>
                <a:spcPts val="400"/>
              </a:spcBef>
              <a:buNone/>
            </a:pPr>
            <a:r>
              <a:rPr lang="en-US" sz="1100" b="0" dirty="0">
                <a:solidFill>
                  <a:srgbClr val="65378E"/>
                </a:solidFill>
              </a:rPr>
              <a:t>ANAVEX2-73: Muscarinic agonist and sigma receptor agonist</a:t>
            </a:r>
          </a:p>
          <a:p>
            <a:pPr indent="361950">
              <a:spcBef>
                <a:spcPts val="400"/>
              </a:spcBef>
              <a:buNone/>
            </a:pPr>
            <a:r>
              <a:rPr lang="en-US" sz="1100" b="0" dirty="0" err="1">
                <a:solidFill>
                  <a:srgbClr val="65378E"/>
                </a:solidFill>
              </a:rPr>
              <a:t>Anavex</a:t>
            </a:r>
            <a:r>
              <a:rPr lang="en-US" sz="1100" b="0" dirty="0">
                <a:solidFill>
                  <a:srgbClr val="65378E"/>
                </a:solidFill>
              </a:rPr>
              <a:t> Life Sciences</a:t>
            </a:r>
          </a:p>
          <a:p>
            <a:pPr marL="361950" indent="-361950">
              <a:spcBef>
                <a:spcPts val="400"/>
              </a:spcBef>
              <a:buNone/>
            </a:pPr>
            <a:r>
              <a:rPr lang="en-US" sz="1100" b="0" dirty="0">
                <a:solidFill>
                  <a:srgbClr val="65378E"/>
                </a:solidFill>
              </a:rPr>
              <a:t>BAN2401: </a:t>
            </a:r>
            <a:r>
              <a:rPr lang="en-NZ" sz="1100" b="0" dirty="0">
                <a:solidFill>
                  <a:srgbClr val="65378E"/>
                </a:solidFill>
              </a:rPr>
              <a:t>antibody binding to large, soluble Aβ protofibrils</a:t>
            </a:r>
          </a:p>
          <a:p>
            <a:pPr indent="361950">
              <a:spcBef>
                <a:spcPts val="400"/>
              </a:spcBef>
              <a:buNone/>
            </a:pPr>
            <a:r>
              <a:rPr lang="en-US" sz="1100" b="0" dirty="0">
                <a:solidFill>
                  <a:srgbClr val="65378E"/>
                </a:solidFill>
              </a:rPr>
              <a:t>Eisai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100" b="0" dirty="0">
                <a:solidFill>
                  <a:srgbClr val="65378E"/>
                </a:solidFill>
              </a:rPr>
              <a:t>CAD-106: amyloid vaccine</a:t>
            </a:r>
          </a:p>
          <a:p>
            <a:pPr marL="0" indent="0">
              <a:spcBef>
                <a:spcPts val="400"/>
              </a:spcBef>
              <a:buNone/>
              <a:tabLst>
                <a:tab pos="363538" algn="l"/>
              </a:tabLst>
            </a:pPr>
            <a:r>
              <a:rPr lang="en-NZ" sz="1100" b="0" dirty="0">
                <a:solidFill>
                  <a:srgbClr val="65378E"/>
                </a:solidFill>
              </a:rPr>
              <a:t>	Novartis</a:t>
            </a:r>
            <a:endParaRPr lang="en-US" sz="1100" b="0" dirty="0">
              <a:solidFill>
                <a:srgbClr val="65378E"/>
              </a:solidFill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NZ" sz="1100" b="0" dirty="0">
                <a:solidFill>
                  <a:srgbClr val="65378E"/>
                </a:solidFill>
              </a:rPr>
              <a:t>CNP520:  BACE inhibitor</a:t>
            </a:r>
          </a:p>
          <a:p>
            <a:pPr marL="452438" indent="-88900">
              <a:spcBef>
                <a:spcPts val="400"/>
              </a:spcBef>
              <a:buNone/>
            </a:pPr>
            <a:r>
              <a:rPr lang="en-NZ" sz="1100" b="0" dirty="0">
                <a:solidFill>
                  <a:srgbClr val="65378E"/>
                </a:solidFill>
              </a:rPr>
              <a:t>Novartis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100" b="0" dirty="0">
                <a:solidFill>
                  <a:srgbClr val="65378E"/>
                </a:solidFill>
              </a:rPr>
              <a:t>COR388:  Peptide hydrolase inhibitors</a:t>
            </a:r>
          </a:p>
          <a:p>
            <a:pPr indent="361950">
              <a:spcBef>
                <a:spcPts val="400"/>
              </a:spcBef>
              <a:buNone/>
            </a:pPr>
            <a:r>
              <a:rPr lang="en-US" sz="1100" b="0" dirty="0" err="1">
                <a:solidFill>
                  <a:srgbClr val="65378E"/>
                </a:solidFill>
              </a:rPr>
              <a:t>Cortexyme</a:t>
            </a:r>
            <a:endParaRPr lang="en-US" sz="1100" b="0" dirty="0">
              <a:solidFill>
                <a:srgbClr val="65378E"/>
              </a:solidFill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100" b="0" dirty="0">
                <a:solidFill>
                  <a:srgbClr val="65378E"/>
                </a:solidFill>
              </a:rPr>
              <a:t>Crenezumab: amyloid antibody</a:t>
            </a:r>
          </a:p>
          <a:p>
            <a:pPr lvl="1" indent="-93663">
              <a:spcBef>
                <a:spcPts val="400"/>
              </a:spcBef>
            </a:pPr>
            <a:r>
              <a:rPr lang="en-US" sz="1100" b="0" dirty="0">
                <a:solidFill>
                  <a:srgbClr val="65378E"/>
                </a:solidFill>
              </a:rPr>
              <a:t>Hoffmann-La Roche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100" b="0" dirty="0" err="1">
                <a:solidFill>
                  <a:srgbClr val="65378E"/>
                </a:solidFill>
              </a:rPr>
              <a:t>Elenbecestat</a:t>
            </a:r>
            <a:r>
              <a:rPr lang="en-US" sz="1100" b="0" dirty="0">
                <a:solidFill>
                  <a:srgbClr val="65378E"/>
                </a:solidFill>
              </a:rPr>
              <a:t> (E2609): BACE inhibitor</a:t>
            </a:r>
          </a:p>
          <a:p>
            <a:pPr lvl="1" indent="-93663">
              <a:spcBef>
                <a:spcPts val="400"/>
              </a:spcBef>
            </a:pPr>
            <a:r>
              <a:rPr lang="en-US" sz="1100" b="0" dirty="0">
                <a:solidFill>
                  <a:srgbClr val="65378E"/>
                </a:solidFill>
              </a:rPr>
              <a:t>Eisai, Biogen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100" b="0" dirty="0">
                <a:solidFill>
                  <a:srgbClr val="65378E"/>
                </a:solidFill>
              </a:rPr>
              <a:t>Gantenerumab: amyloid antibody</a:t>
            </a:r>
          </a:p>
          <a:p>
            <a:pPr lvl="1" indent="-93663">
              <a:spcBef>
                <a:spcPts val="400"/>
              </a:spcBef>
            </a:pPr>
            <a:r>
              <a:rPr lang="en-US" sz="1100" b="0" dirty="0">
                <a:solidFill>
                  <a:srgbClr val="65378E"/>
                </a:solidFill>
              </a:rPr>
              <a:t>Hoffmann-La Roche</a:t>
            </a:r>
          </a:p>
          <a:p>
            <a:pPr lvl="1">
              <a:spcBef>
                <a:spcPts val="400"/>
              </a:spcBef>
            </a:pPr>
            <a:endParaRPr lang="en-US" sz="1100" b="0" dirty="0">
              <a:solidFill>
                <a:srgbClr val="65378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4EE1AA1-B4EC-4CE0-9EEC-D9B599203970}"/>
              </a:ext>
            </a:extLst>
          </p:cNvPr>
          <p:cNvSpPr txBox="1"/>
          <p:nvPr/>
        </p:nvSpPr>
        <p:spPr>
          <a:xfrm>
            <a:off x="3124200" y="1319511"/>
            <a:ext cx="2933700" cy="430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spcBef>
                <a:spcPts val="400"/>
              </a:spcBef>
              <a:buNone/>
            </a:pPr>
            <a:r>
              <a:rPr lang="en-NZ" sz="1100" b="0" dirty="0">
                <a:solidFill>
                  <a:srgbClr val="65378E"/>
                </a:solidFill>
              </a:rPr>
              <a:t>Levetiracetam: beta-amyloid production inhibitor</a:t>
            </a:r>
          </a:p>
          <a:p>
            <a:pPr indent="363538">
              <a:spcBef>
                <a:spcPts val="400"/>
              </a:spcBef>
              <a:buNone/>
            </a:pPr>
            <a:r>
              <a:rPr lang="en-US" sz="1100" b="0" dirty="0">
                <a:solidFill>
                  <a:srgbClr val="65378E"/>
                </a:solidFill>
              </a:rPr>
              <a:t>AgeneBio</a:t>
            </a:r>
          </a:p>
          <a:p>
            <a:pPr marL="357188" lvl="0" indent="-357188">
              <a:spcBef>
                <a:spcPts val="400"/>
              </a:spcBef>
              <a:buNone/>
            </a:pPr>
            <a:r>
              <a:rPr lang="en-US" sz="1100" b="0" dirty="0">
                <a:solidFill>
                  <a:srgbClr val="65378E"/>
                </a:solidFill>
              </a:rPr>
              <a:t>Masitinib (Masivet): tyrosine kinase inhibitor</a:t>
            </a:r>
          </a:p>
          <a:p>
            <a:pPr marL="357188" lvl="0" indent="6350">
              <a:spcBef>
                <a:spcPts val="400"/>
              </a:spcBef>
              <a:buNone/>
            </a:pPr>
            <a:r>
              <a:rPr lang="en-US" sz="1100" b="0" dirty="0">
                <a:solidFill>
                  <a:srgbClr val="65378E"/>
                </a:solidFill>
              </a:rPr>
              <a:t>AB Science</a:t>
            </a:r>
          </a:p>
          <a:p>
            <a:pPr marL="357188" lvl="0" indent="-357188">
              <a:spcBef>
                <a:spcPts val="400"/>
              </a:spcBef>
              <a:buNone/>
            </a:pPr>
            <a:r>
              <a:rPr lang="en-US" sz="1100" b="0" dirty="0">
                <a:solidFill>
                  <a:srgbClr val="65378E"/>
                </a:solidFill>
              </a:rPr>
              <a:t>MB2 (TRx0237, Methylene Blue): tau aggregation inhibitor</a:t>
            </a:r>
          </a:p>
          <a:p>
            <a:pPr marL="357188" lvl="0" indent="-357188">
              <a:spcBef>
                <a:spcPts val="400"/>
              </a:spcBef>
              <a:buNone/>
            </a:pPr>
            <a:r>
              <a:rPr lang="en-NZ" sz="1100" b="0" dirty="0">
                <a:solidFill>
                  <a:srgbClr val="65378E"/>
                </a:solidFill>
              </a:rPr>
              <a:t>	TauRx Therapeutics Ltd</a:t>
            </a:r>
            <a:endParaRPr lang="en-US" sz="1100" b="0" dirty="0">
              <a:solidFill>
                <a:srgbClr val="65378E"/>
              </a:solidFill>
            </a:endParaRPr>
          </a:p>
          <a:p>
            <a:pPr marL="361950" indent="-361950">
              <a:spcBef>
                <a:spcPts val="400"/>
              </a:spcBef>
              <a:buNone/>
            </a:pPr>
            <a:r>
              <a:rPr lang="en-US" sz="1100" b="0" dirty="0">
                <a:solidFill>
                  <a:srgbClr val="65378E"/>
                </a:solidFill>
              </a:rPr>
              <a:t>Pimavanserin: </a:t>
            </a:r>
            <a:r>
              <a:rPr lang="en-NZ" sz="1100" b="0" dirty="0">
                <a:solidFill>
                  <a:srgbClr val="65378E"/>
                </a:solidFill>
              </a:rPr>
              <a:t>selective inverse agonist of serotonin 5-HT2A receptor</a:t>
            </a:r>
          </a:p>
          <a:p>
            <a:pPr marL="361950">
              <a:spcBef>
                <a:spcPts val="400"/>
              </a:spcBef>
            </a:pPr>
            <a:r>
              <a:rPr lang="en-NZ" sz="1100" b="0" dirty="0">
                <a:solidFill>
                  <a:srgbClr val="65378E"/>
                </a:solidFill>
              </a:rPr>
              <a:t>Acadia Pharmaceuticals</a:t>
            </a:r>
            <a:endParaRPr lang="en-US" sz="1100" b="0" dirty="0">
              <a:solidFill>
                <a:srgbClr val="65378E"/>
              </a:solidFill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100" b="0" dirty="0">
                <a:solidFill>
                  <a:srgbClr val="65378E"/>
                </a:solidFill>
              </a:rPr>
              <a:t>Solanezumab: amyloid antibody</a:t>
            </a:r>
          </a:p>
          <a:p>
            <a:pPr lvl="1" indent="-93663">
              <a:spcBef>
                <a:spcPts val="400"/>
              </a:spcBef>
            </a:pPr>
            <a:r>
              <a:rPr lang="en-US" sz="1100" b="0" dirty="0">
                <a:solidFill>
                  <a:srgbClr val="65378E"/>
                </a:solidFill>
              </a:rPr>
              <a:t>Eli Lilly</a:t>
            </a:r>
          </a:p>
          <a:p>
            <a:pPr lvl="1" indent="-457200">
              <a:spcBef>
                <a:spcPts val="400"/>
              </a:spcBef>
            </a:pPr>
            <a:r>
              <a:rPr lang="en-US" sz="1100" b="0" dirty="0" err="1">
                <a:solidFill>
                  <a:srgbClr val="65378E"/>
                </a:solidFill>
              </a:rPr>
              <a:t>Trigriluzole</a:t>
            </a:r>
            <a:r>
              <a:rPr lang="en-US" sz="1100" b="0" dirty="0">
                <a:solidFill>
                  <a:srgbClr val="65378E"/>
                </a:solidFill>
              </a:rPr>
              <a:t>: </a:t>
            </a:r>
            <a:r>
              <a:rPr lang="en-NZ" sz="1100" b="0" dirty="0">
                <a:solidFill>
                  <a:srgbClr val="65378E"/>
                </a:solidFill>
              </a:rPr>
              <a:t>Pro-drug of riluzole, a glutamate modulator agent </a:t>
            </a:r>
          </a:p>
          <a:p>
            <a:pPr lvl="1" indent="-93663">
              <a:spcBef>
                <a:spcPts val="400"/>
              </a:spcBef>
            </a:pPr>
            <a:r>
              <a:rPr lang="en-US" sz="1100" b="0" dirty="0">
                <a:solidFill>
                  <a:srgbClr val="65378E"/>
                </a:solidFill>
              </a:rPr>
              <a:t> Biohaven Pharmaceuticals</a:t>
            </a:r>
          </a:p>
          <a:p>
            <a:pPr lvl="1">
              <a:spcBef>
                <a:spcPts val="400"/>
              </a:spcBef>
            </a:pPr>
            <a:endParaRPr lang="en-NZ" sz="1100" b="0" dirty="0">
              <a:solidFill>
                <a:srgbClr val="65378E"/>
              </a:solidFill>
            </a:endParaRPr>
          </a:p>
          <a:p>
            <a:pPr lvl="1">
              <a:spcBef>
                <a:spcPts val="400"/>
              </a:spcBef>
            </a:pPr>
            <a:endParaRPr lang="en-US" sz="1100" b="0" dirty="0">
              <a:solidFill>
                <a:srgbClr val="65378E"/>
              </a:solidFill>
            </a:endParaRPr>
          </a:p>
          <a:p>
            <a:pPr lvl="1">
              <a:spcBef>
                <a:spcPts val="400"/>
              </a:spcBef>
            </a:pPr>
            <a:endParaRPr lang="en-US" sz="1100" b="0" dirty="0">
              <a:solidFill>
                <a:srgbClr val="65378E"/>
              </a:solidFill>
            </a:endParaRPr>
          </a:p>
          <a:p>
            <a:endParaRPr lang="en-US" b="0" dirty="0">
              <a:solidFill>
                <a:srgbClr val="65378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02D7D61-77AE-4087-819C-7FC998B1C752}"/>
              </a:ext>
            </a:extLst>
          </p:cNvPr>
          <p:cNvSpPr txBox="1"/>
          <p:nvPr/>
        </p:nvSpPr>
        <p:spPr>
          <a:xfrm>
            <a:off x="6134100" y="1319511"/>
            <a:ext cx="2933700" cy="253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050" dirty="0">
                <a:solidFill>
                  <a:srgbClr val="65378E"/>
                </a:solidFill>
              </a:rPr>
              <a:t>For related symptoms:</a:t>
            </a:r>
          </a:p>
          <a:p>
            <a:pPr marL="357188" lvl="0" indent="-357188">
              <a:spcBef>
                <a:spcPts val="400"/>
              </a:spcBef>
              <a:buNone/>
            </a:pPr>
            <a:r>
              <a:rPr lang="en-US" sz="1100" b="0" dirty="0">
                <a:solidFill>
                  <a:srgbClr val="65378E"/>
                </a:solidFill>
              </a:rPr>
              <a:t>AVP-786 (agitation): </a:t>
            </a:r>
            <a:r>
              <a:rPr lang="en-NZ" sz="1100" b="0" dirty="0">
                <a:solidFill>
                  <a:srgbClr val="65378E"/>
                </a:solidFill>
              </a:rPr>
              <a:t>combination of Deuterated [d6]-Dextromethorphan Hydrobromide and Quinidine </a:t>
            </a:r>
            <a:r>
              <a:rPr lang="en-NZ" sz="1100" b="0" dirty="0" err="1">
                <a:solidFill>
                  <a:srgbClr val="65378E"/>
                </a:solidFill>
              </a:rPr>
              <a:t>Sulfate</a:t>
            </a:r>
            <a:endParaRPr lang="en-US" sz="1100" b="0" dirty="0">
              <a:solidFill>
                <a:srgbClr val="65378E"/>
              </a:solidFill>
            </a:endParaRPr>
          </a:p>
          <a:p>
            <a:pPr lvl="1" indent="-93663">
              <a:spcBef>
                <a:spcPts val="400"/>
              </a:spcBef>
            </a:pPr>
            <a:r>
              <a:rPr lang="en-US" sz="1100" b="0" dirty="0">
                <a:solidFill>
                  <a:srgbClr val="65378E"/>
                </a:solidFill>
              </a:rPr>
              <a:t>Avanir Pharmaceuticals</a:t>
            </a:r>
          </a:p>
          <a:p>
            <a:pPr marL="357188" indent="-357188">
              <a:spcBef>
                <a:spcPts val="400"/>
              </a:spcBef>
              <a:buNone/>
            </a:pPr>
            <a:r>
              <a:rPr lang="en-US" sz="1100" b="0" dirty="0">
                <a:solidFill>
                  <a:srgbClr val="65378E"/>
                </a:solidFill>
              </a:rPr>
              <a:t>Brexpiprazole (agitation): dopamine D2 receptor partial agonist</a:t>
            </a:r>
          </a:p>
          <a:p>
            <a:pPr indent="363538">
              <a:spcBef>
                <a:spcPts val="400"/>
              </a:spcBef>
              <a:buNone/>
            </a:pPr>
            <a:r>
              <a:rPr lang="en-US" sz="1100" b="0" dirty="0">
                <a:solidFill>
                  <a:srgbClr val="65378E"/>
                </a:solidFill>
              </a:rPr>
              <a:t>Otsuka Pharmaceuticals</a:t>
            </a:r>
          </a:p>
          <a:p>
            <a:pPr marL="357188" lvl="0" indent="-357188">
              <a:spcBef>
                <a:spcPts val="400"/>
              </a:spcBef>
              <a:buNone/>
            </a:pPr>
            <a:r>
              <a:rPr lang="en-US" sz="1100" b="0" dirty="0">
                <a:solidFill>
                  <a:srgbClr val="65378E"/>
                </a:solidFill>
              </a:rPr>
              <a:t>Pimavanserin (psychosis): </a:t>
            </a:r>
            <a:r>
              <a:rPr lang="en-NZ" sz="1100" b="0" dirty="0">
                <a:solidFill>
                  <a:srgbClr val="65378E"/>
                </a:solidFill>
              </a:rPr>
              <a:t>selective inverse agonist of serotonin 5-HT2A receptor</a:t>
            </a:r>
          </a:p>
          <a:p>
            <a:pPr marL="357188" lvl="0" indent="-357188">
              <a:spcBef>
                <a:spcPts val="400"/>
              </a:spcBef>
              <a:buNone/>
            </a:pPr>
            <a:r>
              <a:rPr lang="en-NZ" sz="1100" b="0" dirty="0">
                <a:solidFill>
                  <a:srgbClr val="65378E"/>
                </a:solidFill>
              </a:rPr>
              <a:t>	Acadia Pharmaceuticals</a:t>
            </a:r>
            <a:endParaRPr lang="en-US" sz="1100" b="0" dirty="0">
              <a:solidFill>
                <a:srgbClr val="65378E"/>
              </a:solidFill>
            </a:endParaRPr>
          </a:p>
          <a:p>
            <a:endParaRPr lang="en-US" b="0" dirty="0">
              <a:solidFill>
                <a:srgbClr val="65378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573E6BB-1FF8-40AF-BB98-634440B13019}"/>
              </a:ext>
            </a:extLst>
          </p:cNvPr>
          <p:cNvSpPr txBox="1"/>
          <p:nvPr/>
        </p:nvSpPr>
        <p:spPr>
          <a:xfrm>
            <a:off x="0" y="6200745"/>
            <a:ext cx="1765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srgbClr val="FFFFFF"/>
                </a:solidFill>
                <a:latin typeface="Arial" panose="020B0604020202020204"/>
                <a:ea typeface="+mn-ea"/>
              </a:rPr>
              <a:t>As of 04/2019</a:t>
            </a:r>
          </a:p>
        </p:txBody>
      </p:sp>
    </p:spTree>
    <p:extLst>
      <p:ext uri="{BB962C8B-B14F-4D97-AF65-F5344CB8AC3E}">
        <p14:creationId xmlns:p14="http://schemas.microsoft.com/office/powerpoint/2010/main" val="215960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67326A3-B109-452E-BA45-4B66C2082597}"/>
              </a:ext>
            </a:extLst>
          </p:cNvPr>
          <p:cNvSpPr/>
          <p:nvPr/>
        </p:nvSpPr>
        <p:spPr>
          <a:xfrm>
            <a:off x="76200" y="1056000"/>
            <a:ext cx="9000000" cy="504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0" name="Title 4"/>
          <p:cNvSpPr>
            <a:spLocks noGrp="1"/>
          </p:cNvSpPr>
          <p:nvPr>
            <p:ph type="title"/>
          </p:nvPr>
        </p:nvSpPr>
        <p:spPr bwMode="auto">
          <a:xfrm>
            <a:off x="0" y="7189"/>
            <a:ext cx="9144000" cy="1143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180975">
              <a:defRPr/>
            </a:pPr>
            <a:r>
              <a:rPr lang="en-US" sz="2800" b="1" dirty="0">
                <a:solidFill>
                  <a:srgbClr val="FF0000"/>
                </a:solidFill>
                <a:cs typeface="Arial" charset="0"/>
              </a:rPr>
              <a:t>Therapeutic Agents in Phase III Clinical Trials for Alzheimer’s (Academic Trials)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B6EC0F5-F057-43EB-B20D-586D28FF4708}"/>
              </a:ext>
            </a:extLst>
          </p:cNvPr>
          <p:cNvSpPr txBox="1"/>
          <p:nvPr/>
        </p:nvSpPr>
        <p:spPr>
          <a:xfrm>
            <a:off x="112570" y="1169392"/>
            <a:ext cx="2916000" cy="390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100" b="0" dirty="0">
                <a:solidFill>
                  <a:srgbClr val="65378E"/>
                </a:solidFill>
              </a:rPr>
              <a:t>Curcumin: nutritional supplement</a:t>
            </a:r>
          </a:p>
          <a:p>
            <a:pPr marL="0" indent="0" defTabSz="363538">
              <a:spcBef>
                <a:spcPts val="300"/>
              </a:spcBef>
              <a:buNone/>
            </a:pPr>
            <a:r>
              <a:rPr lang="en-NZ" sz="1100" b="0" dirty="0">
                <a:solidFill>
                  <a:srgbClr val="65378E"/>
                </a:solidFill>
              </a:rPr>
              <a:t>	University of Florida</a:t>
            </a:r>
            <a:endParaRPr lang="en-US" sz="1100" b="0" dirty="0">
              <a:solidFill>
                <a:srgbClr val="65378E"/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100" b="0" dirty="0">
                <a:solidFill>
                  <a:srgbClr val="65378E"/>
                </a:solidFill>
              </a:rPr>
              <a:t>Ergothioneine:  nutritional supplement</a:t>
            </a:r>
          </a:p>
          <a:p>
            <a:pPr marL="363538">
              <a:spcBef>
                <a:spcPts val="300"/>
              </a:spcBef>
              <a:buNone/>
            </a:pPr>
            <a:r>
              <a:rPr lang="en-US" sz="1100" b="0" dirty="0">
                <a:solidFill>
                  <a:srgbClr val="65378E"/>
                </a:solidFill>
              </a:rPr>
              <a:t>National University Hospital, Singapore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100" b="0" dirty="0">
                <a:solidFill>
                  <a:srgbClr val="65378E"/>
                </a:solidFill>
              </a:rPr>
              <a:t>Gantenerumab: amyloid antibody</a:t>
            </a:r>
          </a:p>
          <a:p>
            <a:pPr marL="363538" lvl="1">
              <a:spcBef>
                <a:spcPts val="300"/>
              </a:spcBef>
            </a:pPr>
            <a:r>
              <a:rPr lang="en-US" sz="1100" b="0" dirty="0">
                <a:solidFill>
                  <a:srgbClr val="65378E"/>
                </a:solidFill>
              </a:rPr>
              <a:t>Washington University School of Medicine, Hoffmann-La Roche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100" b="0" dirty="0">
                <a:solidFill>
                  <a:srgbClr val="65378E"/>
                </a:solidFill>
              </a:rPr>
              <a:t>Guanfacine:  </a:t>
            </a:r>
            <a:r>
              <a:rPr lang="el-GR" sz="1100" b="0" dirty="0">
                <a:solidFill>
                  <a:srgbClr val="65378E"/>
                </a:solidFill>
              </a:rPr>
              <a:t>α2</a:t>
            </a:r>
            <a:r>
              <a:rPr lang="en-US" sz="1100" b="0" dirty="0">
                <a:solidFill>
                  <a:srgbClr val="65378E"/>
                </a:solidFill>
              </a:rPr>
              <a:t>A receptor agonist</a:t>
            </a:r>
          </a:p>
          <a:p>
            <a:pPr lvl="1" indent="-93663">
              <a:spcBef>
                <a:spcPts val="300"/>
              </a:spcBef>
            </a:pPr>
            <a:r>
              <a:rPr lang="en-US" sz="1100" b="0" dirty="0">
                <a:solidFill>
                  <a:srgbClr val="65378E"/>
                </a:solidFill>
              </a:rPr>
              <a:t>Imperial College London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100" b="0" dirty="0">
                <a:solidFill>
                  <a:srgbClr val="65378E"/>
                </a:solidFill>
              </a:rPr>
              <a:t>Human neural stem cells: pluripotent cell line</a:t>
            </a:r>
          </a:p>
          <a:p>
            <a:pPr marL="363538" defTabSz="447675">
              <a:spcBef>
                <a:spcPts val="300"/>
              </a:spcBef>
              <a:buNone/>
            </a:pPr>
            <a:r>
              <a:rPr lang="en-NZ" sz="1100" b="0" dirty="0">
                <a:solidFill>
                  <a:srgbClr val="65378E"/>
                </a:solidFill>
              </a:rPr>
              <a:t>Second Affiliated Hospital of Soochow University</a:t>
            </a:r>
            <a:endParaRPr lang="en-US" sz="1100" b="0" dirty="0">
              <a:solidFill>
                <a:srgbClr val="65378E"/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100" b="0" dirty="0">
                <a:solidFill>
                  <a:srgbClr val="65378E"/>
                </a:solidFill>
              </a:rPr>
              <a:t>Icosapent Ethyl/ Omega-3 fatty acid: nutritional</a:t>
            </a:r>
          </a:p>
          <a:p>
            <a:pPr marL="363538" lvl="1">
              <a:spcBef>
                <a:spcPts val="300"/>
              </a:spcBef>
            </a:pPr>
            <a:r>
              <a:rPr lang="en-US" sz="1100" b="0" dirty="0">
                <a:solidFill>
                  <a:srgbClr val="65378E"/>
                </a:solidFill>
              </a:rPr>
              <a:t>VA Office of Research and Development; University of Southern California; University Hospital, Toulouse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2493AFE-E61A-4550-B828-9A3B0BC8C082}"/>
              </a:ext>
            </a:extLst>
          </p:cNvPr>
          <p:cNvSpPr txBox="1"/>
          <p:nvPr/>
        </p:nvSpPr>
        <p:spPr>
          <a:xfrm>
            <a:off x="3132185" y="1219200"/>
            <a:ext cx="2916000" cy="4160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spcBef>
                <a:spcPts val="400"/>
              </a:spcBef>
              <a:buNone/>
            </a:pPr>
            <a:r>
              <a:rPr lang="en-NZ" sz="1100" b="0" dirty="0">
                <a:solidFill>
                  <a:srgbClr val="65378E"/>
                </a:solidFill>
              </a:rPr>
              <a:t>JNJ-54861911 (</a:t>
            </a:r>
            <a:r>
              <a:rPr lang="en-NZ" sz="1100" b="0" dirty="0" err="1">
                <a:solidFill>
                  <a:srgbClr val="65378E"/>
                </a:solidFill>
              </a:rPr>
              <a:t>atabecestat</a:t>
            </a:r>
            <a:r>
              <a:rPr lang="en-NZ" sz="1100" b="0" dirty="0">
                <a:solidFill>
                  <a:srgbClr val="65378E"/>
                </a:solidFill>
              </a:rPr>
              <a:t>): BACE inhibitor</a:t>
            </a:r>
          </a:p>
          <a:p>
            <a:pPr marL="363538">
              <a:spcBef>
                <a:spcPts val="400"/>
              </a:spcBef>
              <a:buNone/>
            </a:pPr>
            <a:r>
              <a:rPr lang="en-NZ" sz="1100" b="0" dirty="0">
                <a:solidFill>
                  <a:srgbClr val="65378E"/>
                </a:solidFill>
              </a:rPr>
              <a:t>Washington University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100" b="0" dirty="0">
                <a:solidFill>
                  <a:srgbClr val="65378E"/>
                </a:solidFill>
              </a:rPr>
              <a:t>Losartan, Amlodipine &amp; Atorvastatin combination therapy:  blood pressure reducers</a:t>
            </a:r>
          </a:p>
          <a:p>
            <a:pPr marL="363538" lvl="1">
              <a:spcBef>
                <a:spcPts val="300"/>
              </a:spcBef>
            </a:pPr>
            <a:r>
              <a:rPr lang="en-US" sz="1100" b="0" dirty="0">
                <a:solidFill>
                  <a:srgbClr val="65378E"/>
                </a:solidFill>
              </a:rPr>
              <a:t>University of Texas Southwestern Medical Center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100" b="0" dirty="0" err="1">
                <a:solidFill>
                  <a:srgbClr val="65378E"/>
                </a:solidFill>
              </a:rPr>
              <a:t>Octohydroaminoacridine</a:t>
            </a:r>
            <a:r>
              <a:rPr lang="en-US" sz="1100" b="0" dirty="0">
                <a:solidFill>
                  <a:srgbClr val="65378E"/>
                </a:solidFill>
              </a:rPr>
              <a:t> Succinate: acetylcholinesterase inhibitor</a:t>
            </a:r>
          </a:p>
          <a:p>
            <a:pPr marL="363538">
              <a:spcBef>
                <a:spcPts val="300"/>
              </a:spcBef>
              <a:buNone/>
            </a:pPr>
            <a:r>
              <a:rPr lang="en-US" sz="1100" b="0" dirty="0">
                <a:solidFill>
                  <a:srgbClr val="65378E"/>
                </a:solidFill>
              </a:rPr>
              <a:t>Shanghai Mental Health Center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NZ" sz="1100" b="0" dirty="0">
                <a:solidFill>
                  <a:srgbClr val="65378E"/>
                </a:solidFill>
              </a:rPr>
              <a:t>Vitamin D3:  nutritional supplement</a:t>
            </a:r>
          </a:p>
          <a:p>
            <a:pPr indent="363538">
              <a:spcBef>
                <a:spcPts val="300"/>
              </a:spcBef>
              <a:buNone/>
            </a:pPr>
            <a:r>
              <a:rPr lang="en-NZ" sz="1100" b="0" dirty="0">
                <a:solidFill>
                  <a:srgbClr val="65378E"/>
                </a:solidFill>
              </a:rPr>
              <a:t>University Hospital, Tours</a:t>
            </a:r>
          </a:p>
          <a:p>
            <a:pPr indent="542925">
              <a:spcBef>
                <a:spcPts val="300"/>
              </a:spcBef>
              <a:buNone/>
            </a:pPr>
            <a:endParaRPr lang="en-NZ" sz="1100" b="0" dirty="0">
              <a:solidFill>
                <a:srgbClr val="65378E"/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100" dirty="0">
                <a:solidFill>
                  <a:srgbClr val="65378E"/>
                </a:solidFill>
              </a:rPr>
              <a:t>For related symptoms:</a:t>
            </a:r>
          </a:p>
          <a:p>
            <a:pPr lvl="1" indent="-457200">
              <a:spcBef>
                <a:spcPts val="300"/>
              </a:spcBef>
            </a:pPr>
            <a:r>
              <a:rPr lang="en-US" sz="1100" b="0" dirty="0">
                <a:solidFill>
                  <a:srgbClr val="65378E"/>
                </a:solidFill>
              </a:rPr>
              <a:t>Escitalopram (agitation): </a:t>
            </a:r>
            <a:r>
              <a:rPr lang="en-NZ" sz="1100" b="0" dirty="0">
                <a:solidFill>
                  <a:srgbClr val="65378E"/>
                </a:solidFill>
              </a:rPr>
              <a:t>selective serotonin reuptake inhibitor (SSRI)</a:t>
            </a:r>
            <a:endParaRPr lang="en-US" sz="1100" b="0" dirty="0">
              <a:solidFill>
                <a:srgbClr val="65378E"/>
              </a:solidFill>
            </a:endParaRPr>
          </a:p>
          <a:p>
            <a:pPr lvl="1" indent="-93663">
              <a:spcBef>
                <a:spcPts val="300"/>
              </a:spcBef>
            </a:pPr>
            <a:r>
              <a:rPr lang="en-US" sz="1100" b="0" dirty="0">
                <a:solidFill>
                  <a:srgbClr val="65378E"/>
                </a:solidFill>
              </a:rPr>
              <a:t>Johns Hopkins School of Public Health Center for Clinical Trials</a:t>
            </a:r>
          </a:p>
          <a:p>
            <a:pPr lvl="1">
              <a:spcBef>
                <a:spcPts val="300"/>
              </a:spcBef>
            </a:pPr>
            <a:endParaRPr lang="en-US" sz="1100" b="0" dirty="0">
              <a:solidFill>
                <a:srgbClr val="65378E"/>
              </a:solidFill>
            </a:endParaRPr>
          </a:p>
          <a:p>
            <a:pPr indent="542925">
              <a:spcBef>
                <a:spcPts val="300"/>
              </a:spcBef>
              <a:buNone/>
            </a:pPr>
            <a:endParaRPr lang="en-US" sz="1100" b="0" dirty="0">
              <a:solidFill>
                <a:srgbClr val="65378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75036E1-9F0D-4C01-9A2C-C715D594D59C}"/>
              </a:ext>
            </a:extLst>
          </p:cNvPr>
          <p:cNvSpPr txBox="1"/>
          <p:nvPr/>
        </p:nvSpPr>
        <p:spPr>
          <a:xfrm>
            <a:off x="6151800" y="1250183"/>
            <a:ext cx="29160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100" b="0" dirty="0">
                <a:solidFill>
                  <a:srgbClr val="65378E"/>
                </a:solidFill>
              </a:rPr>
              <a:t>Methylphenidate: norepinephrine–dopamine reuptake inhibitor (NDRI) (Apathy)</a:t>
            </a:r>
          </a:p>
          <a:p>
            <a:pPr marL="363538">
              <a:spcBef>
                <a:spcPts val="300"/>
              </a:spcBef>
              <a:buNone/>
            </a:pPr>
            <a:r>
              <a:rPr lang="en-NZ" sz="1100" b="0" dirty="0">
                <a:solidFill>
                  <a:srgbClr val="65378E"/>
                </a:solidFill>
              </a:rPr>
              <a:t>Johns Hopkins Bloomberg School of Public Health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100" b="0" dirty="0">
                <a:solidFill>
                  <a:srgbClr val="65378E"/>
                </a:solidFill>
              </a:rPr>
              <a:t>Mirtazapine (agitation): atypical antidepressant</a:t>
            </a:r>
          </a:p>
          <a:p>
            <a:pPr marL="363538" lvl="1">
              <a:spcBef>
                <a:spcPts val="300"/>
              </a:spcBef>
            </a:pPr>
            <a:r>
              <a:rPr lang="en-US" sz="1100" b="0" dirty="0">
                <a:solidFill>
                  <a:srgbClr val="65378E"/>
                </a:solidFill>
              </a:rPr>
              <a:t>University of Sussex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100" b="0" dirty="0" err="1">
                <a:solidFill>
                  <a:srgbClr val="65378E"/>
                </a:solidFill>
              </a:rPr>
              <a:t>Nabilone</a:t>
            </a:r>
            <a:r>
              <a:rPr lang="en-US" sz="1100" b="0" dirty="0">
                <a:solidFill>
                  <a:srgbClr val="65378E"/>
                </a:solidFill>
              </a:rPr>
              <a:t>/ </a:t>
            </a:r>
            <a:r>
              <a:rPr lang="en-US" sz="1100" b="0" dirty="0" err="1">
                <a:solidFill>
                  <a:srgbClr val="65378E"/>
                </a:solidFill>
              </a:rPr>
              <a:t>Dronabinol</a:t>
            </a:r>
            <a:r>
              <a:rPr lang="en-US" sz="1100" b="0" dirty="0">
                <a:solidFill>
                  <a:srgbClr val="65378E"/>
                </a:solidFill>
              </a:rPr>
              <a:t> (agitation):  synthetic cannabinoid</a:t>
            </a:r>
          </a:p>
          <a:p>
            <a:pPr lvl="1" indent="-93663">
              <a:spcBef>
                <a:spcPts val="300"/>
              </a:spcBef>
            </a:pPr>
            <a:r>
              <a:rPr lang="en-US" sz="1100" b="0" dirty="0">
                <a:solidFill>
                  <a:srgbClr val="65378E"/>
                </a:solidFill>
              </a:rPr>
              <a:t>Sunnybrook Health Sciences Centre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100" b="0" dirty="0">
                <a:solidFill>
                  <a:srgbClr val="65378E"/>
                </a:solidFill>
              </a:rPr>
              <a:t>Zolpidem (sleep): Short-acting nonbenzodiazepine</a:t>
            </a:r>
          </a:p>
          <a:p>
            <a:pPr lvl="1" indent="-93663">
              <a:spcBef>
                <a:spcPts val="300"/>
              </a:spcBef>
            </a:pPr>
            <a:r>
              <a:rPr lang="en-US" sz="1100" b="0" dirty="0">
                <a:solidFill>
                  <a:srgbClr val="65378E"/>
                </a:solidFill>
              </a:rPr>
              <a:t>Brasilia University Hospital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100" b="0" dirty="0" err="1">
                <a:solidFill>
                  <a:srgbClr val="65378E"/>
                </a:solidFill>
              </a:rPr>
              <a:t>Zoplicone</a:t>
            </a:r>
            <a:r>
              <a:rPr lang="en-US" sz="1100" b="0" dirty="0">
                <a:solidFill>
                  <a:srgbClr val="65378E"/>
                </a:solidFill>
              </a:rPr>
              <a:t> (sleep): Nonhypnotic sleep aid</a:t>
            </a:r>
          </a:p>
          <a:p>
            <a:pPr marL="450850" indent="-87313">
              <a:spcBef>
                <a:spcPts val="300"/>
              </a:spcBef>
              <a:buNone/>
            </a:pPr>
            <a:r>
              <a:rPr lang="en-US" sz="1100" b="0" dirty="0">
                <a:solidFill>
                  <a:srgbClr val="65378E"/>
                </a:solidFill>
              </a:rPr>
              <a:t>Brasilia University Hospital</a:t>
            </a:r>
          </a:p>
          <a:p>
            <a:pPr>
              <a:spcBef>
                <a:spcPts val="300"/>
              </a:spcBef>
            </a:pPr>
            <a:endParaRPr lang="en-US" sz="900" b="0" dirty="0">
              <a:solidFill>
                <a:srgbClr val="65378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409E193-AEAB-4AF9-8890-C3AA7A451CBA}"/>
              </a:ext>
            </a:extLst>
          </p:cNvPr>
          <p:cNvSpPr txBox="1"/>
          <p:nvPr/>
        </p:nvSpPr>
        <p:spPr>
          <a:xfrm>
            <a:off x="0" y="6200745"/>
            <a:ext cx="1765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srgbClr val="FFFFFF"/>
                </a:solidFill>
                <a:latin typeface="Arial" panose="020B0604020202020204"/>
                <a:ea typeface="+mn-ea"/>
              </a:rPr>
              <a:t>As of 04/2019</a:t>
            </a:r>
          </a:p>
        </p:txBody>
      </p:sp>
    </p:spTree>
    <p:extLst>
      <p:ext uri="{BB962C8B-B14F-4D97-AF65-F5344CB8AC3E}">
        <p14:creationId xmlns:p14="http://schemas.microsoft.com/office/powerpoint/2010/main" val="39117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Background">
  <a:themeElements>
    <a:clrScheme name="Alzheimer's Association">
      <a:dk1>
        <a:srgbClr val="4A0D66"/>
      </a:dk1>
      <a:lt1>
        <a:sysClr val="window" lastClr="FFFFFF"/>
      </a:lt1>
      <a:dk2>
        <a:srgbClr val="4A0D66"/>
      </a:dk2>
      <a:lt2>
        <a:srgbClr val="34D9C3"/>
      </a:lt2>
      <a:accent1>
        <a:srgbClr val="FFA400"/>
      </a:accent1>
      <a:accent2>
        <a:srgbClr val="808285"/>
      </a:accent2>
      <a:accent3>
        <a:srgbClr val="BCBEC0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8_White Background">
  <a:themeElements>
    <a:clrScheme name="Alzheimer's Association">
      <a:dk1>
        <a:srgbClr val="4A0D66"/>
      </a:dk1>
      <a:lt1>
        <a:sysClr val="window" lastClr="FFFFFF"/>
      </a:lt1>
      <a:dk2>
        <a:srgbClr val="4A0D66"/>
      </a:dk2>
      <a:lt2>
        <a:srgbClr val="34D9C3"/>
      </a:lt2>
      <a:accent1>
        <a:srgbClr val="FFA400"/>
      </a:accent1>
      <a:accent2>
        <a:srgbClr val="808285"/>
      </a:accent2>
      <a:accent3>
        <a:srgbClr val="BCBEC0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9_White Background">
  <a:themeElements>
    <a:clrScheme name="Alzheimer's Association">
      <a:dk1>
        <a:srgbClr val="4A0D66"/>
      </a:dk1>
      <a:lt1>
        <a:sysClr val="window" lastClr="FFFFFF"/>
      </a:lt1>
      <a:dk2>
        <a:srgbClr val="4A0D66"/>
      </a:dk2>
      <a:lt2>
        <a:srgbClr val="34D9C3"/>
      </a:lt2>
      <a:accent1>
        <a:srgbClr val="FFA400"/>
      </a:accent1>
      <a:accent2>
        <a:srgbClr val="808285"/>
      </a:accent2>
      <a:accent3>
        <a:srgbClr val="BCBEC0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9155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White Background">
  <a:themeElements>
    <a:clrScheme name="Alzheimer's Association">
      <a:dk1>
        <a:srgbClr val="4A0D66"/>
      </a:dk1>
      <a:lt1>
        <a:sysClr val="window" lastClr="FFFFFF"/>
      </a:lt1>
      <a:dk2>
        <a:srgbClr val="4A0D66"/>
      </a:dk2>
      <a:lt2>
        <a:srgbClr val="34D9C3"/>
      </a:lt2>
      <a:accent1>
        <a:srgbClr val="FFA400"/>
      </a:accent1>
      <a:accent2>
        <a:srgbClr val="808285"/>
      </a:accent2>
      <a:accent3>
        <a:srgbClr val="BCBEC0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White Background">
  <a:themeElements>
    <a:clrScheme name="Alzheimer's Association">
      <a:dk1>
        <a:srgbClr val="4A0D66"/>
      </a:dk1>
      <a:lt1>
        <a:sysClr val="window" lastClr="FFFFFF"/>
      </a:lt1>
      <a:dk2>
        <a:srgbClr val="4A0D66"/>
      </a:dk2>
      <a:lt2>
        <a:srgbClr val="34D9C3"/>
      </a:lt2>
      <a:accent1>
        <a:srgbClr val="FFA400"/>
      </a:accent1>
      <a:accent2>
        <a:srgbClr val="808285"/>
      </a:accent2>
      <a:accent3>
        <a:srgbClr val="BCBEC0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Purple Background">
  <a:themeElements>
    <a:clrScheme name="Alzheimer's Association">
      <a:dk1>
        <a:srgbClr val="4A0D66"/>
      </a:dk1>
      <a:lt1>
        <a:sysClr val="window" lastClr="FFFFFF"/>
      </a:lt1>
      <a:dk2>
        <a:srgbClr val="808285"/>
      </a:dk2>
      <a:lt2>
        <a:srgbClr val="34D9C3"/>
      </a:lt2>
      <a:accent1>
        <a:srgbClr val="FFA400"/>
      </a:accent1>
      <a:accent2>
        <a:srgbClr val="BCBEC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50000"/>
          </a:lnSpc>
          <a:defRPr kern="0" dirty="0">
            <a:solidFill>
              <a:schemeClr val="bg1"/>
            </a:solidFill>
            <a:latin typeface="Houschka Alt Pro Medium"/>
            <a:cs typeface="Houschka Alt Pro Medium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2_White Background">
  <a:themeElements>
    <a:clrScheme name="Alzheimer's Association">
      <a:dk1>
        <a:srgbClr val="4A0D66"/>
      </a:dk1>
      <a:lt1>
        <a:sysClr val="window" lastClr="FFFFFF"/>
      </a:lt1>
      <a:dk2>
        <a:srgbClr val="4A0D66"/>
      </a:dk2>
      <a:lt2>
        <a:srgbClr val="34D9C3"/>
      </a:lt2>
      <a:accent1>
        <a:srgbClr val="FFA400"/>
      </a:accent1>
      <a:accent2>
        <a:srgbClr val="808285"/>
      </a:accent2>
      <a:accent3>
        <a:srgbClr val="BCBEC0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4_White Background">
  <a:themeElements>
    <a:clrScheme name="Alzheimer's Association">
      <a:dk1>
        <a:srgbClr val="4A0D66"/>
      </a:dk1>
      <a:lt1>
        <a:sysClr val="window" lastClr="FFFFFF"/>
      </a:lt1>
      <a:dk2>
        <a:srgbClr val="4A0D66"/>
      </a:dk2>
      <a:lt2>
        <a:srgbClr val="34D9C3"/>
      </a:lt2>
      <a:accent1>
        <a:srgbClr val="FFA400"/>
      </a:accent1>
      <a:accent2>
        <a:srgbClr val="808285"/>
      </a:accent2>
      <a:accent3>
        <a:srgbClr val="BCBEC0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5_White Background">
  <a:themeElements>
    <a:clrScheme name="Alzheimer's Association">
      <a:dk1>
        <a:srgbClr val="4A0D66"/>
      </a:dk1>
      <a:lt1>
        <a:sysClr val="window" lastClr="FFFFFF"/>
      </a:lt1>
      <a:dk2>
        <a:srgbClr val="4A0D66"/>
      </a:dk2>
      <a:lt2>
        <a:srgbClr val="34D9C3"/>
      </a:lt2>
      <a:accent1>
        <a:srgbClr val="FFA400"/>
      </a:accent1>
      <a:accent2>
        <a:srgbClr val="808285"/>
      </a:accent2>
      <a:accent3>
        <a:srgbClr val="BCBEC0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6_White Background">
  <a:themeElements>
    <a:clrScheme name="Alzheimer's Association">
      <a:dk1>
        <a:srgbClr val="4A0D66"/>
      </a:dk1>
      <a:lt1>
        <a:sysClr val="window" lastClr="FFFFFF"/>
      </a:lt1>
      <a:dk2>
        <a:srgbClr val="4A0D66"/>
      </a:dk2>
      <a:lt2>
        <a:srgbClr val="34D9C3"/>
      </a:lt2>
      <a:accent1>
        <a:srgbClr val="FFA400"/>
      </a:accent1>
      <a:accent2>
        <a:srgbClr val="808285"/>
      </a:accent2>
      <a:accent3>
        <a:srgbClr val="BCBEC0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Alzheimer's Association Font">
      <a:majorFont>
        <a:latin typeface="Houschka Alt Pro ExtraBold"/>
        <a:ea typeface=""/>
        <a:cs typeface=""/>
      </a:majorFont>
      <a:minorFont>
        <a:latin typeface="Houschka Alt Pro Medium"/>
        <a:ea typeface=""/>
        <a:cs typeface="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7_White Background">
  <a:themeElements>
    <a:clrScheme name="Alzheimer's Association">
      <a:dk1>
        <a:srgbClr val="4A0D66"/>
      </a:dk1>
      <a:lt1>
        <a:sysClr val="window" lastClr="FFFFFF"/>
      </a:lt1>
      <a:dk2>
        <a:srgbClr val="4A0D66"/>
      </a:dk2>
      <a:lt2>
        <a:srgbClr val="34D9C3"/>
      </a:lt2>
      <a:accent1>
        <a:srgbClr val="FFA400"/>
      </a:accent1>
      <a:accent2>
        <a:srgbClr val="808285"/>
      </a:accent2>
      <a:accent3>
        <a:srgbClr val="BCBEC0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85932</TotalTime>
  <Words>248</Words>
  <Application>Microsoft Office PowerPoint</Application>
  <PresentationFormat>Letter Paper (8.5x11 in)</PresentationFormat>
  <Paragraphs>79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11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White Background</vt:lpstr>
      <vt:lpstr>3_White Background</vt:lpstr>
      <vt:lpstr>1_White Background</vt:lpstr>
      <vt:lpstr>Purple Background</vt:lpstr>
      <vt:lpstr>2_White Background</vt:lpstr>
      <vt:lpstr>4_White Background</vt:lpstr>
      <vt:lpstr>5_White Background</vt:lpstr>
      <vt:lpstr>6_White Background</vt:lpstr>
      <vt:lpstr>7_White Background</vt:lpstr>
      <vt:lpstr>8_White Background</vt:lpstr>
      <vt:lpstr>9_White Background</vt:lpstr>
      <vt:lpstr>Therapeutic Agents in Phase III Clinical Trials for Alzheimer’s (Registration Trials)</vt:lpstr>
      <vt:lpstr>Therapeutic Agents in Phase III Clinical Trials for Alzheimer’s (Academic Trials)</vt:lpstr>
    </vt:vector>
  </TitlesOfParts>
  <Company>Communications 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Fuller</dc:creator>
  <cp:lastModifiedBy>Julie Dolci</cp:lastModifiedBy>
  <cp:revision>923</cp:revision>
  <cp:lastPrinted>2019-04-19T15:36:42Z</cp:lastPrinted>
  <dcterms:created xsi:type="dcterms:W3CDTF">2018-07-02T13:50:45Z</dcterms:created>
  <dcterms:modified xsi:type="dcterms:W3CDTF">2019-05-10T15:56:39Z</dcterms:modified>
</cp:coreProperties>
</file>