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7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17A-AB0A-4641-9F47-7CE61DCB612D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AB17-A1C7-5C43-B263-05A6A896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6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17A-AB0A-4641-9F47-7CE61DCB612D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AB17-A1C7-5C43-B263-05A6A896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27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17A-AB0A-4641-9F47-7CE61DCB612D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AB17-A1C7-5C43-B263-05A6A896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7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17A-AB0A-4641-9F47-7CE61DCB612D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AB17-A1C7-5C43-B263-05A6A896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6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17A-AB0A-4641-9F47-7CE61DCB612D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AB17-A1C7-5C43-B263-05A6A896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0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17A-AB0A-4641-9F47-7CE61DCB612D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AB17-A1C7-5C43-B263-05A6A896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99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17A-AB0A-4641-9F47-7CE61DCB612D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AB17-A1C7-5C43-B263-05A6A896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08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17A-AB0A-4641-9F47-7CE61DCB612D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AB17-A1C7-5C43-B263-05A6A896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84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17A-AB0A-4641-9F47-7CE61DCB612D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AB17-A1C7-5C43-B263-05A6A896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64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17A-AB0A-4641-9F47-7CE61DCB612D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AB17-A1C7-5C43-B263-05A6A896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1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17A-AB0A-4641-9F47-7CE61DCB612D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AB17-A1C7-5C43-B263-05A6A896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6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117A-AB0A-4641-9F47-7CE61DCB612D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AB17-A1C7-5C43-B263-05A6A896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4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4103" y="142498"/>
            <a:ext cx="9059897" cy="443296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>
                <a:latin typeface="Arial"/>
                <a:cs typeface="Arial"/>
              </a:rPr>
              <a:t>Updates on Japanese ADNI and related activities </a:t>
            </a:r>
            <a:r>
              <a:rPr kumimoji="1" lang="en-US" altLang="ja-JP" sz="2000" dirty="0" smtClean="0">
                <a:latin typeface="Arial"/>
                <a:cs typeface="Arial"/>
              </a:rPr>
              <a:t>(as of 13 Nov 2015)</a:t>
            </a:r>
            <a:endParaRPr kumimoji="1" lang="ja-JP" altLang="en-US" sz="2000" dirty="0">
              <a:latin typeface="Arial"/>
              <a:cs typeface="Arial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87603" y="1009687"/>
            <a:ext cx="8510398" cy="575264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Wingdings" charset="2"/>
              <a:buChar char="l"/>
            </a:pPr>
            <a:r>
              <a:rPr kumimoji="1" lang="en-US" altLang="ja-JP" sz="2000" dirty="0" smtClean="0">
                <a:solidFill>
                  <a:schemeClr val="tx1"/>
                </a:solidFill>
                <a:latin typeface="Arial"/>
                <a:cs typeface="Arial"/>
              </a:rPr>
              <a:t>J-ADNI1 (2007-2014) : 149 AD, 234 MCI, 154 NC enrolled; ~3000 clinical/cognitive records; ~2500 MRI scans; ~1500 FGD PET scans; ~600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Arial"/>
                <a:cs typeface="Arial"/>
              </a:rPr>
              <a:t>PiB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Arial"/>
                <a:cs typeface="Arial"/>
              </a:rPr>
              <a:t> scans, 330 CSF samples. </a:t>
            </a:r>
          </a:p>
          <a:p>
            <a:pPr marL="514350" indent="-514350" algn="l">
              <a:buFont typeface="Wingdings" charset="2"/>
              <a:buChar char="l"/>
            </a:pPr>
            <a:r>
              <a:rPr lang="en-US" altLang="ja-JP" sz="2000" dirty="0" smtClean="0">
                <a:solidFill>
                  <a:schemeClr val="tx1"/>
                </a:solidFill>
                <a:latin typeface="Arial"/>
                <a:cs typeface="Arial"/>
              </a:rPr>
              <a:t>False allegations cleared up; database publication being prepared, possibly on Jan 2016 from </a:t>
            </a:r>
            <a:r>
              <a:rPr lang="en-US" altLang="ja-JP" sz="2000" smtClean="0">
                <a:solidFill>
                  <a:schemeClr val="tx1"/>
                </a:solidFill>
                <a:latin typeface="Arial"/>
                <a:cs typeface="Arial"/>
              </a:rPr>
              <a:t>NBDC database, </a:t>
            </a:r>
            <a:r>
              <a:rPr lang="en-US" altLang="ja-JP" sz="2000" dirty="0" smtClean="0">
                <a:solidFill>
                  <a:schemeClr val="tx1"/>
                </a:solidFill>
                <a:latin typeface="Arial"/>
                <a:cs typeface="Arial"/>
              </a:rPr>
              <a:t>for WW </a:t>
            </a:r>
            <a:r>
              <a:rPr lang="en-US" altLang="ja-JP" sz="2000" smtClean="0">
                <a:solidFill>
                  <a:schemeClr val="tx1"/>
                </a:solidFill>
                <a:latin typeface="Arial"/>
                <a:cs typeface="Arial"/>
              </a:rPr>
              <a:t>data sharing.</a:t>
            </a:r>
            <a:endParaRPr lang="en-US" altLang="ja-JP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14350" indent="-514350" algn="l">
              <a:buFont typeface="Wingdings" charset="2"/>
              <a:buChar char="l"/>
            </a:pPr>
            <a:r>
              <a:rPr kumimoji="1" lang="en-US" altLang="ja-JP" sz="2000" dirty="0" smtClean="0">
                <a:solidFill>
                  <a:schemeClr val="tx1"/>
                </a:solidFill>
                <a:latin typeface="Arial"/>
                <a:cs typeface="Arial"/>
              </a:rPr>
              <a:t>J-ADNI2 (2013-; 150 preclinical AD, 100/100 early/late MCI, 3-yr follow-up with 2 amyloid scans, CSF sampling) being halted; Re-started as “AMED preclinical AD stud”) from Nov 2015 (PI: Hiroshi Mor</a:t>
            </a:r>
            <a:r>
              <a:rPr lang="en-US" altLang="ja-JP" sz="2000" dirty="0" smtClean="0">
                <a:solidFill>
                  <a:schemeClr val="tx1"/>
                </a:solidFill>
                <a:latin typeface="Arial"/>
                <a:cs typeface="Arial"/>
              </a:rPr>
              <a:t>i of Osaka City U). </a:t>
            </a:r>
          </a:p>
          <a:p>
            <a:pPr marL="514350" indent="-514350" algn="l">
              <a:buFont typeface="Wingdings" charset="2"/>
              <a:buChar char="l"/>
            </a:pPr>
            <a:r>
              <a:rPr kumimoji="1" lang="en-US" altLang="ja-JP" sz="2000" dirty="0" smtClean="0">
                <a:solidFill>
                  <a:schemeClr val="tx1"/>
                </a:solidFill>
                <a:latin typeface="Arial"/>
                <a:cs typeface="Arial"/>
              </a:rPr>
              <a:t>Budget for AMED preclinical/J-ADNI2: ~265M JPY (=~2M USD for FY 2015); totally public funding from AMED/MHLW, amounts only ~40% of that required for the max. year. J-ISAB/PPSB currently frozen.</a:t>
            </a:r>
          </a:p>
          <a:p>
            <a:pPr marL="514350" indent="-514350" algn="l">
              <a:buFont typeface="Wingdings" charset="2"/>
              <a:buChar char="l"/>
            </a:pPr>
            <a:r>
              <a:rPr lang="en-US" altLang="ja-JP" sz="2000" dirty="0" smtClean="0">
                <a:solidFill>
                  <a:schemeClr val="tx1"/>
                </a:solidFill>
                <a:latin typeface="Arial"/>
                <a:cs typeface="Arial"/>
              </a:rPr>
              <a:t>Support from worldwide industry, philanthropy and all stakeholders strongly requested for the confirmation study in Japan and future data sharing.</a:t>
            </a:r>
          </a:p>
          <a:p>
            <a:pPr marL="514350" indent="-514350" algn="l">
              <a:buFont typeface="Wingdings" charset="2"/>
              <a:buChar char="l"/>
            </a:pPr>
            <a:r>
              <a:rPr kumimoji="1" lang="en-US" altLang="ja-JP" sz="2000" dirty="0" smtClean="0">
                <a:solidFill>
                  <a:schemeClr val="tx1"/>
                </a:solidFill>
                <a:latin typeface="Arial"/>
                <a:cs typeface="Arial"/>
              </a:rPr>
              <a:t>A4 @ the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Arial"/>
                <a:cs typeface="Arial"/>
              </a:rPr>
              <a:t>Univ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Arial"/>
                <a:cs typeface="Arial"/>
              </a:rPr>
              <a:t> Tokyo site is being planned with Dr.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Arial"/>
                <a:cs typeface="Arial"/>
              </a:rPr>
              <a:t>Sperling</a:t>
            </a:r>
            <a:r>
              <a:rPr lang="en-US" altLang="ja-JP" sz="2000" dirty="0" smtClean="0">
                <a:solidFill>
                  <a:schemeClr val="tx1"/>
                </a:solidFill>
                <a:latin typeface="Arial"/>
                <a:cs typeface="Arial"/>
              </a:rPr>
              <a:t>, ATRI and Lilly.</a:t>
            </a:r>
            <a:endParaRPr kumimoji="1" lang="ja-JP" alt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0205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ホワイト</vt:lpstr>
      <vt:lpstr>Updates on Japanese ADNI and related activities (as of 13 Nov 2015)</vt:lpstr>
    </vt:vector>
  </TitlesOfParts>
  <Company>東京大学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Japanese ADNI and related activities (as of 13 Nov 2015)</dc:title>
  <dc:creator>岩坪 威</dc:creator>
  <cp:lastModifiedBy>James Hendrix</cp:lastModifiedBy>
  <cp:revision>3</cp:revision>
  <dcterms:created xsi:type="dcterms:W3CDTF">2015-11-13T13:15:54Z</dcterms:created>
  <dcterms:modified xsi:type="dcterms:W3CDTF">2015-11-13T13:45:15Z</dcterms:modified>
</cp:coreProperties>
</file>