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4" r:id="rId7"/>
  </p:sldIdLst>
  <p:sldSz cx="16256000" cy="91440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62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58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53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8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96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6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31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245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9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8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539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678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9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rtunouti/Ionic-Empreget5_3.gi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evelynfernandes22/API-EmpreGE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hyperlink" Target="https://youtu.be/dB_AoreSK3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iagrama-empreget-v03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02734" y="809316"/>
            <a:ext cx="8669864" cy="40359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7111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EmpreGET</a:t>
            </a:r>
            <a:r>
              <a:rPr lang="en-US" sz="711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:</a:t>
            </a:r>
          </a:p>
          <a:p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Um novo aplicativo para contratação de serviços de limpeza diária</a:t>
            </a:r>
            <a:endParaRPr lang="en-US" sz="5926" dirty="0"/>
          </a:p>
        </p:txBody>
      </p:sp>
      <p:sp>
        <p:nvSpPr>
          <p:cNvPr id="7" name="Text 3"/>
          <p:cNvSpPr/>
          <p:nvPr/>
        </p:nvSpPr>
        <p:spPr>
          <a:xfrm>
            <a:off x="802734" y="5654553"/>
            <a:ext cx="10826558" cy="19694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E5E0D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EmpreGet é um aplicativo inovador que revoluciona a forma como você contrata serviços de limpeza diária. Com uma interface intuitiva e eficiente, o EmpreGet permite que você encontre e agende profissionais de limpeza qualificados com apenas alguns cliques. Descubra como o EmpreGet pode facilitar a sua vida e tornar a contratação de serviços de limpeza uma experiência simples e prática.</a:t>
            </a:r>
            <a:endParaRPr lang="en-US" sz="15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A0C92B6-957D-B99A-48DD-5308842C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5" y="282736"/>
            <a:ext cx="3856281" cy="850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6256000" cy="914400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70173" y="-11725"/>
            <a:ext cx="6603023" cy="1804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839"/>
              </a:lnSpc>
            </a:pPr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Sobre o EmpreGet</a:t>
            </a:r>
            <a:endParaRPr lang="en-US" sz="5926" dirty="0"/>
          </a:p>
        </p:txBody>
      </p:sp>
      <p:sp>
        <p:nvSpPr>
          <p:cNvPr id="5" name="Text 2"/>
          <p:cNvSpPr/>
          <p:nvPr/>
        </p:nvSpPr>
        <p:spPr>
          <a:xfrm>
            <a:off x="2073998" y="1875223"/>
            <a:ext cx="8200834" cy="3001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EmpreGet é um aplicativo desenvolvido com o objetivo de simplificar e agilizar o processo de contratação de serviços de limpeza diária. Com uma ampla rede de profissionais qualificados, o EmpreGet conecta você diretamente aos prestadores de serviços mais próximos da sua região. Além disso, o aplicativo oferece recursos exclusivos para facilitar a comunicação, seleção e pagamento dos serviços contratados.</a:t>
            </a:r>
            <a:endParaRPr lang="en-US" sz="1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4FA42C-3FEF-E609-ED7F-9F4FB3451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026" y="167053"/>
            <a:ext cx="4020929" cy="86701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0E316AB2-1429-50C0-48ED-4B3D466FE979}"/>
              </a:ext>
            </a:extLst>
          </p:cNvPr>
          <p:cNvSpPr/>
          <p:nvPr/>
        </p:nvSpPr>
        <p:spPr>
          <a:xfrm>
            <a:off x="1181895" y="4220309"/>
            <a:ext cx="6603023" cy="3985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839"/>
              </a:lnSpc>
            </a:pPr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Desenvolvedores:</a:t>
            </a:r>
            <a:endParaRPr lang="en-US" sz="5926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8F752BD1-E41A-190C-8AF7-04178A78CA4A}"/>
              </a:ext>
            </a:extLst>
          </p:cNvPr>
          <p:cNvSpPr/>
          <p:nvPr/>
        </p:nvSpPr>
        <p:spPr>
          <a:xfrm>
            <a:off x="2050555" y="6030214"/>
            <a:ext cx="8200834" cy="2990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solidFill>
                  <a:srgbClr val="272525"/>
                </a:solidFill>
                <a:latin typeface="Montserrat" pitchFamily="34" charset="0"/>
              </a:rPr>
              <a:t>EQUIPE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dirty="0">
                <a:solidFill>
                  <a:srgbClr val="272525"/>
                </a:solidFill>
                <a:latin typeface="Montserrat" pitchFamily="34" charset="0"/>
              </a:rPr>
              <a:t>EVELYN ALVES FERNANDES - MATRÍCULA 221454102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dirty="0">
                <a:solidFill>
                  <a:srgbClr val="272525"/>
                </a:solidFill>
                <a:latin typeface="Montserrat" pitchFamily="34" charset="0"/>
              </a:rPr>
              <a:t>FERNANDO TUNOUTI - matricula: 221454023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dirty="0">
                <a:solidFill>
                  <a:srgbClr val="272525"/>
                </a:solidFill>
                <a:latin typeface="Montserrat" pitchFamily="34" charset="0"/>
              </a:rPr>
              <a:t>GEDSON SOUZA DE LIMA - matricula: 221454135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500" dirty="0">
              <a:solidFill>
                <a:srgbClr val="272525"/>
              </a:solidFill>
              <a:latin typeface="Montserrat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272525"/>
                </a:solidFill>
                <a:latin typeface="Montserrat" pitchFamily="34" charset="0"/>
              </a:rPr>
              <a:t>UNIFIL – Centro Universitário Filadélfia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272525"/>
                </a:solidFill>
                <a:latin typeface="Montserrat" pitchFamily="34" charset="0"/>
              </a:rPr>
              <a:t>Tecnologia em Análise e Desenvolvimento de Sistemas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272525"/>
              </a:solidFill>
              <a:latin typeface="Montserra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" y="1"/>
            <a:ext cx="16255998" cy="9144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3445" y="185645"/>
            <a:ext cx="10145996" cy="1362693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Como funciona o aplicativo</a:t>
            </a:r>
            <a:endParaRPr lang="en-US" sz="5926" dirty="0"/>
          </a:p>
        </p:txBody>
      </p:sp>
      <p:sp>
        <p:nvSpPr>
          <p:cNvPr id="5" name="Text 2"/>
          <p:cNvSpPr/>
          <p:nvPr/>
        </p:nvSpPr>
        <p:spPr>
          <a:xfrm>
            <a:off x="533692" y="1394413"/>
            <a:ext cx="10491576" cy="2273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EmpreGet é fácil de usar. Basta baixar o aplicativo, cadastrar-se e informar o tipo de serviço de limpeza que você precisa. O aplicativo irá mostrar uma lista de profissionais qualificados disponíveis na sua região. Você pode ver os perfis dos profissionais, incluindo informações sobre seu histórico de trabalho, qualificações e avaliações de clientes anteriores. Depois de selecionar um profissional, você pode agendar o serviço diretamente pelo aplicativo e realizar o pagamento de forma segura e conveniente.</a:t>
            </a:r>
            <a:endParaRPr lang="en-US" sz="1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3FB9BF-B7AA-958B-C79F-76FE9B7F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25" y="4572000"/>
            <a:ext cx="2916565" cy="27677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18">
            <a:extLst>
              <a:ext uri="{FF2B5EF4-FFF2-40B4-BE49-F238E27FC236}">
                <a16:creationId xmlns:a16="http://schemas.microsoft.com/office/drawing/2014/main" id="{A1EAA438-F240-9528-B94A-3D7786793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513" y="3845006"/>
            <a:ext cx="3199790" cy="4815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21">
            <a:extLst>
              <a:ext uri="{FF2B5EF4-FFF2-40B4-BE49-F238E27FC236}">
                <a16:creationId xmlns:a16="http://schemas.microsoft.com/office/drawing/2014/main" id="{ABC7A139-367F-2D24-30BB-768AB9F87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8954" y="550844"/>
            <a:ext cx="4214099" cy="79304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255999" cy="9144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62614" y="-56702"/>
            <a:ext cx="9066406" cy="1849702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>
              <a:lnSpc>
                <a:spcPct val="150000"/>
              </a:lnSpc>
            </a:pPr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Benefícios do EmpreGet</a:t>
            </a:r>
            <a:endParaRPr lang="en-US" sz="5926" dirty="0"/>
          </a:p>
        </p:txBody>
      </p:sp>
      <p:sp>
        <p:nvSpPr>
          <p:cNvPr id="5" name="Shape 2"/>
          <p:cNvSpPr/>
          <p:nvPr/>
        </p:nvSpPr>
        <p:spPr>
          <a:xfrm>
            <a:off x="138358" y="-4813134"/>
            <a:ext cx="1561989" cy="1539601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 flipH="1">
            <a:off x="5350118" y="1633284"/>
            <a:ext cx="1049510" cy="1539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0105"/>
              </a:lnSpc>
            </a:pPr>
            <a:r>
              <a:rPr lang="en-US" sz="808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8081" dirty="0"/>
          </a:p>
        </p:txBody>
      </p:sp>
      <p:sp>
        <p:nvSpPr>
          <p:cNvPr id="7" name="Text 4"/>
          <p:cNvSpPr/>
          <p:nvPr/>
        </p:nvSpPr>
        <p:spPr>
          <a:xfrm>
            <a:off x="6269477" y="1716003"/>
            <a:ext cx="6842612" cy="1069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8420"/>
              </a:lnSpc>
            </a:pPr>
            <a:r>
              <a:rPr lang="en-US" sz="426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Facilidade</a:t>
            </a:r>
            <a:endParaRPr lang="en-US" sz="4267" dirty="0"/>
          </a:p>
        </p:txBody>
      </p:sp>
      <p:sp>
        <p:nvSpPr>
          <p:cNvPr id="8" name="Text 5"/>
          <p:cNvSpPr/>
          <p:nvPr/>
        </p:nvSpPr>
        <p:spPr>
          <a:xfrm>
            <a:off x="5690782" y="2796942"/>
            <a:ext cx="6842612" cy="14790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EmpreGet oferece uma maneira simples e rápida de encontrar profissionais de limpeza qualificados, evitando a burocracia e o tempo gasto em pesquisas.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8031301" y="4165470"/>
            <a:ext cx="563191" cy="784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0105"/>
              </a:lnSpc>
            </a:pPr>
            <a:r>
              <a:rPr lang="en-US" sz="808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8081" dirty="0"/>
          </a:p>
        </p:txBody>
      </p:sp>
      <p:sp>
        <p:nvSpPr>
          <p:cNvPr id="11" name="Text 8"/>
          <p:cNvSpPr/>
          <p:nvPr/>
        </p:nvSpPr>
        <p:spPr>
          <a:xfrm>
            <a:off x="8594492" y="4230835"/>
            <a:ext cx="6842612" cy="653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8420"/>
              </a:lnSpc>
            </a:pPr>
            <a:r>
              <a:rPr lang="en-US" sz="426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Segurança</a:t>
            </a:r>
            <a:endParaRPr lang="en-US" sz="4267" dirty="0"/>
          </a:p>
        </p:txBody>
      </p:sp>
      <p:sp>
        <p:nvSpPr>
          <p:cNvPr id="12" name="Text 9"/>
          <p:cNvSpPr/>
          <p:nvPr/>
        </p:nvSpPr>
        <p:spPr>
          <a:xfrm>
            <a:off x="7976651" y="5234197"/>
            <a:ext cx="8283781" cy="11246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Todos os profissionais cadastrados no EmpreGet passam por uma rigorosa seleção, garantindo serviços de alta qualidade e confiança.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14286437" y="685779"/>
            <a:ext cx="1539605" cy="1539605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5733478" y="6495474"/>
            <a:ext cx="563191" cy="1282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0105"/>
              </a:lnSpc>
            </a:pPr>
            <a:r>
              <a:rPr lang="en-US" sz="808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8081" dirty="0"/>
          </a:p>
        </p:txBody>
      </p:sp>
      <p:sp>
        <p:nvSpPr>
          <p:cNvPr id="15" name="Text 12"/>
          <p:cNvSpPr/>
          <p:nvPr/>
        </p:nvSpPr>
        <p:spPr>
          <a:xfrm>
            <a:off x="6296669" y="6507375"/>
            <a:ext cx="8724679" cy="1304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8420"/>
              </a:lnSpc>
            </a:pPr>
            <a:r>
              <a:rPr lang="en-US" sz="426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Economia de tempo e dinheiro</a:t>
            </a:r>
            <a:endParaRPr lang="en-US" sz="4267" dirty="0"/>
          </a:p>
        </p:txBody>
      </p:sp>
      <p:sp>
        <p:nvSpPr>
          <p:cNvPr id="16" name="Text 13"/>
          <p:cNvSpPr/>
          <p:nvPr/>
        </p:nvSpPr>
        <p:spPr>
          <a:xfrm>
            <a:off x="5733478" y="7511317"/>
            <a:ext cx="8724679" cy="11943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 o EmpreGet, você pode encontrar serviços de limpeza com preços competitivos e agendar o serviço de acordo com sua disponibilidade, economizando tempo e dinheiro.</a:t>
            </a:r>
            <a:endParaRPr lang="en-US" sz="15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2076CC2-477A-4E22-87E0-E384BBFBC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03" y="363708"/>
            <a:ext cx="3846018" cy="84847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6256000" cy="91439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90023" y="838810"/>
            <a:ext cx="7813367" cy="21383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839"/>
              </a:lnSpc>
            </a:pPr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Vídeo demonstrativo</a:t>
            </a:r>
            <a:endParaRPr lang="en-US" sz="5926" dirty="0"/>
          </a:p>
        </p:txBody>
      </p:sp>
      <p:sp>
        <p:nvSpPr>
          <p:cNvPr id="10" name="Text 7"/>
          <p:cNvSpPr/>
          <p:nvPr/>
        </p:nvSpPr>
        <p:spPr>
          <a:xfrm>
            <a:off x="2107171" y="2914455"/>
            <a:ext cx="3259016" cy="940223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defTabSz="2167494">
              <a:lnSpc>
                <a:spcPts val="6637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272525"/>
                </a:solidFill>
                <a:latin typeface="Montserrat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https://youtu.be/dB_AoreSK34</a:t>
            </a: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48CFE8A-FEDB-2551-ED66-1516325EB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015" y="494449"/>
            <a:ext cx="3592332" cy="79250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id="{C8CCE90D-0CB1-CFED-9B73-EF583D0B42A6}"/>
              </a:ext>
            </a:extLst>
          </p:cNvPr>
          <p:cNvSpPr/>
          <p:nvPr/>
        </p:nvSpPr>
        <p:spPr>
          <a:xfrm>
            <a:off x="2090324" y="2370563"/>
            <a:ext cx="5770524" cy="1111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8619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Clique no link abaixo e veja mais detalhes do aplicativo</a:t>
            </a:r>
            <a:endParaRPr lang="en-US" sz="15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425FB3E-C887-03D8-DAFE-5507DD0C9107}"/>
              </a:ext>
            </a:extLst>
          </p:cNvPr>
          <p:cNvSpPr/>
          <p:nvPr/>
        </p:nvSpPr>
        <p:spPr>
          <a:xfrm>
            <a:off x="1990024" y="4727599"/>
            <a:ext cx="7813367" cy="2351138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>
              <a:lnSpc>
                <a:spcPct val="150000"/>
              </a:lnSpc>
            </a:pPr>
            <a:r>
              <a:rPr lang="en-US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r>
              <a:rPr lang="pt-BR" sz="5926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ódigo</a:t>
            </a:r>
            <a:r>
              <a:rPr lang="pt-BR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fonte</a:t>
            </a:r>
          </a:p>
          <a:p>
            <a:pPr>
              <a:lnSpc>
                <a:spcPct val="200000"/>
              </a:lnSpc>
            </a:pPr>
            <a:endParaRPr lang="en-US" sz="5926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2C1D336-71B1-6A9B-56EE-0197A9FD93C4}"/>
              </a:ext>
            </a:extLst>
          </p:cNvPr>
          <p:cNvSpPr/>
          <p:nvPr/>
        </p:nvSpPr>
        <p:spPr>
          <a:xfrm>
            <a:off x="1990024" y="5751924"/>
            <a:ext cx="8410655" cy="567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</a:rPr>
              <a:t> 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BACKEND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https://github.com/evelynfernandes22/API-EmpreGET.git</a:t>
            </a: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306913-9E26-B808-2B39-FF1B737513D4}"/>
              </a:ext>
            </a:extLst>
          </p:cNvPr>
          <p:cNvSpPr txBox="1"/>
          <p:nvPr/>
        </p:nvSpPr>
        <p:spPr>
          <a:xfrm>
            <a:off x="2090324" y="6468250"/>
            <a:ext cx="8510954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FRONTEND 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fertunouti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/Ionic-Empreget5_3.git </a:t>
            </a: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39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90025" y="846145"/>
            <a:ext cx="7813367" cy="21383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839"/>
              </a:lnSpc>
            </a:pPr>
            <a:r>
              <a:rPr lang="en-US" sz="5926" b="1" dirty="0" err="1">
                <a:solidFill>
                  <a:srgbClr val="396AF1"/>
                </a:solidFill>
                <a:latin typeface="Barlow" pitchFamily="34" charset="0"/>
              </a:rPr>
              <a:t>Diagrama</a:t>
            </a:r>
            <a:r>
              <a:rPr lang="en-US" sz="5926" b="1" dirty="0">
                <a:solidFill>
                  <a:srgbClr val="396AF1"/>
                </a:solidFill>
                <a:latin typeface="Barlow" pitchFamily="34" charset="0"/>
              </a:rPr>
              <a:t> de classes</a:t>
            </a:r>
            <a:endParaRPr lang="en-US" sz="5926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48CFE8A-FEDB-2551-ED66-1516325E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015" y="494449"/>
            <a:ext cx="3592332" cy="79250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id="{C8CCE90D-0CB1-CFED-9B73-EF583D0B42A6}"/>
              </a:ext>
            </a:extLst>
          </p:cNvPr>
          <p:cNvSpPr/>
          <p:nvPr/>
        </p:nvSpPr>
        <p:spPr>
          <a:xfrm>
            <a:off x="2158330" y="2370563"/>
            <a:ext cx="5770524" cy="1111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8619"/>
              </a:lnSpc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Clique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 action="ppaction://hlinkfile"/>
              </a:rPr>
              <a:t>aqui</a:t>
            </a: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 veja mais detalhes do aplicativo</a:t>
            </a:r>
            <a:endParaRPr lang="en-US" sz="15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425FB3E-C887-03D8-DAFE-5507DD0C9107}"/>
              </a:ext>
            </a:extLst>
          </p:cNvPr>
          <p:cNvSpPr/>
          <p:nvPr/>
        </p:nvSpPr>
        <p:spPr>
          <a:xfrm>
            <a:off x="1990024" y="3750197"/>
            <a:ext cx="7813367" cy="1503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150000"/>
              </a:lnSpc>
            </a:pPr>
            <a:r>
              <a:rPr lang="pt-BR" sz="592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Características</a:t>
            </a:r>
          </a:p>
          <a:p>
            <a:pPr>
              <a:lnSpc>
                <a:spcPct val="200000"/>
              </a:lnSpc>
            </a:pPr>
            <a:endParaRPr lang="en-US" sz="5926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2C1D336-71B1-6A9B-56EE-0197A9FD93C4}"/>
              </a:ext>
            </a:extLst>
          </p:cNvPr>
          <p:cNvSpPr/>
          <p:nvPr/>
        </p:nvSpPr>
        <p:spPr>
          <a:xfrm>
            <a:off x="1990025" y="5190773"/>
            <a:ext cx="2003242" cy="27627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272525"/>
                </a:solidFill>
                <a:latin typeface="Montserrat" pitchFamily="34" charset="0"/>
              </a:rPr>
              <a:t>Requisitos:</a:t>
            </a:r>
          </a:p>
          <a:p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JAVA JDK 11</a:t>
            </a:r>
          </a:p>
          <a:p>
            <a:r>
              <a:rPr lang="en-US" dirty="0" err="1">
                <a:solidFill>
                  <a:srgbClr val="272525"/>
                </a:solidFill>
                <a:latin typeface="Montserrat" pitchFamily="34" charset="0"/>
              </a:rPr>
              <a:t>SpringTools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 Suit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Lombok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MySQL</a:t>
            </a:r>
          </a:p>
          <a:p>
            <a:r>
              <a:rPr lang="en-US" dirty="0" err="1">
                <a:solidFill>
                  <a:srgbClr val="272525"/>
                </a:solidFill>
                <a:latin typeface="Montserrat" pitchFamily="34" charset="0"/>
              </a:rPr>
              <a:t>FlyWay</a:t>
            </a: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Postman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36C3224-6866-EB80-E7F6-03A2583B7338}"/>
              </a:ext>
            </a:extLst>
          </p:cNvPr>
          <p:cNvSpPr/>
          <p:nvPr/>
        </p:nvSpPr>
        <p:spPr>
          <a:xfrm>
            <a:off x="4434599" y="4815069"/>
            <a:ext cx="2294572" cy="27627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272525"/>
                </a:solidFill>
                <a:latin typeface="Montserrat" pitchFamily="34" charset="0"/>
              </a:rPr>
              <a:t>Ferramentas:</a:t>
            </a:r>
          </a:p>
          <a:p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  <a:p>
            <a:r>
              <a:rPr lang="en-US" dirty="0" err="1">
                <a:solidFill>
                  <a:srgbClr val="272525"/>
                </a:solidFill>
                <a:latin typeface="Montserrat" pitchFamily="34" charset="0"/>
              </a:rPr>
              <a:t>SpringBoot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 2.5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Spring Data JPA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Hibernate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Spring Validation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Spring Security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JWI</a:t>
            </a: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E2538BE-7BEB-5D0E-A170-29F407A790A9}"/>
              </a:ext>
            </a:extLst>
          </p:cNvPr>
          <p:cNvSpPr/>
          <p:nvPr/>
        </p:nvSpPr>
        <p:spPr>
          <a:xfrm>
            <a:off x="7065197" y="4815068"/>
            <a:ext cx="1754298" cy="222217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272525"/>
                </a:solidFill>
                <a:latin typeface="Montserrat" pitchFamily="34" charset="0"/>
              </a:rPr>
              <a:t>Aplicativo:</a:t>
            </a:r>
          </a:p>
          <a:p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Ionic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Angular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DEBE328B-E6D9-EE65-CA9B-B8C60685A45F}"/>
              </a:ext>
            </a:extLst>
          </p:cNvPr>
          <p:cNvSpPr/>
          <p:nvPr/>
        </p:nvSpPr>
        <p:spPr>
          <a:xfrm>
            <a:off x="8895460" y="4544807"/>
            <a:ext cx="2389855" cy="27627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 err="1">
                <a:solidFill>
                  <a:srgbClr val="272525"/>
                </a:solidFill>
                <a:latin typeface="Montserrat" pitchFamily="34" charset="0"/>
              </a:rPr>
              <a:t>Compatibilidade</a:t>
            </a:r>
            <a:r>
              <a:rPr lang="en-US" b="1" dirty="0">
                <a:solidFill>
                  <a:srgbClr val="272525"/>
                </a:solidFill>
                <a:latin typeface="Montserrat" pitchFamily="34" charset="0"/>
              </a:rPr>
              <a:t>:</a:t>
            </a:r>
          </a:p>
          <a:p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IOS</a:t>
            </a:r>
          </a:p>
          <a:p>
            <a:r>
              <a:rPr lang="en-US" dirty="0">
                <a:solidFill>
                  <a:srgbClr val="272525"/>
                </a:solidFill>
                <a:latin typeface="Montserrat" pitchFamily="34" charset="0"/>
              </a:rPr>
              <a:t>Android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272525"/>
              </a:solidFill>
              <a:latin typeface="Montserra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40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1346</TotalTime>
  <Words>458</Words>
  <Application>Microsoft Office PowerPoint</Application>
  <PresentationFormat>Personalizar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Fernando T</cp:lastModifiedBy>
  <cp:revision>8</cp:revision>
  <cp:lastPrinted>2023-11-02T12:35:32Z</cp:lastPrinted>
  <dcterms:created xsi:type="dcterms:W3CDTF">2023-11-02T00:39:21Z</dcterms:created>
  <dcterms:modified xsi:type="dcterms:W3CDTF">2023-11-25T22:43:10Z</dcterms:modified>
</cp:coreProperties>
</file>