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8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invertIfNegative val="0"/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Sales</c:v>
                </c:pt>
              </c:strCache>
            </c:strRef>
          </c:tx>
          <c:invertIfNegative val="0"/>
          <c:spPr>
            <a:solidFill>
              <a:srgbClr val="4F81BD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0" y="91440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SLL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ABC</dc:creator>
  <cp:lastModifiedBy>ABC</cp:lastModifiedBy>
  <cp:revision>15</cp:revision>
  <dcterms:created xsi:type="dcterms:W3CDTF">2021-07-03T15:41:15Z</dcterms:created>
  <dcterms:modified xsi:type="dcterms:W3CDTF">2021-07-03T15:41:15Z</dcterms:modified>
</cp:coreProperties>
</file>