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3399">
            <a:alpha val="1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2021-07-03T16:02:27Z</dcterms:created>
  <dcterms:modified xsi:type="dcterms:W3CDTF">2021-07-03T16:02:27Z</dcterms:modified>
</cp:coreProperties>
</file>