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0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" id="{a518e141-fbbe-9255-60a5-55a842039926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Sales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1000</c:v>
                </c:pt>
                <c:pt idx="1">
                  <c:v>2600</c:v>
                </c:pt>
                <c:pt idx="2">
                  <c:v>3456</c:v>
                </c:pt>
                <c:pt idx="3">
                  <c:v>4567</c:v>
                </c:pt>
                <c:pt idx="4">
                  <c:v>5010</c:v>
                </c:pt>
                <c:pt idx="5">
                  <c:v>6009</c:v>
                </c:pt>
                <c:pt idx="6">
                  <c:v>7006</c:v>
                </c:pt>
                <c:pt idx="7">
                  <c:v>8855</c:v>
                </c:pt>
                <c:pt idx="8">
                  <c:v>9102</c:v>
                </c:pt>
                <c:pt idx="9">
                  <c:v>10789</c:v>
                </c:pt>
                <c:pt idx="10">
                  <c:v>11123</c:v>
                </c:pt>
                <c:pt idx="11">
                  <c:v>12121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74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(title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7432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pic>
        <p:nvPicPr>
          <p:cNvPr id="3" name="Object 2" descr="images/lotus00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6172200"/>
            <a:ext cx="1463040" cy="457200"/>
          </a:xfrm>
          <a:prstGeom prst="rect">
            <a:avLst/>
          </a:prstGeom>
        </p:spPr>
      </p:pic>
      <p:sp>
        <p:nvSpPr>
          <p:cNvPr id="4" name="Object3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5" name="Object4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(title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How To Create PowerPoint Presentations with JavaScript</a:t>
            </a:r>
            <a:endParaRPr lang="en-US" dirty="0"/>
          </a:p>
        </p:txBody>
      </p:sp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This is easy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0" y="91440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3" name="Object2"/>
          <p:cNvSpPr/>
          <p:nvPr>
            <p:ph idx="101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2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sz="1800" dirty="0">
                <a:solidFill>
                  <a:srgbClr val="363636"/>
                </a:solidFill>
              </a:rPr>
              <a:t>This slide is in the Tables section!</a:t>
            </a:r>
            <a:endParaRPr lang="en-US" sz="1800" dirty="0"/>
          </a:p>
        </p:txBody>
      </p:sp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1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2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Cell 3</a:t>
                      </a:r>
                      <a:endParaRPr lang="en-US" sz="1200" dirty="0"/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Object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4" name="Object3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0"/>
          <a:ext cx="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A1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C1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27432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Top Lft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-122"/>
                          <a:cs typeface="Verdana" pitchFamily="34" charset="-120"/>
                        </a:rPr>
                        <a:t>Top Ctr</a:t>
                      </a:r>
                      <a:endParaRPr lang="en-US" sz="12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000000"/>
                          </a:solidFill>
                          <a:latin typeface="Courier" pitchFamily="34" charset="0"/>
                          <a:ea typeface="Courier" pitchFamily="34" charset="-122"/>
                          <a:cs typeface="Courier" pitchFamily="34" charset="-120"/>
                        </a:rPr>
                        <a:t>Top Rgt</a:t>
                      </a:r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L="38100" marR="38100" marT="38100" marB="3810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Object3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5" name="Object4"/>
          <p:cNvSpPr/>
          <p:nvPr>
            <p:ph idx="103" type="title" hasCustomPrompt="1"/>
          </p:nvPr>
        </p:nvSpPr>
        <p:spPr>
          <a:xfrm>
            <a:off x="274320" y="274320"/>
            <a:ext cx="9144000" cy="685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/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097280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SLL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ABC</dc:creator>
  <cp:lastModifiedBy>ABC</cp:lastModifiedBy>
  <cp:revision>15</cp:revision>
  <dcterms:created xsi:type="dcterms:W3CDTF">2021-07-04T07:33:19Z</dcterms:created>
  <dcterms:modified xsi:type="dcterms:W3CDTF">2021-07-04T07:33:19Z</dcterms:modified>
</cp:coreProperties>
</file>