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Object 3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274320"/>
            <a:ext cx="1463040" cy="457200"/>
          </a:xfrm>
          <a:prstGeom prst="rect">
            <a:avLst/>
          </a:prstGeom>
        </p:spPr>
      </p:pic>
      <p:sp>
        <p:nvSpPr>
          <p:cNvPr id="5" name="Object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2021-07-04T03:27:02Z</dcterms:created>
  <dcterms:modified xsi:type="dcterms:W3CDTF">2021-07-04T03:27:02Z</dcterms:modified>
</cp:coreProperties>
</file>