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4" name="Object 3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274320"/>
            <a:ext cx="1463040" cy="4572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2021-07-04T02:39:08Z</dcterms:created>
  <dcterms:modified xsi:type="dcterms:W3CDTF">2021-07-04T02:39:08Z</dcterms:modified>
</cp:coreProperties>
</file>