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19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bles" id="{aa69d739-7c9f-ef80-4c1d-b77b977f2748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charts/_rels/chart1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Sales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1500</c:v>
                </c:pt>
                <c:pt idx="1">
                  <c:v>4600</c:v>
                </c:pt>
                <c:pt idx="2">
                  <c:v>5156</c:v>
                </c:pt>
                <c:pt idx="3">
                  <c:v>3167</c:v>
                </c:pt>
                <c:pt idx="4">
                  <c:v>8510</c:v>
                </c:pt>
                <c:pt idx="5">
                  <c:v>8009</c:v>
                </c:pt>
                <c:pt idx="6">
                  <c:v>6006</c:v>
                </c:pt>
                <c:pt idx="7">
                  <c:v>7855</c:v>
                </c:pt>
                <c:pt idx="8">
                  <c:v>12102</c:v>
                </c:pt>
                <c:pt idx="9">
                  <c:v>12789</c:v>
                </c:pt>
                <c:pt idx="10">
                  <c:v>10123</c:v>
                </c:pt>
                <c:pt idx="11">
                  <c:v>15121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Projected Sales</c:v>
                </c:pt>
              </c:strCache>
            </c:strRef>
          </c:tx>
          <c:invertIfNegative val="0"/>
          <c:spPr>
            <a:solidFill>
              <a:srgbClr val="4F81BD"/>
            </a:solidFill>
            <a:effectLst/>
          </c:spPr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1000</c:v>
                </c:pt>
                <c:pt idx="1">
                  <c:v>2600</c:v>
                </c:pt>
                <c:pt idx="2">
                  <c:v>3456</c:v>
                </c:pt>
                <c:pt idx="3">
                  <c:v>4567</c:v>
                </c:pt>
                <c:pt idx="4">
                  <c:v>5010</c:v>
                </c:pt>
                <c:pt idx="5">
                  <c:v>6009</c:v>
                </c:pt>
                <c:pt idx="6">
                  <c:v>7006</c:v>
                </c:pt>
                <c:pt idx="7">
                  <c:v>8855</c:v>
                </c:pt>
                <c:pt idx="8">
                  <c:v>9102</c:v>
                </c:pt>
                <c:pt idx="9">
                  <c:v>10789</c:v>
                </c:pt>
                <c:pt idx="10">
                  <c:v>11123</c:v>
                </c:pt>
                <c:pt idx="11">
                  <c:v>12121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2-1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274320"/>
            <a:ext cx="12192000" cy="685800"/>
          </a:xfrm>
          <a:prstGeom prst="rect">
            <a:avLst/>
          </a:prstGeom>
          <a:solidFill>
            <a:srgbClr val="F1F1F1"/>
          </a:solidFill>
          <a:ln/>
        </p:spPr>
      </p:sp>
      <p:pic>
        <p:nvPicPr>
          <p:cNvPr id="3" name="Object 2" descr="images/lotus001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2720" y="274320"/>
            <a:ext cx="1463040" cy="457200"/>
          </a:xfrm>
          <a:prstGeom prst="rect">
            <a:avLst/>
          </a:prstGeom>
        </p:spPr>
      </p:pic>
      <p:sp>
        <p:nvSpPr>
          <p:cNvPr id="4" name="Object3"/>
          <p:cNvSpPr/>
          <p:nvPr>
            <p:ph idx="102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(custom placeholder text!)</a:t>
            </a:r>
            <a:endParaRPr lang="en-US" dirty="0"/>
          </a:p>
        </p:txBody>
      </p:sp>
      <p:sp>
        <p:nvSpPr>
          <p:cNvPr id="5" name="Object4"/>
          <p:cNvSpPr/>
          <p:nvPr>
            <p:ph idx="103" type="title" hasCustomPrompt="1"/>
          </p:nvPr>
        </p:nvSpPr>
        <p:spPr>
          <a:xfrm>
            <a:off x="274320" y="274320"/>
            <a:ext cx="9144000" cy="6858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(title placeholder text!)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0972800" y="61722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>
            <p:ph idx="103" type="title" hasCustomPrompt="1"/>
          </p:nvPr>
        </p:nvSpPr>
        <p:spPr>
          <a:xfrm>
            <a:off x="274320" y="274320"/>
            <a:ext cx="9144000" cy="685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How To Create PowerPoint Presentations with JavaScript</a:t>
            </a:r>
            <a:endParaRPr lang="en-US" dirty="0"/>
          </a:p>
        </p:txBody>
      </p:sp>
      <p:sp>
        <p:nvSpPr>
          <p:cNvPr id="3" name="Object2"/>
          <p:cNvSpPr/>
          <p:nvPr>
            <p:ph idx="102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This is easy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0972800" y="61722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0" y="914400"/>
          <a:ext cx="7315200" cy="36576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3" name="Object2"/>
          <p:cNvSpPr/>
          <p:nvPr>
            <p:ph idx="102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/>
            <a:endParaRPr lang="en-US" dirty="0"/>
          </a:p>
        </p:txBody>
      </p:sp>
      <p:sp>
        <p:nvSpPr>
          <p:cNvPr id="4" name="Object3"/>
          <p:cNvSpPr/>
          <p:nvPr>
            <p:ph idx="103" type="title" hasCustomPrompt="1"/>
          </p:nvPr>
        </p:nvSpPr>
        <p:spPr>
          <a:xfrm>
            <a:off x="274320" y="274320"/>
            <a:ext cx="9144000" cy="685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/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0972800" y="61722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1371600" y="137160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dirty="0">
                <a:solidFill>
                  <a:srgbClr val="363636"/>
                </a:solidFill>
              </a:rPr>
              <a:t>This slide is in the Tables section!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SLL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Sample Presentation</dc:title>
  <dc:subject>Annual Report</dc:subject>
  <dc:creator>ABC</dc:creator>
  <cp:lastModifiedBy>ABC</cp:lastModifiedBy>
  <cp:revision>15</cp:revision>
  <dcterms:created xsi:type="dcterms:W3CDTF">2021-07-04T06:18:34Z</dcterms:created>
  <dcterms:modified xsi:type="dcterms:W3CDTF">2021-07-04T06:18:34Z</dcterms:modified>
</cp:coreProperties>
</file>