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神经内科门诊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医疗服务收入</c:v>
                </c:pt>
                <c:pt idx="1">
                  <c:v>收入合计</c:v>
                </c:pt>
                <c:pt idx="2">
                  <c:v>门诊收入合计</c:v>
                </c:pt>
                <c:pt idx="3">
                  <c:v>住院收入合计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/>
                </c:pt>
                <c:pt idx="1">
                  <c:v>6493931.42</c:v>
                </c:pt>
                <c:pt idx="2">
                  <c:v>6493931.42</c:v>
                </c:pt>
                <c:pt idx="3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4F81BD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医疗服务收入</c:v>
                </c:pt>
                <c:pt idx="1">
                  <c:v>收入合计</c:v>
                </c:pt>
                <c:pt idx="2">
                  <c:v>门诊收入合计</c:v>
                </c:pt>
                <c:pt idx="3">
                  <c:v>住院收入合计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/>
                </c:pt>
                <c:pt idx="1">
                  <c:v>16992811.31</c:v>
                </c:pt>
                <c:pt idx="2">
                  <c:v>-205.5</c:v>
                </c:pt>
                <c:pt idx="3">
                  <c:v>16993016.81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0" y="91440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2021-07-03T16:20:10Z</dcterms:created>
  <dcterms:modified xsi:type="dcterms:W3CDTF">2021-07-03T16:20:10Z</dcterms:modified>
</cp:coreProperties>
</file>