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4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" id="{6855db97-c725-a311-45ab-6e98af26cfd6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846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Status Report</a:t>
            </a:r>
            <a:endParaRPr lang="en-US" dirty="0"/>
          </a:p>
        </p:txBody>
      </p:sp>
      <p:pic>
        <p:nvPicPr>
          <p:cNvPr id="4" name="Object 3" descr="images/lotus00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274320"/>
            <a:ext cx="1463040" cy="457200"/>
          </a:xfrm>
          <a:prstGeom prst="rect">
            <a:avLst/>
          </a:prstGeom>
        </p:spPr>
      </p:pic>
      <p:sp>
        <p:nvSpPr>
          <p:cNvPr id="5" name="Object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3" name="Object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This is easy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3" name="Object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71600" y="13716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363636"/>
                </a:solidFill>
              </a:rPr>
              <a:t>This slide is in the Tables section!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2021-07-04T03:37:42Z</dcterms:created>
  <dcterms:modified xsi:type="dcterms:W3CDTF">2021-07-04T03:37:42Z</dcterms:modified>
</cp:coreProperties>
</file>