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1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ables" id="{00e90186-f852-007d-9ec9-bc42e92f4083}">
          <p14:sldIdLst>
            <p14:sldId id="256"/>
          </p14:sldIdLst>
        </p14:section>
        <p14:section name="Default-1" id="{1449bf05-4f75-f0b8-fd62-8c6b4bf398c3}">
          <p14:sldIdLst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charts/_rels/chart1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 Sales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1500</c:v>
                </c:pt>
                <c:pt idx="1">
                  <c:v>4600</c:v>
                </c:pt>
                <c:pt idx="2">
                  <c:v>5156</c:v>
                </c:pt>
                <c:pt idx="3">
                  <c:v>3167</c:v>
                </c:pt>
                <c:pt idx="4">
                  <c:v>8510</c:v>
                </c:pt>
                <c:pt idx="5">
                  <c:v>8009</c:v>
                </c:pt>
                <c:pt idx="6">
                  <c:v>6006</c:v>
                </c:pt>
                <c:pt idx="7">
                  <c:v>7855</c:v>
                </c:pt>
                <c:pt idx="8">
                  <c:v>12102</c:v>
                </c:pt>
                <c:pt idx="9">
                  <c:v>12789</c:v>
                </c:pt>
                <c:pt idx="10">
                  <c:v>10123</c:v>
                </c:pt>
                <c:pt idx="11">
                  <c:v>15121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Projected Sales</c:v>
                </c:pt>
              </c:strCache>
            </c:strRef>
          </c:tx>
          <c:invertIfNegative val="0"/>
          <c:spPr>
            <a:solidFill>
              <a:srgbClr val="4F81BD"/>
            </a:solidFill>
            <a:effectLst/>
          </c:spPr>
          <c:marker>
            <c:symbol val="circle"/>
            <c:size val="6"/>
            <c:spPr>
              <a:solidFill>
                <a:srgbClr val="4F81BD"/>
              </a:solidFill>
              <a:ln w="9525" cap="flat">
                <a:solidFill>
                  <a:srgbClr val="4F81B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1000</c:v>
                </c:pt>
                <c:pt idx="1">
                  <c:v>2600</c:v>
                </c:pt>
                <c:pt idx="2">
                  <c:v>3456</c:v>
                </c:pt>
                <c:pt idx="3">
                  <c:v>4567</c:v>
                </c:pt>
                <c:pt idx="4">
                  <c:v>5010</c:v>
                </c:pt>
                <c:pt idx="5">
                  <c:v>6009</c:v>
                </c:pt>
                <c:pt idx="6">
                  <c:v>7006</c:v>
                </c:pt>
                <c:pt idx="7">
                  <c:v>8855</c:v>
                </c:pt>
                <c:pt idx="8">
                  <c:v>9102</c:v>
                </c:pt>
                <c:pt idx="9">
                  <c:v>10789</c:v>
                </c:pt>
                <c:pt idx="10">
                  <c:v>11123</c:v>
                </c:pt>
                <c:pt idx="11">
                  <c:v>12121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2-1.jpe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4846320"/>
            <a:ext cx="12192000" cy="685800"/>
          </a:xfrm>
          <a:prstGeom prst="rect">
            <a:avLst/>
          </a:prstGeom>
          <a:solidFill>
            <a:srgbClr val="F1F1F1"/>
          </a:solidFill>
          <a:ln/>
        </p:spPr>
      </p:sp>
      <p:sp>
        <p:nvSpPr>
          <p:cNvPr id="3" name="Object2"/>
          <p:cNvSpPr/>
          <p:nvPr/>
        </p:nvSpPr>
        <p:spPr>
          <a:xfrm>
            <a:off x="2743200" y="4846320"/>
            <a:ext cx="5029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dirty="0">
                <a:solidFill>
                  <a:srgbClr val="000000"/>
                </a:solidFill>
              </a:rPr>
              <a:t>Status Report</a:t>
            </a:r>
            <a:endParaRPr lang="en-US" dirty="0"/>
          </a:p>
        </p:txBody>
      </p:sp>
      <p:pic>
        <p:nvPicPr>
          <p:cNvPr id="4" name="Object 3" descr="images/lotus001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32720" y="274320"/>
            <a:ext cx="1463040" cy="457200"/>
          </a:xfrm>
          <a:prstGeom prst="rect">
            <a:avLst/>
          </a:prstGeom>
        </p:spPr>
      </p:pic>
      <p:sp>
        <p:nvSpPr>
          <p:cNvPr id="5" name="Object4"/>
          <p:cNvSpPr/>
          <p:nvPr>
            <p:ph idx="103" type="body" hasCustomPrompt="1"/>
          </p:nvPr>
        </p:nvSpPr>
        <p:spPr>
          <a:xfrm>
            <a:off x="548640" y="1371600"/>
            <a:ext cx="10972800" cy="48006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dirty="0"/>
            </a:lvl1pPr>
          </a:lstStyle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(custom placeholder text!)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10972800" y="61722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1371600" y="137160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800" dirty="0">
                <a:solidFill>
                  <a:srgbClr val="363636"/>
                </a:solidFill>
              </a:rPr>
              <a:t>This slide is in the Tables section!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6400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800" dirty="0">
                <a:solidFill>
                  <a:srgbClr val="000000"/>
                </a:solidFill>
              </a:rPr>
              <a:t>How To Create PowerPoint Presentations with JavaScript</a:t>
            </a:r>
            <a:endParaRPr lang="en-US" sz="1800" dirty="0"/>
          </a:p>
        </p:txBody>
      </p:sp>
      <p:sp>
        <p:nvSpPr>
          <p:cNvPr id="3" name="Object2"/>
          <p:cNvSpPr/>
          <p:nvPr>
            <p:ph idx="103" type="body" hasCustomPrompt="1"/>
          </p:nvPr>
        </p:nvSpPr>
        <p:spPr>
          <a:xfrm>
            <a:off x="548640" y="1371600"/>
            <a:ext cx="10972800" cy="48006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dirty="0"/>
              <a:t>This is easy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10972800" y="61722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0" y="914400"/>
          <a:ext cx="7315200" cy="36576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3" name="Object2"/>
          <p:cNvSpPr/>
          <p:nvPr>
            <p:ph idx="103" type="body" hasCustomPrompt="1"/>
          </p:nvPr>
        </p:nvSpPr>
        <p:spPr>
          <a:xfrm>
            <a:off x="548640" y="1371600"/>
            <a:ext cx="10972800" cy="48006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/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10972800" y="61722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SLL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Sample Presentation</dc:title>
  <dc:subject>Annual Report</dc:subject>
  <dc:creator>ABC</dc:creator>
  <cp:lastModifiedBy>ABC</cp:lastModifiedBy>
  <cp:revision>15</cp:revision>
  <dcterms:created xsi:type="dcterms:W3CDTF">2021-07-04T03:34:47Z</dcterms:created>
  <dcterms:modified xsi:type="dcterms:W3CDTF">2021-07-04T03:34:47Z</dcterms:modified>
</cp:coreProperties>
</file>