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" id="{c1ebfcac-0d1e-9b5c-1c4c-350c2adfbd5b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274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>
            <p:ph idx="101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4" name="Object3"/>
          <p:cNvSpPr/>
          <p:nvPr>
            <p:ph idx="102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(title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274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pic>
        <p:nvPicPr>
          <p:cNvPr id="3" name="Object 2" descr="images/lotus00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6172200"/>
            <a:ext cx="1463040" cy="457200"/>
          </a:xfrm>
          <a:prstGeom prst="rect">
            <a:avLst/>
          </a:prstGeom>
        </p:spPr>
      </p:pic>
      <p:sp>
        <p:nvSpPr>
          <p:cNvPr id="4" name="Object3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5" name="Object4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(title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>
            <p:ph idx="102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How To Create PowerPoint Presentations with JavaScript</a:t>
            </a:r>
            <a:endParaRPr lang="en-US" dirty="0"/>
          </a:p>
        </p:txBody>
      </p:sp>
      <p:sp>
        <p:nvSpPr>
          <p:cNvPr id="3" name="Object2"/>
          <p:cNvSpPr/>
          <p:nvPr>
            <p:ph idx="101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This is easy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3" name="Object2"/>
          <p:cNvSpPr/>
          <p:nvPr>
            <p:ph idx="101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4" name="Object3"/>
          <p:cNvSpPr/>
          <p:nvPr>
            <p:ph idx="102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71600" y="1371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363636"/>
                </a:solidFill>
              </a:rPr>
              <a:t>This slide is in the Tables section!</a:t>
            </a:r>
            <a:endParaRPr lang="en-US" sz="1800" dirty="0"/>
          </a:p>
        </p:txBody>
      </p:sp>
      <p:sp>
        <p:nvSpPr>
          <p:cNvPr id="3" name="Object2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4" name="Object3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1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2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3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Object2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4" name="Object3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0"/>
          <a:ext cx="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A1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B1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C1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2743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Top Lft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-122"/>
                          <a:cs typeface="Verdana" pitchFamily="34" charset="-120"/>
                        </a:rPr>
                        <a:t>Top Ctr</a:t>
                      </a:r>
                      <a:endParaRPr lang="en-US" sz="12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Top Rgt</a:t>
                      </a:r>
                      <a:endParaRPr lang="en-US" sz="1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Object3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5" name="Object4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2021-07-07T14:26:39Z</dcterms:created>
  <dcterms:modified xsi:type="dcterms:W3CDTF">2021-07-07T14:26:39Z</dcterms:modified>
</cp:coreProperties>
</file>