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1"/>
    <c:plotArea>
      <c:layout/>
      <c:radarChart>
        <c:radarStyle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神经内科门诊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医服收</c:v>
                </c:pt>
                <c:pt idx="1">
                  <c:v>收合</c:v>
                </c:pt>
                <c:pt idx="2">
                  <c:v>门收合</c:v>
                </c:pt>
                <c:pt idx="3">
                  <c:v>住收合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/>
                </c:pt>
                <c:pt idx="1">
                  <c:v>6493931.42</c:v>
                </c:pt>
                <c:pt idx="2">
                  <c:v>6493931.42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医服收</c:v>
                </c:pt>
                <c:pt idx="1">
                  <c:v>收合</c:v>
                </c:pt>
                <c:pt idx="2">
                  <c:v>门收合</c:v>
                </c:pt>
                <c:pt idx="3">
                  <c:v>住收合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>16992811.31</c:v>
                </c:pt>
                <c:pt idx="2">
                  <c:v>-205.5</c:v>
                </c:pt>
                <c:pt idx="3">
                  <c:v>16993016.81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rad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Bar Chart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神经内科门诊</c:v>
                </c:pt>
              </c:strCache>
            </c:strRef>
          </c:tx>
          <c:invertIfNegative val="0"/>
          <c:spPr>
            <a:solidFill>
              <a:srgbClr val="C0504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医服收</c:v>
                </c:pt>
                <c:pt idx="1">
                  <c:v>收合</c:v>
                </c:pt>
                <c:pt idx="2">
                  <c:v>门收合</c:v>
                </c:pt>
                <c:pt idx="3">
                  <c:v>住收合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/>
                </c:pt>
                <c:pt idx="1">
                  <c:v>6493931.42</c:v>
                </c:pt>
                <c:pt idx="2">
                  <c:v>6493931.42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神经内科</c:v>
                </c:pt>
              </c:strCache>
            </c:strRef>
          </c:tx>
          <c:invertIfNegative val="0"/>
          <c:spPr>
            <a:solidFill>
              <a:srgbClr val="4F81BD"/>
            </a:solidFill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医服收</c:v>
                </c:pt>
                <c:pt idx="1">
                  <c:v>收合</c:v>
                </c:pt>
                <c:pt idx="2">
                  <c:v>门收合</c:v>
                </c:pt>
                <c:pt idx="3">
                  <c:v>住收合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/>
                </c:pt>
                <c:pt idx="1">
                  <c:v>16992811.31</c:v>
                </c:pt>
                <c:pt idx="2">
                  <c:v>-205.5</c:v>
                </c:pt>
                <c:pt idx="3">
                  <c:v>16993016.81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0" y="914400"/>
          <a:ext cx="41148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3" name="Chart 2" descr=""/>
          <p:cNvGraphicFramePr/>
          <p:nvPr/>
        </p:nvGraphicFramePr>
        <p:xfrm>
          <a:off x="4572000" y="914400"/>
          <a:ext cx="41148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6868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3200">
                <a:solidFill>
                  <a:srgbClr val="FF3399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2021-07-07T14:24:46Z</dcterms:created>
  <dcterms:modified xsi:type="dcterms:W3CDTF">2021-07-07T14:24:46Z</dcterms:modified>
</cp:coreProperties>
</file>