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手术占比雷达图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Sheet1!$A$2:$A$26</c:f>
              <c:strCache>
                <c:ptCount val="25"/>
                <c:pt idx="0">
                  <c:v>心血管内科</c:v>
                </c:pt>
                <c:pt idx="1">
                  <c:v>呼吸内科</c:v>
                </c:pt>
                <c:pt idx="2">
                  <c:v>消化内科</c:v>
                </c:pt>
                <c:pt idx="3">
                  <c:v>神经内科</c:v>
                </c:pt>
                <c:pt idx="4">
                  <c:v>肾内科</c:v>
                </c:pt>
                <c:pt idx="5">
                  <c:v>内分泌科</c:v>
                </c:pt>
                <c:pt idx="6">
                  <c:v>血液科</c:v>
                </c:pt>
                <c:pt idx="7">
                  <c:v>感染科</c:v>
                </c:pt>
                <c:pt idx="8">
                  <c:v>普通外科</c:v>
                </c:pt>
                <c:pt idx="9">
                  <c:v>胃肠外科</c:v>
                </c:pt>
                <c:pt idx="10">
                  <c:v>乳腺外科</c:v>
                </c:pt>
                <c:pt idx="11">
                  <c:v>骨科</c:v>
                </c:pt>
                <c:pt idx="12">
                  <c:v>泌尿外科</c:v>
                </c:pt>
                <c:pt idx="13">
                  <c:v>神经外科</c:v>
                </c:pt>
                <c:pt idx="14">
                  <c:v>妇科</c:v>
                </c:pt>
                <c:pt idx="15">
                  <c:v>产科</c:v>
                </c:pt>
                <c:pt idx="16">
                  <c:v>儿科</c:v>
                </c:pt>
                <c:pt idx="17">
                  <c:v>儿外科</c:v>
                </c:pt>
                <c:pt idx="18">
                  <c:v>新生儿科</c:v>
                </c:pt>
                <c:pt idx="19">
                  <c:v>眼科</c:v>
                </c:pt>
                <c:pt idx="20">
                  <c:v>口腔科</c:v>
                </c:pt>
                <c:pt idx="21">
                  <c:v>急诊科</c:v>
                </c:pt>
                <c:pt idx="22">
                  <c:v>重症医学科</c:v>
                </c:pt>
                <c:pt idx="23">
                  <c:v>肿瘤内科</c:v>
                </c:pt>
                <c:pt idx="24">
                  <c:v>老年内科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0.0969</c:v>
                </c:pt>
                <c:pt idx="1">
                  <c:v>0.0747</c:v>
                </c:pt>
                <c:pt idx="2">
                  <c:v>0.0249</c:v>
                </c:pt>
                <c:pt idx="3">
                  <c:v>0.0421</c:v>
                </c:pt>
                <c:pt idx="4">
                  <c:v>0.3415</c:v>
                </c:pt>
                <c:pt idx="5">
                  <c:v>0.2215</c:v>
                </c:pt>
                <c:pt idx="6">
                  <c:v>6.12</c:v>
                </c:pt>
                <c:pt idx="7">
                  <c:v>0.132075471698113</c:v>
                </c:pt>
                <c:pt idx="8">
                  <c:v>0.3717</c:v>
                </c:pt>
                <c:pt idx="9">
                  <c:v>0.5116</c:v>
                </c:pt>
                <c:pt idx="10">
                  <c:v>0.5038</c:v>
                </c:pt>
                <c:pt idx="11">
                  <c:v>0.4223</c:v>
                </c:pt>
                <c:pt idx="12">
                  <c:v>0.549267643142477</c:v>
                </c:pt>
                <c:pt idx="13">
                  <c:v>0.380082417582418</c:v>
                </c:pt>
                <c:pt idx="14">
                  <c:v>0.72836702248467</c:v>
                </c:pt>
                <c:pt idx="15">
                  <c:v>0.0464452516865594</c:v>
                </c:pt>
                <c:pt idx="16">
                  <c:v>0</c:v>
                </c:pt>
                <c:pt idx="17">
                  <c:v>0.481037924151697</c:v>
                </c:pt>
                <c:pt idx="18">
                  <c:v>0</c:v>
                </c:pt>
                <c:pt idx="19">
                  <c:v>0.5503314001657</c:v>
                </c:pt>
                <c:pt idx="20">
                  <c:v>0.360714285714286</c:v>
                </c:pt>
                <c:pt idx="21">
                  <c:v>0.0903908794788274</c:v>
                </c:pt>
                <c:pt idx="22">
                  <c:v>0.393333333333333</c:v>
                </c:pt>
                <c:pt idx="23">
                  <c:v>0.0617283950617284</c:v>
                </c:pt>
                <c:pt idx="24">
                  <c:v>0.125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Bar Chart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手术占比雷达图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Sheet1!$A$2:$A$26</c:f>
              <c:strCache>
                <c:ptCount val="25"/>
                <c:pt idx="0">
                  <c:v>心血管内科</c:v>
                </c:pt>
                <c:pt idx="1">
                  <c:v>呼吸内科</c:v>
                </c:pt>
                <c:pt idx="2">
                  <c:v>消化内科</c:v>
                </c:pt>
                <c:pt idx="3">
                  <c:v>神经内科</c:v>
                </c:pt>
                <c:pt idx="4">
                  <c:v>肾内科</c:v>
                </c:pt>
                <c:pt idx="5">
                  <c:v>内分泌科</c:v>
                </c:pt>
                <c:pt idx="6">
                  <c:v>血液科</c:v>
                </c:pt>
                <c:pt idx="7">
                  <c:v>感染科</c:v>
                </c:pt>
                <c:pt idx="8">
                  <c:v>普通外科</c:v>
                </c:pt>
                <c:pt idx="9">
                  <c:v>胃肠外科</c:v>
                </c:pt>
                <c:pt idx="10">
                  <c:v>乳腺外科</c:v>
                </c:pt>
                <c:pt idx="11">
                  <c:v>骨科</c:v>
                </c:pt>
                <c:pt idx="12">
                  <c:v>泌尿外科</c:v>
                </c:pt>
                <c:pt idx="13">
                  <c:v>神经外科</c:v>
                </c:pt>
                <c:pt idx="14">
                  <c:v>妇科</c:v>
                </c:pt>
                <c:pt idx="15">
                  <c:v>产科</c:v>
                </c:pt>
                <c:pt idx="16">
                  <c:v>儿科</c:v>
                </c:pt>
                <c:pt idx="17">
                  <c:v>儿外科</c:v>
                </c:pt>
                <c:pt idx="18">
                  <c:v>新生儿科</c:v>
                </c:pt>
                <c:pt idx="19">
                  <c:v>眼科</c:v>
                </c:pt>
                <c:pt idx="20">
                  <c:v>口腔科</c:v>
                </c:pt>
                <c:pt idx="21">
                  <c:v>急诊科</c:v>
                </c:pt>
                <c:pt idx="22">
                  <c:v>重症医学科</c:v>
                </c:pt>
                <c:pt idx="23">
                  <c:v>肿瘤内科</c:v>
                </c:pt>
                <c:pt idx="24">
                  <c:v>老年内科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0.0969</c:v>
                </c:pt>
                <c:pt idx="1">
                  <c:v>0.0747</c:v>
                </c:pt>
                <c:pt idx="2">
                  <c:v>0.0249</c:v>
                </c:pt>
                <c:pt idx="3">
                  <c:v>0.0421</c:v>
                </c:pt>
                <c:pt idx="4">
                  <c:v>0.3415</c:v>
                </c:pt>
                <c:pt idx="5">
                  <c:v>0.2215</c:v>
                </c:pt>
                <c:pt idx="6">
                  <c:v>6.12</c:v>
                </c:pt>
                <c:pt idx="7">
                  <c:v>0.132075471698113</c:v>
                </c:pt>
                <c:pt idx="8">
                  <c:v>0.3717</c:v>
                </c:pt>
                <c:pt idx="9">
                  <c:v>0.5116</c:v>
                </c:pt>
                <c:pt idx="10">
                  <c:v>0.5038</c:v>
                </c:pt>
                <c:pt idx="11">
                  <c:v>0.4223</c:v>
                </c:pt>
                <c:pt idx="12">
                  <c:v>0.549267643142477</c:v>
                </c:pt>
                <c:pt idx="13">
                  <c:v>0.380082417582418</c:v>
                </c:pt>
                <c:pt idx="14">
                  <c:v>0.72836702248467</c:v>
                </c:pt>
                <c:pt idx="15">
                  <c:v>0.0464452516865594</c:v>
                </c:pt>
                <c:pt idx="16">
                  <c:v>0</c:v>
                </c:pt>
                <c:pt idx="17">
                  <c:v>0.481037924151697</c:v>
                </c:pt>
                <c:pt idx="18">
                  <c:v>0</c:v>
                </c:pt>
                <c:pt idx="19">
                  <c:v>0.5503314001657</c:v>
                </c:pt>
                <c:pt idx="20">
                  <c:v>0.360714285714286</c:v>
                </c:pt>
                <c:pt idx="21">
                  <c:v>0.0903908794788274</c:v>
                </c:pt>
                <c:pt idx="22">
                  <c:v>0.393333333333333</c:v>
                </c:pt>
                <c:pt idx="23">
                  <c:v>0.0617283950617284</c:v>
                </c:pt>
                <c:pt idx="24">
                  <c:v>0.125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chart" Target="/ppt/charts/chart9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0" y="914400"/>
          <a:ext cx="41148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3" name="Chart 2" descr=""/>
          <p:cNvGraphicFramePr/>
          <p:nvPr/>
        </p:nvGraphicFramePr>
        <p:xfrm>
          <a:off x="4572000" y="914400"/>
          <a:ext cx="41148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2021-07-10T10:55:03Z</dcterms:created>
  <dcterms:modified xsi:type="dcterms:W3CDTF">2021-07-10T10:55:03Z</dcterms:modified>
</cp:coreProperties>
</file>