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5087600" cy="10698480"/>
  <p:notesSz cx="10698480" cy="15087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CF0101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CF0101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3399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14400" y="10163556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CF0101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2021-07-03T15:17:34Z</dcterms:created>
  <dcterms:modified xsi:type="dcterms:W3CDTF">2021-07-03T15:17:34Z</dcterms:modified>
</cp:coreProperties>
</file>