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65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A0910DE-132F-43BB-B0B7-23BF05523E23}">
          <p14:sldIdLst>
            <p14:sldId id="256"/>
            <p14:sldId id="257"/>
            <p14:sldId id="258"/>
            <p14:sldId id="263"/>
            <p14:sldId id="264"/>
            <p14:sldId id="259"/>
            <p14:sldId id="260"/>
            <p14:sldId id="261"/>
            <p14:sldId id="267"/>
            <p14:sldId id="268"/>
            <p14:sldId id="269"/>
            <p14:sldId id="270"/>
            <p14:sldId id="271"/>
            <p14:sldId id="272"/>
            <p14:sldId id="262"/>
            <p14:sldId id="265"/>
            <p14:sldId id="297"/>
          </p14:sldIdLst>
        </p14:section>
        <p14:section name="Раздел без заголовка" id="{68436831-C8F9-4C78-BCA8-27A1C0A20A68}">
          <p14:sldIdLst/>
        </p14:section>
        <p14:section name="Раздел без заголовка" id="{B2A4BED6-38B3-4FC3-98BA-AB6567E1295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717" autoAdjust="0"/>
  </p:normalViewPr>
  <p:slideViewPr>
    <p:cSldViewPr>
      <p:cViewPr varScale="1">
        <p:scale>
          <a:sx n="107" d="100"/>
          <a:sy n="107" d="100"/>
        </p:scale>
        <p:origin x="15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ru-RU" dirty="0" smtClean="0"/>
              <a:t>Лекция № 1.</a:t>
            </a:r>
            <a:br>
              <a:rPr lang="ru-RU" dirty="0" smtClean="0"/>
            </a:br>
            <a:r>
              <a:rPr lang="ru-RU" dirty="0" smtClean="0"/>
              <a:t>Введение в предмет.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Быстрый старт, примеры программ (скриптов)</a:t>
            </a: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Паначёв</a:t>
            </a:r>
            <a:r>
              <a:rPr lang="ru-RU" sz="2000" dirty="0" smtClean="0">
                <a:solidFill>
                  <a:schemeClr val="tx1"/>
                </a:solidFill>
              </a:rPr>
              <a:t> Максим Александрович,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ассистент кафедры вычислительной математики, ИМКН, </a:t>
            </a:r>
            <a:r>
              <a:rPr lang="ru-RU" sz="2000" dirty="0" err="1" smtClean="0">
                <a:solidFill>
                  <a:schemeClr val="tx1"/>
                </a:solidFill>
              </a:rPr>
              <a:t>УрФУ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2000" dirty="0" smtClean="0">
                <a:solidFill>
                  <a:schemeClr val="tx1"/>
                </a:solidFill>
              </a:rPr>
              <a:t> Святослав Игоревич,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к. ф.-м. н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, доцент кафедры вычислительной математики, ИМКН, </a:t>
            </a:r>
            <a:r>
              <a:rPr lang="ru-RU" sz="2000" dirty="0" err="1" smtClean="0">
                <a:solidFill>
                  <a:schemeClr val="tx1"/>
                </a:solidFill>
              </a:rPr>
              <a:t>УрФУ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52736"/>
          </a:xfrm>
        </p:spPr>
        <p:txBody>
          <a:bodyPr/>
          <a:lstStyle/>
          <a:p>
            <a:r>
              <a:rPr lang="ru-RU" dirty="0"/>
              <a:t>Параметры запуска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Запуск сценариев </a:t>
            </a:r>
            <a:r>
              <a:rPr lang="ru-RU" dirty="0"/>
              <a:t>из командной строки </a:t>
            </a:r>
            <a:r>
              <a:rPr lang="ru-RU" dirty="0" smtClean="0"/>
              <a:t>осуществляется в </a:t>
            </a:r>
            <a:r>
              <a:rPr lang="ru-RU" dirty="0"/>
              <a:t>соответствии со следующим </a:t>
            </a:r>
            <a:r>
              <a:rPr lang="ru-RU" dirty="0" smtClean="0"/>
              <a:t>синтаксисом: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cript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параметры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сервера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сценариев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сценария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параметры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сценария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Параметры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сервера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сценариев</a:t>
            </a:r>
            <a:r>
              <a:rPr lang="ru-RU" i="1" dirty="0" smtClean="0"/>
              <a:t> </a:t>
            </a:r>
            <a:r>
              <a:rPr lang="ru-RU" dirty="0"/>
              <a:t>включают и отключают различные средства сервера сценариев. Они всегда предваряются двумя </a:t>
            </a:r>
            <a:r>
              <a:rPr lang="ru-RU" dirty="0" err="1"/>
              <a:t>слэшами</a:t>
            </a:r>
            <a:r>
              <a:rPr lang="ru-RU" dirty="0"/>
              <a:t> (//) 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сценария</a:t>
            </a:r>
            <a:r>
              <a:rPr lang="ru-RU" i="1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имя файла сценария, например, </a:t>
            </a:r>
            <a:r>
              <a:rPr lang="en-US" dirty="0" smtClean="0"/>
              <a:t>first.js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Параметры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сценария</a:t>
            </a:r>
            <a:r>
              <a:rPr lang="ru-RU" i="1" dirty="0" smtClean="0"/>
              <a:t> </a:t>
            </a:r>
            <a:r>
              <a:rPr lang="ru-RU" dirty="0"/>
              <a:t>передаются в сценарий. Они всегда предваряются одним </a:t>
            </a:r>
            <a:r>
              <a:rPr lang="ru-RU" dirty="0" err="1"/>
              <a:t>слэшем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Ни один из параметров не является обязательным. Однако нельзя указать параметры сценария без указания самого сценария. Если </a:t>
            </a:r>
            <a:r>
              <a:rPr lang="ru-RU" dirty="0" smtClean="0"/>
              <a:t>не указать </a:t>
            </a:r>
            <a:r>
              <a:rPr lang="ru-RU" dirty="0"/>
              <a:t>ни одного параметра, CSCRIPT.EXE выдает на экран синтаксис своего запуска и допустимые параметры сервера </a:t>
            </a:r>
            <a:r>
              <a:rPr lang="ru-RU" dirty="0" smtClean="0"/>
              <a:t>сценариев.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1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030"/>
            <a:ext cx="8229600" cy="1143000"/>
          </a:xfrm>
        </p:spPr>
        <p:txBody>
          <a:bodyPr/>
          <a:lstStyle/>
          <a:p>
            <a:r>
              <a:rPr lang="ru-RU" dirty="0"/>
              <a:t>Параметры запуска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48260"/>
              </p:ext>
            </p:extLst>
          </p:nvPr>
        </p:nvGraphicFramePr>
        <p:xfrm>
          <a:off x="0" y="1196750"/>
          <a:ext cx="9144000" cy="541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54"/>
                <a:gridCol w="7692346"/>
              </a:tblGrid>
              <a:tr h="401624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693214">
                <a:tc>
                  <a:txBody>
                    <a:bodyPr/>
                    <a:lstStyle/>
                    <a:p>
                      <a:r>
                        <a:rPr lang="en-US" dirty="0" smtClean="0"/>
                        <a:t>//logo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Отображает на экране заставку (выбирается по умолчанию; режим, обратный задаваемому параметром //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o</a:t>
                      </a:r>
                      <a:r>
                        <a:rPr lang="en-US" dirty="0" smtClean="0"/>
                        <a:t>l</a:t>
                      </a:r>
                      <a:r>
                        <a:rPr lang="ru-RU" dirty="0" err="1" smtClean="0"/>
                        <a:t>ogo</a:t>
                      </a:r>
                      <a:r>
                        <a:rPr lang="ru-RU" dirty="0" smtClean="0"/>
                        <a:t>)</a:t>
                      </a:r>
                    </a:p>
                  </a:txBody>
                  <a:tcPr/>
                </a:tc>
              </a:tr>
              <a:tr h="401624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nologo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Запрещает вывод заставки</a:t>
                      </a:r>
                    </a:p>
                  </a:txBody>
                  <a:tcPr/>
                </a:tc>
              </a:tr>
              <a:tr h="447756">
                <a:tc>
                  <a:txBody>
                    <a:bodyPr/>
                    <a:lstStyle/>
                    <a:p>
                      <a:r>
                        <a:rPr lang="en-US" dirty="0" smtClean="0"/>
                        <a:t>//s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Сохраняет текущие параметры командной строки для этого пользователя</a:t>
                      </a:r>
                    </a:p>
                  </a:txBody>
                  <a:tcPr/>
                </a:tc>
              </a:tr>
              <a:tr h="990306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T:xx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ожидания в секундах. Максимальное время, в течение которого может выполняться сценарий. (По умолчанию ограничение не устанавливается)</a:t>
                      </a:r>
                    </a:p>
                  </a:txBody>
                  <a:tcPr/>
                </a:tc>
              </a:tr>
              <a:tr h="693214">
                <a:tc>
                  <a:txBody>
                    <a:bodyPr/>
                    <a:lstStyle/>
                    <a:p>
                      <a:r>
                        <a:rPr lang="en-US" dirty="0" smtClean="0"/>
                        <a:t>//u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Использует кодировку </a:t>
                      </a:r>
                      <a:r>
                        <a:rPr lang="ru-RU" dirty="0" err="1" smtClean="0"/>
                        <a:t>Unicode</a:t>
                      </a:r>
                      <a:r>
                        <a:rPr lang="ru-RU" dirty="0" smtClean="0"/>
                        <a:t> для перенаправленного консольного ввода/вывода</a:t>
                      </a:r>
                    </a:p>
                  </a:txBody>
                  <a:tcPr/>
                </a:tc>
              </a:tr>
              <a:tr h="693214">
                <a:tc>
                  <a:txBody>
                    <a:bodyPr/>
                    <a:lstStyle/>
                    <a:p>
                      <a:r>
                        <a:rPr lang="en-US" dirty="0" smtClean="0"/>
                        <a:t>//b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Пакетный режим. Не отображает на экране сообщений об ошибках и приглашения пользователей</a:t>
                      </a:r>
                    </a:p>
                  </a:txBody>
                  <a:tcPr/>
                </a:tc>
              </a:tr>
              <a:tr h="401624">
                <a:tc>
                  <a:txBody>
                    <a:bodyPr/>
                    <a:lstStyle/>
                    <a:p>
                      <a:r>
                        <a:rPr lang="en-US" dirty="0" smtClean="0"/>
                        <a:t>//d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Активизирует функцию отладки</a:t>
                      </a:r>
                    </a:p>
                  </a:txBody>
                  <a:tcPr/>
                </a:tc>
              </a:tr>
              <a:tr h="693214">
                <a:tc>
                  <a:txBody>
                    <a:bodyPr/>
                    <a:lstStyle/>
                    <a:p>
                      <a:r>
                        <a:rPr lang="en-US" dirty="0" smtClean="0"/>
                        <a:t>//x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Задает выполнение сценария в режиме отладки, если этот режим активизирован с помощью параметра //</a:t>
                      </a:r>
                      <a:r>
                        <a:rPr lang="en-US" dirty="0" smtClean="0"/>
                        <a:t>d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0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bat</a:t>
            </a:r>
            <a:r>
              <a:rPr lang="ru-RU" dirty="0" smtClean="0"/>
              <a:t> файлов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упростить процесс запуска сценариев желательно иметь соответствующие </a:t>
            </a:r>
            <a:r>
              <a:rPr lang="en-US" dirty="0" smtClean="0"/>
              <a:t>bat</a:t>
            </a:r>
            <a:r>
              <a:rPr lang="ru-RU" dirty="0" smtClean="0"/>
              <a:t> файлы.</a:t>
            </a:r>
          </a:p>
          <a:p>
            <a:pPr marL="0" indent="0">
              <a:buNone/>
            </a:pPr>
            <a:r>
              <a:rPr lang="ru-RU" dirty="0" smtClean="0"/>
              <a:t>1. В рабочей папке создать текстовый файл, сменить имя и расширение на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loader.bat</a:t>
            </a:r>
            <a:r>
              <a:rPr lang="ru-RU" dirty="0" smtClean="0">
                <a:cs typeface="Courier New" pitchFamily="49" charset="0"/>
              </a:rPr>
              <a:t>.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itchFamily="49" charset="0"/>
              </a:rPr>
              <a:t>2. Открыть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loader.bat </a:t>
            </a:r>
            <a:r>
              <a:rPr lang="ru-RU" dirty="0" smtClean="0">
                <a:cs typeface="Courier New" pitchFamily="49" charset="0"/>
              </a:rPr>
              <a:t>в блокноте на редактирование.</a:t>
            </a:r>
          </a:p>
          <a:p>
            <a:pPr marL="0" indent="0">
              <a:buNone/>
            </a:pPr>
            <a:r>
              <a:rPr lang="ru-RU" dirty="0" smtClean="0">
                <a:cs typeface="Courier New" pitchFamily="49" charset="0"/>
              </a:rPr>
              <a:t>3. Написать инструкции и сохранить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@echo off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nologo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//s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bat</a:t>
            </a:r>
            <a:r>
              <a:rPr lang="ru-RU" dirty="0" smtClean="0"/>
              <a:t> </a:t>
            </a:r>
            <a:r>
              <a:rPr lang="ru-RU" dirty="0"/>
              <a:t>файлов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Запускаем созданный </a:t>
            </a:r>
            <a:r>
              <a:rPr lang="en-US" dirty="0" smtClean="0"/>
              <a:t>bat</a:t>
            </a:r>
            <a:r>
              <a:rPr lang="ru-RU" dirty="0" smtClean="0"/>
              <a:t>-файл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loader.bat</a:t>
            </a:r>
            <a:r>
              <a:rPr lang="en-US" dirty="0" smtClean="0"/>
              <a:t>. </a:t>
            </a:r>
            <a:r>
              <a:rPr lang="ru-RU" dirty="0" smtClean="0"/>
              <a:t>При этом</a:t>
            </a:r>
            <a:br>
              <a:rPr lang="ru-RU" dirty="0" smtClean="0"/>
            </a:br>
            <a:r>
              <a:rPr lang="ru-RU" dirty="0" smtClean="0"/>
              <a:t>1. открывается окно сеанса командной строки;</a:t>
            </a:r>
          </a:p>
          <a:p>
            <a:pPr marL="0" indent="0">
              <a:buNone/>
            </a:pPr>
            <a:r>
              <a:rPr lang="ru-RU" dirty="0" smtClean="0"/>
              <a:t>2. текущим каталогом будет тот, в котором хранился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loader.bat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3. вывод заставки от </a:t>
            </a:r>
            <a:r>
              <a:rPr lang="en-US" dirty="0" smtClean="0"/>
              <a:t>Microsoft</a:t>
            </a:r>
            <a:r>
              <a:rPr lang="ru-RU" dirty="0" smtClean="0"/>
              <a:t> запрещен на все время сеанса.</a:t>
            </a:r>
          </a:p>
          <a:p>
            <a:pPr marL="0" indent="0">
              <a:buNone/>
            </a:pPr>
            <a:r>
              <a:rPr lang="ru-RU" dirty="0" smtClean="0"/>
              <a:t>Остается только запустить наш сценарий на выполнение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first.js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Язык </a:t>
            </a:r>
            <a:r>
              <a:rPr lang="en-US" dirty="0" err="1" smtClean="0"/>
              <a:t>J</a:t>
            </a:r>
            <a:r>
              <a:rPr lang="en-US" dirty="0" err="1"/>
              <a:t>S</a:t>
            </a:r>
            <a:r>
              <a:rPr lang="en-US" dirty="0" err="1" smtClean="0"/>
              <a:t>cript</a:t>
            </a:r>
            <a:r>
              <a:rPr lang="ru-RU" dirty="0" smtClean="0"/>
              <a:t> является </a:t>
            </a:r>
            <a:r>
              <a:rPr lang="ru-RU" dirty="0" err="1" smtClean="0"/>
              <a:t>регистрозависимым</a:t>
            </a:r>
            <a:r>
              <a:rPr lang="ru-RU" dirty="0" smtClean="0"/>
              <a:t>. Изменим содержимое файл </a:t>
            </a:r>
            <a:r>
              <a:rPr lang="en-US" dirty="0" smtClean="0"/>
              <a:t>first.js</a:t>
            </a:r>
            <a:r>
              <a:rPr lang="ru-RU" dirty="0" smtClean="0"/>
              <a:t> следующим образом</a:t>
            </a:r>
            <a:r>
              <a:rPr lang="en-US" dirty="0" smtClean="0"/>
              <a:t> (</a:t>
            </a:r>
            <a:r>
              <a:rPr lang="ru-RU" dirty="0" smtClean="0"/>
              <a:t>т.е. </a:t>
            </a:r>
            <a:r>
              <a:rPr lang="en-US" dirty="0" smtClean="0"/>
              <a:t>WSH</a:t>
            </a:r>
            <a:r>
              <a:rPr lang="ru-RU" dirty="0" smtClean="0"/>
              <a:t> заменим на </a:t>
            </a:r>
            <a:r>
              <a:rPr lang="en-US" dirty="0" err="1" smtClean="0"/>
              <a:t>wsh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(“Hello,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buNone/>
            </a:pPr>
            <a:endParaRPr lang="ru-RU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itchFamily="49" charset="0"/>
              </a:rPr>
              <a:t>Запустим скрипт</a:t>
            </a:r>
            <a:br>
              <a:rPr lang="ru-RU" dirty="0" smtClean="0"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на выполнение,</a:t>
            </a:r>
            <a:br>
              <a:rPr lang="ru-RU" dirty="0" smtClean="0"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дважды щелкнув по</a:t>
            </a:r>
            <a:br>
              <a:rPr lang="ru-RU" dirty="0" smtClean="0"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пиктограмме,</a:t>
            </a:r>
            <a:br>
              <a:rPr lang="ru-RU" dirty="0" smtClean="0"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получим сообщение</a:t>
            </a:r>
            <a:br>
              <a:rPr lang="ru-RU" dirty="0" smtClean="0"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об ошибке:</a:t>
            </a:r>
          </a:p>
          <a:p>
            <a:pPr marL="0" indent="0">
              <a:buNone/>
            </a:pPr>
            <a:r>
              <a:rPr lang="ru-RU" dirty="0" smtClean="0">
                <a:cs typeface="Courier New" pitchFamily="49" charset="0"/>
              </a:rPr>
              <a:t>«</a:t>
            </a:r>
            <a:r>
              <a:rPr lang="en-US" dirty="0" err="1" smtClean="0">
                <a:cs typeface="Courier New" pitchFamily="49" charset="0"/>
              </a:rPr>
              <a:t>wsh</a:t>
            </a:r>
            <a:r>
              <a:rPr lang="ru-RU" dirty="0" smtClean="0">
                <a:cs typeface="Courier New" pitchFamily="49" charset="0"/>
              </a:rPr>
              <a:t> не определен»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20" y="2708920"/>
            <a:ext cx="4476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Иные редакторы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Редактор Блокнот имеет ряд недостатков:</a:t>
            </a:r>
            <a:br>
              <a:rPr lang="ru-RU" dirty="0" smtClean="0"/>
            </a:br>
            <a:r>
              <a:rPr lang="ru-RU" dirty="0" smtClean="0"/>
              <a:t>допускает только одну отмену </a:t>
            </a:r>
            <a:r>
              <a:rPr lang="en-US" dirty="0" err="1" smtClean="0"/>
              <a:t>Ctrl+Z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не имеет подсветки синтаксиса</a:t>
            </a:r>
            <a:br>
              <a:rPr lang="ru-RU" dirty="0" smtClean="0"/>
            </a:br>
            <a:r>
              <a:rPr lang="ru-RU" dirty="0" smtClean="0"/>
              <a:t>не имеет средств подсказок </a:t>
            </a:r>
            <a:r>
              <a:rPr lang="en-US" dirty="0" err="1" smtClean="0"/>
              <a:t>IntelliSence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не позволяет «сворачивать» фрагменты кода</a:t>
            </a:r>
          </a:p>
          <a:p>
            <a:pPr>
              <a:buNone/>
            </a:pPr>
            <a:r>
              <a:rPr lang="ru-RU" dirty="0" smtClean="0"/>
              <a:t>Лучше использовать редакторы: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bred3</a:t>
            </a:r>
            <a:br>
              <a:rPr lang="en-US" dirty="0" smtClean="0"/>
            </a:br>
            <a:r>
              <a:rPr lang="en-US" dirty="0" smtClean="0"/>
              <a:t>Notepad++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Microsoft Visual Studio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266"/>
            <a:ext cx="8301608" cy="1617534"/>
          </a:xfrm>
        </p:spPr>
        <p:txBody>
          <a:bodyPr>
            <a:normAutofit/>
          </a:bodyPr>
          <a:lstStyle/>
          <a:p>
            <a:r>
              <a:rPr lang="ru-RU" dirty="0" smtClean="0"/>
              <a:t>Культура кода</a:t>
            </a:r>
            <a:br>
              <a:rPr lang="ru-RU" dirty="0" smtClean="0"/>
            </a:br>
            <a:r>
              <a:rPr lang="ru-RU" sz="4000" dirty="0"/>
              <a:t>1. Формируйте правильные отступы</a:t>
            </a:r>
            <a:r>
              <a:rPr lang="ru-RU" sz="4000" dirty="0" smtClean="0"/>
              <a:t>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mas </a:t>
            </a:r>
            <a:r>
              <a:rPr lang="en-US" dirty="0"/>
              <a:t>= new Array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&lt;10){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WSH.echo</a:t>
            </a:r>
            <a:r>
              <a:rPr lang="en-US" dirty="0"/>
              <a:t>('</a:t>
            </a:r>
            <a:r>
              <a:rPr lang="en-US" dirty="0" err="1"/>
              <a:t>i</a:t>
            </a:r>
            <a:r>
              <a:rPr lang="en-US" dirty="0"/>
              <a:t>=', </a:t>
            </a:r>
            <a:r>
              <a:rPr lang="en-US" dirty="0" err="1"/>
              <a:t>i</a:t>
            </a:r>
            <a:r>
              <a:rPr lang="en-US" dirty="0"/>
              <a:t> , '\n');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mas[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if(</a:t>
            </a:r>
            <a:r>
              <a:rPr lang="en-US" dirty="0" err="1"/>
              <a:t>i</a:t>
            </a:r>
            <a:r>
              <a:rPr lang="en-US" dirty="0"/>
              <a:t> % 3 == 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{</a:t>
            </a:r>
            <a:r>
              <a:rPr lang="en-US" dirty="0" err="1"/>
              <a:t>i</a:t>
            </a:r>
            <a:r>
              <a:rPr lang="en-US" dirty="0"/>
              <a:t>+=2;}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{</a:t>
            </a:r>
            <a:r>
              <a:rPr lang="en-US" dirty="0" err="1"/>
              <a:t>i</a:t>
            </a:r>
            <a:r>
              <a:rPr lang="en-US" dirty="0"/>
              <a:t>++;}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mas </a:t>
            </a:r>
            <a:r>
              <a:rPr lang="en-US" dirty="0"/>
              <a:t>= new Array()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&lt;10){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err="1" smtClean="0"/>
              <a:t>WSH.echo</a:t>
            </a:r>
            <a:r>
              <a:rPr lang="en-US" dirty="0"/>
              <a:t>('</a:t>
            </a:r>
            <a:r>
              <a:rPr lang="en-US" dirty="0" err="1"/>
              <a:t>i</a:t>
            </a:r>
            <a:r>
              <a:rPr lang="en-US" dirty="0"/>
              <a:t>=', </a:t>
            </a:r>
            <a:r>
              <a:rPr lang="en-US" dirty="0" err="1"/>
              <a:t>i</a:t>
            </a:r>
            <a:r>
              <a:rPr lang="en-US" dirty="0"/>
              <a:t> , '\n');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mas[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% 3 == 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{</a:t>
            </a:r>
            <a:r>
              <a:rPr lang="en-US" dirty="0" err="1"/>
              <a:t>i</a:t>
            </a:r>
            <a:r>
              <a:rPr lang="en-US" dirty="0"/>
              <a:t>+=2;}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else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{</a:t>
            </a:r>
            <a:r>
              <a:rPr lang="en-US" dirty="0" err="1"/>
              <a:t>i</a:t>
            </a:r>
            <a:r>
              <a:rPr lang="en-US" dirty="0"/>
              <a:t>++;}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8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Однострочные комментарии ставятся с использованием двух слешей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/>
              <a:t>, многострочные с использованием пары символов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ru-RU" dirty="0" smtClean="0"/>
              <a:t> для открытия комментария и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  <a:r>
              <a:rPr lang="ru-RU" dirty="0" smtClean="0"/>
              <a:t> для его закрытия.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начало программы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Этот фрагмент кода не выполняется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продолжение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программы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’);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Этот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фрагмент кода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тоже не выполняется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конец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программы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8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266"/>
            <a:ext cx="8301608" cy="1617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Культура кода</a:t>
            </a:r>
            <a:br>
              <a:rPr lang="ru-RU" dirty="0" smtClean="0"/>
            </a:br>
            <a:r>
              <a:rPr lang="ru-RU" sz="4000" dirty="0"/>
              <a:t>2</a:t>
            </a:r>
            <a:r>
              <a:rPr lang="ru-RU" sz="4000" dirty="0" smtClean="0"/>
              <a:t>. Делайте комментарии к программам.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13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работающая программа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Создать текстовый файл. Проверить, что расширение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txt</a:t>
            </a:r>
            <a:r>
              <a:rPr lang="ru-RU" dirty="0" smtClean="0"/>
              <a:t> отображается. В противном случае отобразить.</a:t>
            </a:r>
            <a:br>
              <a:rPr lang="ru-RU" dirty="0" smtClean="0"/>
            </a:br>
            <a:r>
              <a:rPr lang="ru-RU" dirty="0" smtClean="0"/>
              <a:t>1) В </a:t>
            </a:r>
            <a:r>
              <a:rPr lang="en-US" dirty="0" smtClean="0"/>
              <a:t>Win XP</a:t>
            </a:r>
            <a:r>
              <a:rPr lang="ru-RU" dirty="0" smtClean="0"/>
              <a:t>: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Сервис - Свойства папки – Вид</a:t>
            </a:r>
            <a:r>
              <a:rPr lang="ru-RU" dirty="0" smtClean="0"/>
              <a:t>, снять флажок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Скрывать расширения для зарегистрированных типов файлов</a:t>
            </a:r>
            <a:r>
              <a:rPr lang="ru-RU" dirty="0" smtClean="0">
                <a:cs typeface="Courier New" pitchFamily="49" charset="0"/>
              </a:rPr>
              <a:t>.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2) В </a:t>
            </a:r>
            <a:r>
              <a:rPr lang="en-US" dirty="0" smtClean="0">
                <a:cs typeface="Courier New" pitchFamily="49" charset="0"/>
              </a:rPr>
              <a:t>Win7</a:t>
            </a:r>
            <a:r>
              <a:rPr lang="ru-RU" dirty="0" smtClean="0">
                <a:cs typeface="Courier New" pitchFamily="49" charset="0"/>
              </a:rPr>
              <a:t> строка меню скрыта и для её отображения необходимо нажать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Alt</a:t>
            </a:r>
            <a:r>
              <a:rPr lang="ru-RU" dirty="0" smtClean="0">
                <a:cs typeface="Courier New" pitchFamily="49" charset="0"/>
              </a:rPr>
              <a:t>. Для примера приведем английский вариант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Tools – Folder Options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ru-RU" dirty="0" smtClean="0"/>
              <a:t>, </a:t>
            </a:r>
            <a:r>
              <a:rPr lang="ru-RU" dirty="0"/>
              <a:t>снять флажок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Hide extensions for known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cs typeface="Courier New" pitchFamily="49" charset="0"/>
              </a:rPr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ex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8569"/>
            <a:ext cx="7592485" cy="6849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работающая программа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Изменить </a:t>
            </a:r>
            <a:r>
              <a:rPr lang="ru-RU" dirty="0"/>
              <a:t>имя и расширение созданного файла на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first.js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Открыть созданный файл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first.js </a:t>
            </a:r>
            <a:r>
              <a:rPr lang="ru-RU" dirty="0"/>
              <a:t>на редактирование: в контекстном меню выбрать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Открыть с помощью – блокнот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0"/>
            <a:ext cx="8572500" cy="6858000"/>
          </a:xfrm>
        </p:spPr>
      </p:pic>
    </p:spTree>
    <p:extLst>
      <p:ext uri="{BB962C8B-B14F-4D97-AF65-F5344CB8AC3E}">
        <p14:creationId xmlns:p14="http://schemas.microsoft.com/office/powerpoint/2010/main" val="41117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работающая программа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открытом на редактирование файле набрать следующий код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WSH.Echo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(“Hello, World”);</a:t>
            </a:r>
          </a:p>
          <a:p>
            <a:pPr>
              <a:buNone/>
            </a:pPr>
            <a:r>
              <a:rPr lang="ru-RU" dirty="0" smtClean="0">
                <a:cs typeface="Courier New" pitchFamily="49" charset="0"/>
              </a:rPr>
              <a:t>Сохранить файл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first.js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и закрыть.</a:t>
            </a:r>
          </a:p>
          <a:p>
            <a:pPr>
              <a:buNone/>
            </a:pPr>
            <a:r>
              <a:rPr lang="ru-RU" dirty="0" smtClean="0">
                <a:cs typeface="Courier New" pitchFamily="49" charset="0"/>
              </a:rPr>
              <a:t>В окне проводника дважды кликнуть мышью по файлу. Появится окно с кнопкой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ru-RU" dirty="0" smtClean="0">
                <a:cs typeface="Courier New" pitchFamily="49" charset="0"/>
              </a:rPr>
              <a:t> и сообщением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Hello, World</a:t>
            </a:r>
            <a:r>
              <a:rPr lang="ru-RU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ru-RU" dirty="0">
              <a:cs typeface="Courier New" pitchFamily="49" charset="0"/>
            </a:endParaRPr>
          </a:p>
        </p:txBody>
      </p:sp>
      <p:pic>
        <p:nvPicPr>
          <p:cNvPr id="4" name="Рисунок 3" descr="exam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5157192"/>
            <a:ext cx="2267267" cy="1495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из командной строки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Запустить сеанс командной строки: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err="1" smtClean="0"/>
              <a:t>WinXp</a:t>
            </a:r>
            <a:r>
              <a:rPr lang="en-US" dirty="0" smtClean="0"/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Пуск – Выполнить</a:t>
            </a:r>
            <a:r>
              <a:rPr lang="ru-RU" dirty="0" smtClean="0"/>
              <a:t>, набрать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/>
              <a:t>Win</a:t>
            </a:r>
            <a:r>
              <a:rPr lang="ru-RU" dirty="0"/>
              <a:t>7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Пуск </a:t>
            </a:r>
            <a:r>
              <a:rPr lang="ru-RU" dirty="0"/>
              <a:t>ввести имя команды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Откроется сеанс командной строки.</a:t>
            </a:r>
          </a:p>
          <a:p>
            <a:pPr>
              <a:buNone/>
            </a:pPr>
            <a:r>
              <a:rPr lang="ru-RU" dirty="0" smtClean="0"/>
              <a:t>Сменить текущую директорию. Например, для того, чтобы перейти в папку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dirty="0" smtClean="0"/>
              <a:t> </a:t>
            </a:r>
            <a:r>
              <a:rPr lang="ru-RU" dirty="0" smtClean="0"/>
              <a:t>на диске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smtClean="0"/>
              <a:t>, надо</a:t>
            </a:r>
            <a:r>
              <a:rPr lang="en-US" dirty="0" smtClean="0"/>
              <a:t> </a:t>
            </a:r>
            <a:r>
              <a:rPr lang="ru-RU" dirty="0" smtClean="0"/>
              <a:t>в командной строке набрать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cd /d C:\js</a:t>
            </a:r>
            <a:r>
              <a:rPr lang="ru-RU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ru-RU" dirty="0" smtClean="0">
                <a:cs typeface="Courier New" pitchFamily="49" charset="0"/>
              </a:rPr>
              <a:t>Название команды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ru-RU" dirty="0" smtClean="0">
                <a:cs typeface="Courier New" pitchFamily="49" charset="0"/>
              </a:rPr>
              <a:t> происходит от английского </a:t>
            </a:r>
            <a:r>
              <a:rPr lang="en-US" dirty="0" smtClean="0">
                <a:cs typeface="Courier New" pitchFamily="49" charset="0"/>
              </a:rPr>
              <a:t>change directory (</a:t>
            </a:r>
            <a:r>
              <a:rPr lang="ru-RU" dirty="0" smtClean="0">
                <a:cs typeface="Courier New" pitchFamily="49" charset="0"/>
              </a:rPr>
              <a:t>сменить директорию).</a:t>
            </a:r>
          </a:p>
          <a:p>
            <a:pPr>
              <a:buNone/>
            </a:pPr>
            <a:r>
              <a:rPr lang="ru-RU" dirty="0" smtClean="0"/>
              <a:t>Для запуска </a:t>
            </a:r>
            <a:r>
              <a:rPr lang="ru-RU" dirty="0" err="1" smtClean="0"/>
              <a:t>скрипта</a:t>
            </a:r>
            <a:r>
              <a:rPr lang="ru-RU" dirty="0" smtClean="0"/>
              <a:t> на выполнение надо набрать в командной строке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first.js</a:t>
            </a:r>
            <a:r>
              <a:rPr lang="en-US" dirty="0" smtClean="0"/>
              <a:t>.</a:t>
            </a:r>
            <a:endParaRPr lang="ru-RU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exam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8229600" cy="36457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Параметры запуска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запуске скрипт</a:t>
            </a:r>
            <a:r>
              <a:rPr lang="ru-RU" dirty="0"/>
              <a:t>а</a:t>
            </a:r>
            <a:r>
              <a:rPr lang="ru-RU" dirty="0" smtClean="0"/>
              <a:t> в командной строке, мы получили вывод служебной информации:</a:t>
            </a:r>
            <a:br>
              <a:rPr lang="ru-RU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Microsoft (R) Windows Script Host Version 5.8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Copyright (C) Microsoft Corporation. All rights reserved.</a:t>
            </a:r>
          </a:p>
          <a:p>
            <a:pPr marL="0" indent="0">
              <a:buNone/>
            </a:pPr>
            <a:r>
              <a:rPr lang="ru-RU" dirty="0" smtClean="0"/>
              <a:t>Чтобы скрыть этот вывод необходимо запускать скрипт с параметр</a:t>
            </a:r>
            <a:r>
              <a:rPr lang="ru-RU" dirty="0"/>
              <a:t>о</a:t>
            </a:r>
            <a:r>
              <a:rPr lang="ru-RU" dirty="0" smtClean="0"/>
              <a:t>м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nologo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nologo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first.js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539</Words>
  <Application>Microsoft Office PowerPoint</Application>
  <PresentationFormat>Экран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Тема Office</vt:lpstr>
      <vt:lpstr>Лекция № 1. Введение в предмет.</vt:lpstr>
      <vt:lpstr>Первая работающая программа</vt:lpstr>
      <vt:lpstr>Презентация PowerPoint</vt:lpstr>
      <vt:lpstr>Первая работающая программа</vt:lpstr>
      <vt:lpstr>Презентация PowerPoint</vt:lpstr>
      <vt:lpstr>Первая работающая программа</vt:lpstr>
      <vt:lpstr>Запуск из командной строки</vt:lpstr>
      <vt:lpstr>Презентация PowerPoint</vt:lpstr>
      <vt:lpstr>Параметры запуска</vt:lpstr>
      <vt:lpstr>Параметры запуска</vt:lpstr>
      <vt:lpstr>Параметры запуска</vt:lpstr>
      <vt:lpstr>Создание bat файлов</vt:lpstr>
      <vt:lpstr>Использование bat файлов</vt:lpstr>
      <vt:lpstr>Презентация PowerPoint</vt:lpstr>
      <vt:lpstr>Иные редакторы кода</vt:lpstr>
      <vt:lpstr>Культура кода 1. Формируйте правильные отступы.</vt:lpstr>
      <vt:lpstr>Культура кода 2. Делайте комментарии к программам.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Введение в предмет.</dc:title>
  <dc:creator>Сотрудники КВМ</dc:creator>
  <cp:lastModifiedBy>Загидулин Иван Мансурович</cp:lastModifiedBy>
  <cp:revision>92</cp:revision>
  <dcterms:created xsi:type="dcterms:W3CDTF">2011-09-12T06:55:37Z</dcterms:created>
  <dcterms:modified xsi:type="dcterms:W3CDTF">2016-09-06T06:51:33Z</dcterms:modified>
</cp:coreProperties>
</file>