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91" r:id="rId14"/>
    <p:sldId id="289" r:id="rId15"/>
    <p:sldId id="290" r:id="rId16"/>
    <p:sldId id="264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24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44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46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01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94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68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71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1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06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54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83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80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Игра «Жизнь»</a:t>
            </a:r>
            <a:br>
              <a:rPr lang="ru-RU" dirty="0" smtClean="0"/>
            </a:br>
            <a:r>
              <a:rPr lang="en-US" sz="3600" dirty="0" smtClean="0"/>
              <a:t>Conway's </a:t>
            </a:r>
            <a:r>
              <a:rPr lang="en-US" sz="3600" dirty="0"/>
              <a:t>Game of </a:t>
            </a:r>
            <a:r>
              <a:rPr lang="en-US" sz="3600" dirty="0" smtClean="0"/>
              <a:t>Life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800" dirty="0" err="1" smtClean="0">
                <a:solidFill>
                  <a:schemeClr val="tx1"/>
                </a:solidFill>
              </a:rPr>
              <a:t>Паначёв</a:t>
            </a:r>
            <a:r>
              <a:rPr lang="ru-RU" sz="1800" dirty="0" smtClean="0">
                <a:solidFill>
                  <a:schemeClr val="tx1"/>
                </a:solidFill>
              </a:rPr>
              <a:t> Максим Александрович</a:t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400" dirty="0" smtClean="0">
                <a:solidFill>
                  <a:schemeClr val="tx1"/>
                </a:solidFill>
              </a:rPr>
              <a:t>/ ассистент кафедры вычислительной математики ИМКН /</a:t>
            </a:r>
          </a:p>
          <a:p>
            <a:r>
              <a:rPr lang="ru-RU" sz="1800" dirty="0" err="1" smtClean="0">
                <a:solidFill>
                  <a:schemeClr val="tx1"/>
                </a:solidFill>
              </a:rPr>
              <a:t>Солодушкин</a:t>
            </a:r>
            <a:r>
              <a:rPr lang="ru-RU" sz="1800" dirty="0" smtClean="0">
                <a:solidFill>
                  <a:schemeClr val="tx1"/>
                </a:solidFill>
              </a:rPr>
              <a:t> Святослав Игоревич</a:t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400" dirty="0" smtClean="0">
                <a:solidFill>
                  <a:schemeClr val="tx1"/>
                </a:solidFill>
              </a:rPr>
              <a:t>/ к. ф.-м. н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r>
              <a:rPr lang="ru-RU" sz="1400" dirty="0" smtClean="0">
                <a:solidFill>
                  <a:schemeClr val="tx1"/>
                </a:solidFill>
              </a:rPr>
              <a:t>, доцент кафедры вычислительной математики ИМКН) /</a:t>
            </a:r>
          </a:p>
        </p:txBody>
      </p:sp>
    </p:spTree>
    <p:extLst>
      <p:ext uri="{BB962C8B-B14F-4D97-AF65-F5344CB8AC3E}">
        <p14:creationId xmlns:p14="http://schemas.microsoft.com/office/powerpoint/2010/main" val="2059595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en-US" dirty="0"/>
              <a:t>Game of Life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Дж.Конвей</a:t>
            </a:r>
            <a:r>
              <a:rPr lang="ru-RU" dirty="0" smtClean="0"/>
              <a:t> </a:t>
            </a:r>
            <a:r>
              <a:rPr lang="ru-RU" dirty="0"/>
              <a:t>первоначально предположил, что никакая начальная комбинация не может привести к неограниченному размножению и предложил премию в 50 долларов тому, кто докажет или опровергнет эту </a:t>
            </a:r>
            <a:r>
              <a:rPr lang="ru-RU" dirty="0" smtClean="0"/>
              <a:t>гипотезу.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562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3" y="3962945"/>
            <a:ext cx="3672408" cy="2644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en-US" dirty="0"/>
              <a:t>Game of Life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Приз </a:t>
            </a:r>
            <a:r>
              <a:rPr lang="ru-RU" sz="2400" dirty="0"/>
              <a:t>был получен группой из Массачусетского технологического института, придумавшей неподвижную повторяющуюся фигуру, которая периодически создавала движущиеся «планеры</a:t>
            </a:r>
            <a:r>
              <a:rPr lang="ru-RU" sz="2400" dirty="0" smtClean="0"/>
              <a:t>». Таким </a:t>
            </a:r>
            <a:r>
              <a:rPr lang="ru-RU" sz="2400" dirty="0"/>
              <a:t>образом, количество живых клеток могло расти неограниченно</a:t>
            </a:r>
            <a:r>
              <a:rPr lang="ru-RU" sz="2400" dirty="0" smtClean="0"/>
              <a:t>. Затем были найдены движущиеся фигуры, оставляющие за собой «мусор» из других фигур.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38481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en-US" dirty="0"/>
              <a:t>Game of Life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 хотя игра состоит всего из двух простейших правил, она уже почти сорок лет привлекает пристальное внимание учёных.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38" y="3476037"/>
            <a:ext cx="2812702" cy="2812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0930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en-US" dirty="0"/>
              <a:t>Game of Life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Многие </a:t>
            </a:r>
            <a:r>
              <a:rPr lang="ru-RU" sz="2400" dirty="0"/>
              <a:t>закономерности, обнаруженные в этой игре, имеют свои аналогии в других, подчас совершенно «нематематических» </a:t>
            </a:r>
            <a:r>
              <a:rPr lang="ru-RU" sz="2400" dirty="0" smtClean="0"/>
              <a:t>дисциплинах:</a:t>
            </a:r>
          </a:p>
          <a:p>
            <a:r>
              <a:rPr lang="ru-RU" sz="2400" dirty="0" smtClean="0"/>
              <a:t>Биология</a:t>
            </a:r>
            <a:r>
              <a:rPr lang="ru-RU" sz="2400" dirty="0"/>
              <a:t>. Внешнее сходство с развитием популяций примитивных </a:t>
            </a:r>
            <a:r>
              <a:rPr lang="ru-RU" sz="2400" dirty="0" smtClean="0"/>
              <a:t>организмов.</a:t>
            </a:r>
          </a:p>
          <a:p>
            <a:r>
              <a:rPr lang="ru-RU" sz="2400" dirty="0" smtClean="0"/>
              <a:t>Физиология</a:t>
            </a:r>
            <a:r>
              <a:rPr lang="ru-RU" sz="2400" dirty="0"/>
              <a:t>. Рождение и смерть клеток аналогичны процессу возникновения и исчезновения нейронных импульсов, которые и формируют процесс мышления. А также аналогичны созданию импульсов в нервной системе многоклеточных организмов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22051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en-US" dirty="0"/>
              <a:t>Game of Life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Многие </a:t>
            </a:r>
            <a:r>
              <a:rPr lang="ru-RU" sz="2400" dirty="0"/>
              <a:t>закономерности, обнаруженные в этой игре, имеют свои аналогии в других, подчас совершенно «нематематических» </a:t>
            </a:r>
            <a:r>
              <a:rPr lang="ru-RU" sz="2400" dirty="0" smtClean="0"/>
              <a:t>дисциплинах:</a:t>
            </a:r>
          </a:p>
          <a:p>
            <a:r>
              <a:rPr lang="ru-RU" sz="2400" dirty="0" smtClean="0"/>
              <a:t>Астрономия</a:t>
            </a:r>
            <a:r>
              <a:rPr lang="ru-RU" sz="2400" dirty="0"/>
              <a:t>. Эволюции некоторых сложных колоний удивительным образом схематично повторяют этапы развития спиралевидных галактик.</a:t>
            </a:r>
          </a:p>
          <a:p>
            <a:r>
              <a:rPr lang="ru-RU" sz="2400" dirty="0" smtClean="0"/>
              <a:t>Физика твёрдого тела. Теория автоматов вообще и игра «Жизнь» в частности используются для анализа «явлений переноса» — диффузии, вязкости и теплопроводности.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68274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en-US" dirty="0"/>
              <a:t>Game of Life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Многие </a:t>
            </a:r>
            <a:r>
              <a:rPr lang="ru-RU" sz="2400" dirty="0"/>
              <a:t>закономерности, обнаруженные в этой игре, имеют свои аналогии в других, подчас совершенно «нематематических» </a:t>
            </a:r>
            <a:r>
              <a:rPr lang="ru-RU" sz="2400" dirty="0" smtClean="0"/>
              <a:t>дисциплинах:</a:t>
            </a:r>
          </a:p>
          <a:p>
            <a:r>
              <a:rPr lang="ru-RU" sz="2400" dirty="0" err="1"/>
              <a:t>Наномеханика</a:t>
            </a:r>
            <a:r>
              <a:rPr lang="ru-RU" sz="2400" dirty="0"/>
              <a:t>. Стационарные и пульсирующие колонии являются показательным примером простейших устройств, созданных на основе </a:t>
            </a:r>
            <a:r>
              <a:rPr lang="ru-RU" sz="2400" dirty="0" err="1"/>
              <a:t>нанотехнологий</a:t>
            </a:r>
            <a:r>
              <a:rPr lang="ru-RU" sz="2400" dirty="0"/>
              <a:t>.</a:t>
            </a:r>
          </a:p>
          <a:p>
            <a:r>
              <a:rPr lang="ru-RU" sz="2400" dirty="0"/>
              <a:t>Социология. Процессы </a:t>
            </a:r>
            <a:r>
              <a:rPr lang="ru-RU" sz="2400" dirty="0" err="1"/>
              <a:t>доминации</a:t>
            </a:r>
            <a:r>
              <a:rPr lang="ru-RU" sz="2400" dirty="0"/>
              <a:t>, вытеснения, поглощения, сосуществования, слияния и уничтожения популяций во многих аспектах схожи с явлениями, происходящими при взаимодействии больших, средних и малых социальных групп.</a:t>
            </a:r>
          </a:p>
        </p:txBody>
      </p:sp>
    </p:spTree>
    <p:extLst>
      <p:ext uri="{BB962C8B-B14F-4D97-AF65-F5344CB8AC3E}">
        <p14:creationId xmlns:p14="http://schemas.microsoft.com/office/powerpoint/2010/main" val="422753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 каком году была появилось первое упоминание об игре «Жизнь» Джона </a:t>
            </a:r>
            <a:r>
              <a:rPr lang="ru-RU" dirty="0" err="1" smtClean="0"/>
              <a:t>Конвея</a:t>
            </a:r>
            <a:r>
              <a:rPr lang="ru-RU"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1965</a:t>
            </a:r>
          </a:p>
          <a:p>
            <a:pPr lvl="1"/>
            <a:r>
              <a:rPr lang="en-US" dirty="0" smtClean="0"/>
              <a:t>1930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1970</a:t>
            </a:r>
          </a:p>
          <a:p>
            <a:pPr lvl="1"/>
            <a:r>
              <a:rPr lang="en-US" dirty="0" smtClean="0"/>
              <a:t>2001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Какую </a:t>
            </a:r>
            <a:r>
              <a:rPr lang="ru-RU" dirty="0" smtClean="0"/>
              <a:t>поверхность чаще всего используют для моделирования вселенной игры «Жизнь</a:t>
            </a:r>
            <a:r>
              <a:rPr lang="ru-RU" dirty="0" smtClean="0"/>
              <a:t>»?</a:t>
            </a:r>
            <a:endParaRPr lang="en-US" dirty="0" smtClean="0"/>
          </a:p>
          <a:p>
            <a:pPr lvl="1"/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Тор</a:t>
            </a:r>
          </a:p>
          <a:p>
            <a:pPr lvl="1"/>
            <a:r>
              <a:rPr lang="ru-RU" dirty="0" smtClean="0"/>
              <a:t>Цилиндр</a:t>
            </a:r>
          </a:p>
          <a:p>
            <a:pPr lvl="1"/>
            <a:r>
              <a:rPr lang="ru-RU" dirty="0" err="1" smtClean="0"/>
              <a:t>Элипсоид</a:t>
            </a:r>
            <a:endParaRPr lang="ru-RU" dirty="0" smtClean="0"/>
          </a:p>
          <a:p>
            <a:pPr lvl="1"/>
            <a:r>
              <a:rPr lang="ru-RU" dirty="0" smtClean="0"/>
              <a:t>Шар</a:t>
            </a:r>
          </a:p>
          <a:p>
            <a:r>
              <a:rPr lang="ru-RU" dirty="0" smtClean="0"/>
              <a:t>Рядом с живой клеткой находятся две живые соседки. </a:t>
            </a:r>
            <a:r>
              <a:rPr lang="ru-RU" dirty="0" smtClean="0"/>
              <a:t>Что произойдёт с этой клеткой на следующем шаге игры?</a:t>
            </a:r>
          </a:p>
          <a:p>
            <a:pPr lvl="1"/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клетка погибнет</a:t>
            </a:r>
          </a:p>
          <a:p>
            <a:pPr lvl="1"/>
            <a:r>
              <a:rPr lang="ru-RU" dirty="0" smtClean="0"/>
              <a:t>клетка продолжит жить</a:t>
            </a:r>
          </a:p>
          <a:p>
            <a:pPr lvl="1"/>
            <a:r>
              <a:rPr lang="ru-RU" dirty="0" smtClean="0"/>
              <a:t>вокруг этой клетки оживут ещё две</a:t>
            </a:r>
          </a:p>
        </p:txBody>
      </p:sp>
    </p:spTree>
    <p:extLst>
      <p:ext uri="{BB962C8B-B14F-4D97-AF65-F5344CB8AC3E}">
        <p14:creationId xmlns:p14="http://schemas.microsoft.com/office/powerpoint/2010/main" val="339336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«</a:t>
            </a:r>
            <a:r>
              <a:rPr lang="en-US" dirty="0"/>
              <a:t>Game of Life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1965 г. Джон </a:t>
            </a:r>
            <a:r>
              <a:rPr lang="ru-RU" dirty="0" err="1"/>
              <a:t>Конвей</a:t>
            </a:r>
            <a:r>
              <a:rPr lang="ru-RU" dirty="0"/>
              <a:t> заинтересовался проблемой, предложенной в 1940-х годах известным математиком Джоном фон Нейманом, который пытался создать гипотетическую машину, которая может воспроизводить сама </a:t>
            </a:r>
            <a:r>
              <a:rPr lang="ru-RU" dirty="0" smtClean="0"/>
              <a:t>себя.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50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«</a:t>
            </a:r>
            <a:r>
              <a:rPr lang="en-US" dirty="0"/>
              <a:t>Game of Life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Конвей</a:t>
            </a:r>
            <a:r>
              <a:rPr lang="ru-RU" dirty="0" smtClean="0"/>
              <a:t> </a:t>
            </a:r>
            <a:r>
              <a:rPr lang="ru-RU" dirty="0"/>
              <a:t>попытался упростить идеи, предложенные Нейманом, и в конце концов ему удалось создать правила, которые стали правилами математической игры (модели реального времени) «Жизнь</a:t>
            </a:r>
            <a:r>
              <a:rPr lang="ru-RU" dirty="0" smtClean="0"/>
              <a:t>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830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«</a:t>
            </a:r>
            <a:r>
              <a:rPr lang="en-US" dirty="0"/>
              <a:t>Game of Life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Впервые </a:t>
            </a:r>
            <a:r>
              <a:rPr lang="ru-RU" dirty="0"/>
              <a:t>описание этой игры было опубликовано в 1970 г. в октябрьском выпуске журнала </a:t>
            </a:r>
            <a:r>
              <a:rPr lang="ru-RU" dirty="0" smtClean="0"/>
              <a:t>«</a:t>
            </a:r>
            <a:r>
              <a:rPr lang="ru-RU" dirty="0" err="1" smtClean="0"/>
              <a:t>Scientific</a:t>
            </a:r>
            <a:r>
              <a:rPr lang="ru-RU" dirty="0" smtClean="0"/>
              <a:t> </a:t>
            </a:r>
            <a:r>
              <a:rPr lang="ru-RU" dirty="0" err="1" smtClean="0"/>
              <a:t>American</a:t>
            </a:r>
            <a:r>
              <a:rPr lang="ru-RU" dirty="0" smtClean="0"/>
              <a:t>», </a:t>
            </a:r>
            <a:r>
              <a:rPr lang="ru-RU" dirty="0"/>
              <a:t>в рубрике «Математические игры».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005262"/>
            <a:ext cx="2088629" cy="2088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020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«</a:t>
            </a:r>
            <a:r>
              <a:rPr lang="en-US" dirty="0"/>
              <a:t>Game of Life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Место действия </a:t>
            </a:r>
            <a:r>
              <a:rPr lang="ru-RU" dirty="0" smtClean="0"/>
              <a:t>игры— </a:t>
            </a:r>
            <a:r>
              <a:rPr lang="ru-RU" dirty="0"/>
              <a:t>это размеченная на клетки </a:t>
            </a:r>
            <a:r>
              <a:rPr lang="ru-RU" dirty="0" smtClean="0"/>
              <a:t>поверхность (</a:t>
            </a:r>
            <a:r>
              <a:rPr lang="en-US" dirty="0" smtClean="0"/>
              <a:t>2D-</a:t>
            </a:r>
            <a:r>
              <a:rPr lang="ru-RU" dirty="0" smtClean="0"/>
              <a:t>Вселенная): </a:t>
            </a:r>
            <a:r>
              <a:rPr lang="ru-RU" dirty="0"/>
              <a:t>безграничная, ограниченная, или </a:t>
            </a:r>
            <a:r>
              <a:rPr lang="ru-RU" dirty="0" smtClean="0"/>
              <a:t>замкнутая.</a:t>
            </a:r>
          </a:p>
          <a:p>
            <a:r>
              <a:rPr lang="ru-RU" dirty="0" smtClean="0"/>
              <a:t>Чаще всего в качестве такой поверхности </a:t>
            </a:r>
            <a:r>
              <a:rPr lang="ru-RU" dirty="0"/>
              <a:t>используют поверхность </a:t>
            </a:r>
            <a:r>
              <a:rPr lang="ru-RU" dirty="0" smtClean="0"/>
              <a:t>тора.</a:t>
            </a:r>
          </a:p>
        </p:txBody>
      </p:sp>
    </p:spTree>
    <p:extLst>
      <p:ext uri="{BB962C8B-B14F-4D97-AF65-F5344CB8AC3E}">
        <p14:creationId xmlns:p14="http://schemas.microsoft.com/office/powerpoint/2010/main" val="90930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«</a:t>
            </a:r>
            <a:r>
              <a:rPr lang="en-US" dirty="0"/>
              <a:t>Game of Life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Каждая </a:t>
            </a:r>
            <a:r>
              <a:rPr lang="ru-RU" dirty="0"/>
              <a:t>клетка на этой поверхности может находиться в двух состояниях: быть живой или быть </a:t>
            </a:r>
            <a:r>
              <a:rPr lang="ru-RU" dirty="0" smtClean="0"/>
              <a:t>мёртвой.</a:t>
            </a:r>
          </a:p>
          <a:p>
            <a:r>
              <a:rPr lang="ru-RU" dirty="0" smtClean="0"/>
              <a:t>У каждой клетки есть </a:t>
            </a:r>
            <a:r>
              <a:rPr lang="ru-RU" dirty="0"/>
              <a:t>восемь соседей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/>
              <a:t>Распределение живых клеток в начале игры называется первым поколением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50682"/>
            <a:ext cx="1152128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3670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«</a:t>
            </a:r>
            <a:r>
              <a:rPr lang="en-US" dirty="0"/>
              <a:t>Game of Life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Каждое </a:t>
            </a:r>
            <a:r>
              <a:rPr lang="ru-RU" dirty="0"/>
              <a:t>следующее поколение рассчитывается на основе предыдущего по таким правилам</a:t>
            </a:r>
            <a:r>
              <a:rPr lang="ru-RU" dirty="0" smtClean="0"/>
              <a:t>:</a:t>
            </a:r>
          </a:p>
          <a:p>
            <a:pPr lvl="1"/>
            <a:r>
              <a:rPr lang="ru-RU" dirty="0"/>
              <a:t>пустая (мёртвая) клетка, рядом с которой </a:t>
            </a:r>
            <a:r>
              <a:rPr lang="ru-RU" dirty="0" smtClean="0"/>
              <a:t>находится ровно </a:t>
            </a:r>
            <a:r>
              <a:rPr lang="ru-RU" dirty="0"/>
              <a:t>три живые клетки, оживает;</a:t>
            </a:r>
          </a:p>
          <a:p>
            <a:pPr lvl="1"/>
            <a:r>
              <a:rPr lang="ru-RU" dirty="0" smtClean="0"/>
              <a:t>если </a:t>
            </a:r>
            <a:r>
              <a:rPr lang="ru-RU" dirty="0"/>
              <a:t>у живой клетки есть две или три живые соседки, то эта клетка продолжает </a:t>
            </a:r>
            <a:r>
              <a:rPr lang="ru-RU" dirty="0" smtClean="0"/>
              <a:t>жить;</a:t>
            </a:r>
          </a:p>
          <a:p>
            <a:pPr lvl="1"/>
            <a:r>
              <a:rPr lang="ru-RU" dirty="0" smtClean="0"/>
              <a:t>если соседей у живой клетки </a:t>
            </a:r>
            <a:r>
              <a:rPr lang="ru-RU" dirty="0"/>
              <a:t>меньше двух или больше </a:t>
            </a:r>
            <a:r>
              <a:rPr lang="ru-RU" dirty="0" smtClean="0"/>
              <a:t>трёх </a:t>
            </a:r>
            <a:r>
              <a:rPr lang="ru-RU" dirty="0"/>
              <a:t>клетка умирает </a:t>
            </a:r>
            <a:r>
              <a:rPr lang="ru-RU" dirty="0" smtClean="0"/>
              <a:t>(от </a:t>
            </a:r>
            <a:r>
              <a:rPr lang="ru-RU" dirty="0"/>
              <a:t>«одиночества» или от «перенаселённости</a:t>
            </a:r>
            <a:r>
              <a:rPr lang="ru-RU" dirty="0" smtClean="0"/>
              <a:t>» соответственно).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893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«</a:t>
            </a:r>
            <a:r>
              <a:rPr lang="en-US" dirty="0"/>
              <a:t>Game of Life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Игрок не принимает прямого участия в игре, а лишь расставляет начальную конфигурацию «живых» клеток, которые затем взаимодействуют согласно правилам уже без его участия.</a:t>
            </a:r>
          </a:p>
          <a:p>
            <a:r>
              <a:rPr lang="ru-RU" dirty="0"/>
              <a:t>Эти простые правила приводят к огромному разнообразию форм, которые могут возникнуть в игре.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2940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en-US" dirty="0"/>
              <a:t>Game of Life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Вскоре после опубликования правил, было обнаружено несколько интересных шаблонов (вариантов расстановки живых клеток в первом поколении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Некоторые такие фигуры остаются неизменными во всех последующих поколениях, состояние других периодически повторяется, в некоторых случаях со смещением всей фигуры.</a:t>
            </a:r>
          </a:p>
          <a:p>
            <a:r>
              <a:rPr lang="ru-RU" dirty="0" smtClean="0"/>
              <a:t>Существует фигура (</a:t>
            </a:r>
            <a:r>
              <a:rPr lang="ru-RU" dirty="0" err="1" smtClean="0"/>
              <a:t>Diehard</a:t>
            </a:r>
            <a:r>
              <a:rPr lang="ru-RU" dirty="0" smtClean="0"/>
              <a:t>) всего из семи живых клеток, потомки которой существуют в течение 130 поколений, а затем исчезают.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629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770</Words>
  <Application>Microsoft Office PowerPoint</Application>
  <PresentationFormat>Экран (4:3)</PresentationFormat>
  <Paragraphs>63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Игра «Жизнь» Conway's Game of Life</vt:lpstr>
      <vt:lpstr>История «Game of Life»</vt:lpstr>
      <vt:lpstr>История «Game of Life»</vt:lpstr>
      <vt:lpstr>История «Game of Life»</vt:lpstr>
      <vt:lpstr>Правила «Game of Life»</vt:lpstr>
      <vt:lpstr>Правила «Game of Life»</vt:lpstr>
      <vt:lpstr>Правила «Game of Life»</vt:lpstr>
      <vt:lpstr>Правила «Game of Life»</vt:lpstr>
      <vt:lpstr>«Game of Life»</vt:lpstr>
      <vt:lpstr>«Game of Life»</vt:lpstr>
      <vt:lpstr>«Game of Life»</vt:lpstr>
      <vt:lpstr>«Game of Life»</vt:lpstr>
      <vt:lpstr>«Game of Life»</vt:lpstr>
      <vt:lpstr>«Game of Life»</vt:lpstr>
      <vt:lpstr>«Game of Life»</vt:lpstr>
      <vt:lpstr>Контрольные вопросы</vt:lpstr>
    </vt:vector>
  </TitlesOfParts>
  <Company>УрФУ им. Б.Н.Ельцина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Архитектурные принципы фон Неймана</dc:title>
  <dc:creator>Паначёв М.А.</dc:creator>
  <cp:lastModifiedBy>Max Panachev</cp:lastModifiedBy>
  <cp:revision>31</cp:revision>
  <dcterms:created xsi:type="dcterms:W3CDTF">2011-11-19T09:51:38Z</dcterms:created>
  <dcterms:modified xsi:type="dcterms:W3CDTF">2011-11-21T03:29:20Z</dcterms:modified>
</cp:coreProperties>
</file>