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8" r:id="rId4"/>
    <p:sldId id="279" r:id="rId5"/>
    <p:sldId id="280" r:id="rId6"/>
    <p:sldId id="281" r:id="rId7"/>
    <p:sldId id="28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pPr/>
              <a:t>15.09.2013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RLE (Run Length Encoding)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Часть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xmlns="" val="205959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RLE </a:t>
            </a:r>
            <a:r>
              <a:rPr lang="ru-RU" dirty="0" smtClean="0"/>
              <a:t>– один </a:t>
            </a:r>
            <a:r>
              <a:rPr lang="ru-RU" dirty="0" smtClean="0"/>
              <a:t>из </a:t>
            </a:r>
            <a:r>
              <a:rPr lang="ru-RU" dirty="0" smtClean="0"/>
              <a:t>самых популярных и простых вариантов </a:t>
            </a:r>
            <a:r>
              <a:rPr lang="ru-RU" dirty="0"/>
              <a:t>кодирования </a:t>
            </a:r>
            <a:r>
              <a:rPr lang="ru-RU" dirty="0" smtClean="0"/>
              <a:t>информации.</a:t>
            </a:r>
          </a:p>
          <a:p>
            <a:r>
              <a:rPr lang="ru-RU" dirty="0" smtClean="0"/>
              <a:t>Основная идея алгоритма – замена серии повторяющихся «символов» на её код: AAAAA </a:t>
            </a:r>
            <a:r>
              <a:rPr lang="ru-RU" dirty="0" smtClean="0">
                <a:sym typeface="Symbol"/>
              </a:rPr>
              <a:t></a:t>
            </a:r>
            <a:r>
              <a:rPr lang="ru-RU" dirty="0" smtClean="0"/>
              <a:t> 5A</a:t>
            </a:r>
          </a:p>
          <a:p>
            <a:r>
              <a:rPr lang="ru-RU" dirty="0"/>
              <a:t>Идею данного алгоритма рассмотрим на примере текста.</a:t>
            </a:r>
          </a:p>
          <a:p>
            <a:r>
              <a:rPr lang="ru-RU" dirty="0" smtClean="0"/>
              <a:t>Для </a:t>
            </a:r>
            <a:r>
              <a:rPr lang="ru-RU" dirty="0"/>
              <a:t>удобства будем считать, что каждый символ текста занимает 1 байт.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88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Jump-</a:t>
            </a:r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Способ </a:t>
            </a:r>
            <a:r>
              <a:rPr lang="en-US" dirty="0" smtClean="0"/>
              <a:t>RLE-</a:t>
            </a:r>
            <a:r>
              <a:rPr lang="ru-RU" dirty="0" smtClean="0"/>
              <a:t>кодирования, при котором кодируются не только серии подряд идущих одинаковых символов, но и произвольные группы символов.</a:t>
            </a:r>
          </a:p>
          <a:p>
            <a:r>
              <a:rPr lang="ru-RU" dirty="0" smtClean="0"/>
              <a:t>Для произвольной группы символов, которую нельзя сократить по принципу «</a:t>
            </a:r>
            <a:r>
              <a:rPr lang="en-US" dirty="0" smtClean="0"/>
              <a:t>AAAAA </a:t>
            </a:r>
            <a:r>
              <a:rPr lang="en-US" dirty="0" smtClean="0">
                <a:sym typeface="Symbol"/>
              </a:rPr>
              <a:t> 5A</a:t>
            </a:r>
            <a:r>
              <a:rPr lang="ru-RU" dirty="0" smtClean="0"/>
              <a:t>» вводится особая метка, которая указывает на, то, что данная группа символов не была закодирована.</a:t>
            </a:r>
          </a:p>
          <a:p>
            <a:r>
              <a:rPr lang="ru-RU" dirty="0" smtClean="0"/>
              <a:t>Декодер «перепрыгивает» эту группу символов, отправляя её в выходной поток без изменения.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132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Jump-</a:t>
            </a:r>
            <a:r>
              <a:rPr lang="ru-RU" dirty="0"/>
              <a:t>кодирование: правила подстановки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</a:t>
            </a:r>
            <a:r>
              <a:rPr lang="en-US" dirty="0" smtClean="0"/>
              <a:t>#</a:t>
            </a:r>
            <a:r>
              <a:rPr lang="ru-RU" dirty="0" smtClean="0"/>
              <a:t>1: k </a:t>
            </a:r>
            <a:r>
              <a:rPr lang="ru-RU" dirty="0"/>
              <a:t>подряд идущих одинаковых символов заменяем на </a:t>
            </a:r>
            <a:r>
              <a:rPr lang="ru-RU" dirty="0" smtClean="0"/>
              <a:t>пару: </a:t>
            </a:r>
            <a:r>
              <a:rPr lang="ru-RU" dirty="0"/>
              <a:t>(k), базовый </a:t>
            </a:r>
            <a:r>
              <a:rPr lang="ru-RU" dirty="0" smtClean="0"/>
              <a:t>символ.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75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Jump-</a:t>
            </a:r>
            <a:r>
              <a:rPr lang="ru-RU" dirty="0"/>
              <a:t>кодирование: правила подстановки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Правило </a:t>
            </a:r>
            <a:r>
              <a:rPr lang="en-US" dirty="0" smtClean="0"/>
              <a:t>#</a:t>
            </a:r>
            <a:r>
              <a:rPr lang="ru-RU" dirty="0" smtClean="0"/>
              <a:t>2: </a:t>
            </a:r>
            <a:r>
              <a:rPr lang="ru-RU" i="1" dirty="0" smtClean="0"/>
              <a:t>несжимаемая</a:t>
            </a:r>
            <a:r>
              <a:rPr lang="ru-RU" dirty="0" smtClean="0"/>
              <a:t> цепочка из </a:t>
            </a:r>
            <a:r>
              <a:rPr lang="en-US" dirty="0" smtClean="0"/>
              <a:t>k </a:t>
            </a:r>
            <a:r>
              <a:rPr lang="ru-RU" dirty="0" smtClean="0"/>
              <a:t>символов представляется в виде: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F(k)</a:t>
            </a:r>
            <a:r>
              <a:rPr lang="ru-RU" dirty="0" smtClean="0"/>
              <a:t>), </a:t>
            </a:r>
            <a:r>
              <a:rPr lang="ru-RU" dirty="0"/>
              <a:t>строка символов без </a:t>
            </a:r>
            <a:r>
              <a:rPr lang="ru-RU" dirty="0" smtClean="0"/>
              <a:t>изменения.</a:t>
            </a:r>
          </a:p>
          <a:p>
            <a:r>
              <a:rPr lang="ru-RU" dirty="0" smtClean="0"/>
              <a:t>Функция </a:t>
            </a:r>
            <a:r>
              <a:rPr lang="en-US" dirty="0" smtClean="0"/>
              <a:t>F(x)</a:t>
            </a:r>
            <a:r>
              <a:rPr lang="ru-RU" dirty="0" smtClean="0"/>
              <a:t> </a:t>
            </a:r>
            <a:r>
              <a:rPr lang="ru-RU" dirty="0"/>
              <a:t>подбирается </a:t>
            </a:r>
            <a:r>
              <a:rPr lang="ru-RU" dirty="0" smtClean="0"/>
              <a:t>таким образом, </a:t>
            </a:r>
            <a:r>
              <a:rPr lang="ru-RU" dirty="0"/>
              <a:t>чтобы при декодировании по символу с кодом </a:t>
            </a:r>
            <a:r>
              <a:rPr lang="ru-RU" dirty="0" smtClean="0"/>
              <a:t>(n) </a:t>
            </a:r>
            <a:r>
              <a:rPr lang="ru-RU" dirty="0"/>
              <a:t>однозначно определялась обратная </a:t>
            </a:r>
            <a:r>
              <a:rPr lang="ru-RU" dirty="0" smtClean="0"/>
              <a:t>подстановка.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303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Jump-</a:t>
            </a:r>
            <a:r>
              <a:rPr lang="ru-RU" dirty="0"/>
              <a:t>кодирование: правила подстановки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практике обычно используется следующая схема.</a:t>
            </a:r>
          </a:p>
          <a:p>
            <a:pPr lvl="1"/>
            <a:r>
              <a:rPr lang="ru-RU" dirty="0"/>
              <a:t>серия подряд идущих </a:t>
            </a:r>
            <a:r>
              <a:rPr lang="en-US" dirty="0"/>
              <a:t>k</a:t>
            </a:r>
            <a:r>
              <a:rPr lang="ru-RU" dirty="0"/>
              <a:t> символов</a:t>
            </a:r>
            <a:r>
              <a:rPr lang="en-US" dirty="0"/>
              <a:t> </a:t>
            </a:r>
            <a:r>
              <a:rPr lang="ru-RU" dirty="0"/>
              <a:t>кодируется в виде: (k), базовый символ;</a:t>
            </a:r>
          </a:p>
          <a:p>
            <a:pPr lvl="1"/>
            <a:r>
              <a:rPr lang="ru-RU" dirty="0"/>
              <a:t>несжимаемая цепочка из </a:t>
            </a:r>
            <a:r>
              <a:rPr lang="en-US" dirty="0"/>
              <a:t>k </a:t>
            </a:r>
            <a:r>
              <a:rPr lang="ru-RU" dirty="0"/>
              <a:t>символов кодируется как: (</a:t>
            </a:r>
            <a:r>
              <a:rPr lang="en-US" dirty="0"/>
              <a:t>k + 128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цепочка без изменения;</a:t>
            </a:r>
          </a:p>
          <a:p>
            <a:pPr lvl="1"/>
            <a:r>
              <a:rPr lang="en-US" dirty="0"/>
              <a:t>k &lt; </a:t>
            </a:r>
            <a:r>
              <a:rPr lang="en-US" dirty="0" smtClean="0"/>
              <a:t>127.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35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Jump-</a:t>
            </a:r>
            <a:r>
              <a:rPr lang="ru-RU" dirty="0"/>
              <a:t>кодирование: правила подстановки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ru-RU" dirty="0"/>
              <a:t>Пример №</a:t>
            </a:r>
            <a:r>
              <a:rPr lang="ru-RU" dirty="0" smtClean="0"/>
              <a:t>1: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AAAAABCDCDBBBB </a:t>
            </a:r>
            <a:r>
              <a:rPr lang="ru-RU" dirty="0"/>
              <a:t>-&gt; (5)A(133) </a:t>
            </a:r>
            <a:r>
              <a:rPr lang="ru-RU" dirty="0" smtClean="0"/>
              <a:t>BCDCD(4)B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Пример №2, "500 букв А": (</a:t>
            </a:r>
            <a:r>
              <a:rPr lang="ru-RU" dirty="0" smtClean="0"/>
              <a:t>127)А(127)А(127)А(119)А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033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Сжатие данных – это способ кодирования или способ шифрования?</a:t>
            </a:r>
            <a:endParaRPr lang="en-US" dirty="0" smtClean="0"/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сжатие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данных 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это способ кодирования информации;</a:t>
            </a:r>
          </a:p>
          <a:p>
            <a:pPr lvl="1"/>
            <a:r>
              <a:rPr lang="ru-RU" dirty="0"/>
              <a:t>сжатие данных </a:t>
            </a:r>
            <a:r>
              <a:rPr lang="ru-RU" dirty="0" smtClean="0"/>
              <a:t>– это вид шифрования информации.</a:t>
            </a:r>
          </a:p>
          <a:p>
            <a:r>
              <a:rPr lang="ru-RU" dirty="0" smtClean="0"/>
              <a:t>Как </a:t>
            </a:r>
            <a:r>
              <a:rPr lang="ru-RU" dirty="0"/>
              <a:t>будет выглядеть </a:t>
            </a:r>
            <a:r>
              <a:rPr lang="en-US" dirty="0"/>
              <a:t>Jump-</a:t>
            </a:r>
            <a:r>
              <a:rPr lang="ru-RU" dirty="0"/>
              <a:t>код для </a:t>
            </a:r>
            <a:r>
              <a:rPr lang="ru-RU" dirty="0" smtClean="0"/>
              <a:t>строки «</a:t>
            </a:r>
            <a:r>
              <a:rPr lang="en-US" dirty="0" smtClean="0"/>
              <a:t>ABBBB#A#B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A(4)B(132)#A#B</a:t>
            </a:r>
          </a:p>
          <a:p>
            <a:pPr lvl="1"/>
            <a:r>
              <a:rPr lang="en-US" dirty="0" smtClean="0"/>
              <a:t>A(1)B(132)#A#B</a:t>
            </a:r>
            <a:endParaRPr lang="ru-RU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(1)A(4)B(132)#A#B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ru-RU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368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323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RLE (Run Length Encoding) Часть 2</vt:lpstr>
      <vt:lpstr>RLE (Run Length Encoding)</vt:lpstr>
      <vt:lpstr>Jump-кодирование</vt:lpstr>
      <vt:lpstr>Jump-кодирование: правила подстановки</vt:lpstr>
      <vt:lpstr>Jump-кодирование: правила подстановки</vt:lpstr>
      <vt:lpstr>Jump-кодирование: правила подстановки</vt:lpstr>
      <vt:lpstr>Jump-кодирование: правила подстановки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user</cp:lastModifiedBy>
  <cp:revision>26</cp:revision>
  <dcterms:created xsi:type="dcterms:W3CDTF">2011-11-19T09:51:38Z</dcterms:created>
  <dcterms:modified xsi:type="dcterms:W3CDTF">2013-09-15T15:46:09Z</dcterms:modified>
</cp:coreProperties>
</file>