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0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8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Архитектурные принципы </a:t>
            </a:r>
            <a:r>
              <a:rPr lang="ru-RU" dirty="0"/>
              <a:t>ф</a:t>
            </a:r>
            <a:r>
              <a:rPr lang="ru-RU" dirty="0" smtClean="0"/>
              <a:t>он Неймана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Паначёв</a:t>
            </a:r>
            <a:r>
              <a:rPr lang="ru-RU" sz="1800" dirty="0" smtClean="0">
                <a:solidFill>
                  <a:schemeClr val="tx1"/>
                </a:solidFill>
              </a:rPr>
              <a:t> Максим Александрович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ассистент кафедры вычислительной математики ИМКН /</a:t>
            </a:r>
          </a:p>
          <a:p>
            <a:r>
              <a:rPr lang="ru-RU" sz="18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1800" dirty="0" smtClean="0">
                <a:solidFill>
                  <a:schemeClr val="tx1"/>
                </a:solidFill>
              </a:rPr>
              <a:t> Святослав Игоревич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к. ф.-м. н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 smtClean="0">
                <a:solidFill>
                  <a:schemeClr val="tx1"/>
                </a:solidFill>
              </a:rPr>
              <a:t>, доцент кафедры вычислительной математики ИМКН) /</a:t>
            </a:r>
          </a:p>
        </p:txBody>
      </p:sp>
    </p:spTree>
    <p:extLst>
      <p:ext uri="{BB962C8B-B14F-4D97-AF65-F5344CB8AC3E}">
        <p14:creationId xmlns:p14="http://schemas.microsoft.com/office/powerpoint/2010/main" val="205959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Позже была разработана новая RISC-архитектура с сокращенным набором машинных команд.</a:t>
            </a:r>
          </a:p>
          <a:p>
            <a:r>
              <a:rPr lang="ru-RU" dirty="0" smtClean="0"/>
              <a:t>RISC – </a:t>
            </a:r>
            <a:r>
              <a:rPr lang="ru-RU" dirty="0" err="1" smtClean="0"/>
              <a:t>Reduced</a:t>
            </a:r>
            <a:r>
              <a:rPr lang="ru-RU" dirty="0" smtClean="0"/>
              <a:t> </a:t>
            </a:r>
            <a:r>
              <a:rPr lang="ru-RU" dirty="0" err="1" smtClean="0"/>
              <a:t>Instruction</a:t>
            </a:r>
            <a:r>
              <a:rPr lang="ru-RU" dirty="0" smtClean="0"/>
              <a:t>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Computer</a:t>
            </a:r>
            <a:r>
              <a:rPr lang="ru-RU" dirty="0" smtClean="0"/>
              <a:t> – вычислитель с сокращенным набором инструкций).</a:t>
            </a:r>
          </a:p>
          <a:p>
            <a:r>
              <a:rPr lang="ru-RU" dirty="0" smtClean="0"/>
              <a:t>В набор команд RISC-архитектуры вошли только основные элементарные операции.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13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Основными преимуществами </a:t>
            </a:r>
            <a:r>
              <a:rPr lang="ru-RU" b="1" dirty="0" smtClean="0"/>
              <a:t>RISC-архитектуры</a:t>
            </a:r>
            <a:r>
              <a:rPr lang="ru-RU" dirty="0" smtClean="0"/>
              <a:t> является наличие следующих свойств: </a:t>
            </a:r>
          </a:p>
          <a:p>
            <a:r>
              <a:rPr lang="ru-RU" dirty="0" smtClean="0"/>
              <a:t>Большое число внутренних регистров (индивидуальных ячеек памяти процессора). </a:t>
            </a:r>
          </a:p>
          <a:p>
            <a:r>
              <a:rPr lang="ru-RU" dirty="0" smtClean="0"/>
              <a:t>Универсальный формат всех операций. </a:t>
            </a:r>
          </a:p>
          <a:p>
            <a:r>
              <a:rPr lang="ru-RU" dirty="0" smtClean="0"/>
              <a:t>Равное время выполнения всех машинных команд.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98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Современные процессоры устроены по принципу матрёшки:</a:t>
            </a:r>
          </a:p>
          <a:p>
            <a:pPr lvl="1"/>
            <a:r>
              <a:rPr lang="ru-RU" dirty="0" smtClean="0"/>
              <a:t>каждое ядро процессора построено по принципам </a:t>
            </a:r>
            <a:r>
              <a:rPr lang="en-US" dirty="0" smtClean="0"/>
              <a:t>CISC</a:t>
            </a:r>
            <a:r>
              <a:rPr lang="ru-RU" dirty="0" smtClean="0"/>
              <a:t>-архитектуры;</a:t>
            </a:r>
          </a:p>
          <a:p>
            <a:pPr lvl="1"/>
            <a:r>
              <a:rPr lang="ru-RU" dirty="0" smtClean="0"/>
              <a:t>все операции, транслируются набор </a:t>
            </a:r>
            <a:r>
              <a:rPr lang="en-US" dirty="0" smtClean="0"/>
              <a:t>RISC-</a:t>
            </a:r>
            <a:r>
              <a:rPr lang="ru-RU" dirty="0" smtClean="0"/>
              <a:t>команд и исполняются </a:t>
            </a:r>
            <a:r>
              <a:rPr lang="en-US" dirty="0" smtClean="0"/>
              <a:t>RISC-</a:t>
            </a:r>
            <a:r>
              <a:rPr lang="ru-RU" dirty="0" smtClean="0"/>
              <a:t>модулем ядра.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2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выглядит программа в памяти компьютера, построенного согласно архитектурным принципам Джона фон </a:t>
            </a:r>
            <a:r>
              <a:rPr lang="ru-RU" dirty="0" smtClean="0"/>
              <a:t>Неймана?</a:t>
            </a:r>
            <a:endParaRPr lang="en-US" dirty="0" smtClean="0"/>
          </a:p>
          <a:p>
            <a:pPr lvl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данные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и код программы располагаются в единой области памяти; процессор не знает, где лежат данные, а где – код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данные и код программы разделены, </a:t>
            </a:r>
            <a:r>
              <a:rPr lang="ru-RU" dirty="0"/>
              <a:t>однако процессор не знает, где лежат данные, а где – </a:t>
            </a:r>
            <a:r>
              <a:rPr lang="ru-RU" dirty="0" smtClean="0"/>
              <a:t>код;</a:t>
            </a:r>
          </a:p>
          <a:p>
            <a:pPr lvl="1"/>
            <a:r>
              <a:rPr lang="ru-RU" dirty="0"/>
              <a:t>данные и код программы располагаются в единой области памяти</a:t>
            </a:r>
            <a:r>
              <a:rPr lang="ru-RU" dirty="0" smtClean="0"/>
              <a:t>; процессор может определить тип содержимого любой ячейки памяти.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называется архитектура процессора, который умеет выполнять только команды: «+», «-», «*», «/», «поменять две ячейки памяти местами», «переместиться к заданной ячейки памяти»?</a:t>
            </a:r>
            <a:endParaRPr lang="en-US" dirty="0" smtClean="0"/>
          </a:p>
          <a:p>
            <a:pPr lvl="1"/>
            <a:r>
              <a:rPr lang="en-US" dirty="0" smtClean="0"/>
              <a:t>MISC</a:t>
            </a:r>
            <a:endParaRPr lang="ru-RU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RISC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CISC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ru-RU" dirty="0"/>
              <a:t>Архитектура фон </a:t>
            </a:r>
            <a:r>
              <a:rPr lang="ru-RU" dirty="0" smtClean="0"/>
              <a:t>Неймана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называется архитектура процессора, который умеет выполнять множество операций, в том числе: «+», «-», «*», «</a:t>
            </a:r>
            <a:r>
              <a:rPr lang="en-US" dirty="0" smtClean="0"/>
              <a:t>sin(x)</a:t>
            </a:r>
            <a:r>
              <a:rPr lang="ru-RU" dirty="0" smtClean="0"/>
              <a:t>», «</a:t>
            </a:r>
            <a:r>
              <a:rPr lang="en-US" dirty="0"/>
              <a:t>n</a:t>
            </a:r>
            <a:r>
              <a:rPr lang="en-US" dirty="0" smtClean="0"/>
              <a:t>!</a:t>
            </a:r>
            <a:r>
              <a:rPr lang="ru-RU" dirty="0" smtClean="0"/>
              <a:t>», «</a:t>
            </a:r>
            <a:r>
              <a:rPr lang="en-US" dirty="0" smtClean="0"/>
              <a:t>log(x)</a:t>
            </a:r>
            <a:r>
              <a:rPr lang="ru-RU" dirty="0" smtClean="0"/>
              <a:t>»?</a:t>
            </a:r>
          </a:p>
          <a:p>
            <a:pPr lvl="1"/>
            <a:r>
              <a:rPr lang="en-US" dirty="0" smtClean="0"/>
              <a:t>MISC</a:t>
            </a:r>
          </a:p>
          <a:p>
            <a:pPr lvl="1"/>
            <a:r>
              <a:rPr lang="en-US" dirty="0" smtClean="0"/>
              <a:t>RISC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CISC</a:t>
            </a:r>
          </a:p>
          <a:p>
            <a:pPr lvl="1"/>
            <a:r>
              <a:rPr lang="ru-RU" dirty="0" smtClean="0"/>
              <a:t>Архитектура фон Неймана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33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фон Неймана (англ. </a:t>
            </a:r>
            <a:r>
              <a:rPr lang="ru-RU" dirty="0" err="1" smtClean="0"/>
              <a:t>von</a:t>
            </a:r>
            <a:r>
              <a:rPr lang="ru-RU" dirty="0" smtClean="0"/>
              <a:t> </a:t>
            </a:r>
            <a:r>
              <a:rPr lang="ru-RU" dirty="0" err="1" smtClean="0"/>
              <a:t>Neumann</a:t>
            </a:r>
            <a:r>
              <a:rPr lang="ru-RU" dirty="0" smtClean="0"/>
              <a:t> </a:t>
            </a:r>
            <a:r>
              <a:rPr lang="ru-RU" dirty="0" err="1" smtClean="0"/>
              <a:t>architecture</a:t>
            </a:r>
            <a:r>
              <a:rPr lang="ru-RU" dirty="0" smtClean="0"/>
              <a:t>) — широко известный принцип совместного хранения программ и данных в памяти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30-х годах правительство США поручило Гарвардскому и Принстонскому университетам разработать архитектуру ЭВМ для военно-морской артиллерии.</a:t>
            </a:r>
          </a:p>
          <a:p>
            <a:r>
              <a:rPr lang="ru-RU" dirty="0" smtClean="0"/>
              <a:t>Победила разработка Принстонского университета, более известная как архитектура фон Неймана.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5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В 1946 году</a:t>
            </a:r>
            <a:r>
              <a:rPr lang="ru-RU" dirty="0" smtClean="0"/>
              <a:t> трое учёных — Артур </a:t>
            </a:r>
            <a:r>
              <a:rPr lang="ru-RU" dirty="0" err="1" smtClean="0"/>
              <a:t>Бёркс</a:t>
            </a:r>
            <a:r>
              <a:rPr lang="ru-RU" dirty="0" smtClean="0"/>
              <a:t>, Герман </a:t>
            </a:r>
            <a:r>
              <a:rPr lang="ru-RU" dirty="0" err="1" smtClean="0"/>
              <a:t>Голдстайн</a:t>
            </a:r>
            <a:r>
              <a:rPr lang="ru-RU" dirty="0" smtClean="0"/>
              <a:t> и Джон фон Нейман — опубликовали статью «</a:t>
            </a:r>
            <a:r>
              <a:rPr lang="en-US" dirty="0" smtClean="0"/>
              <a:t>Preliminary Discussion of the Logical Design of an Electronic Computing Instrument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В статье обосновывалось </a:t>
            </a:r>
            <a:r>
              <a:rPr lang="ru-RU" b="1" dirty="0" smtClean="0"/>
              <a:t>использование двоичной системы для представления данных</a:t>
            </a:r>
            <a:r>
              <a:rPr lang="ru-RU" dirty="0" smtClean="0"/>
              <a:t> в ЭВМ, выдвигалась </a:t>
            </a:r>
            <a:r>
              <a:rPr lang="ru-RU" b="1" dirty="0" smtClean="0"/>
              <a:t>идея использования общей памяти для программы и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Имя фон Неймана было достаточно широко известно в науке того времени, что отодвинуло на второй план его соавторов, и данные идеи получили название «принципы фон Неймана».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9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Принцип №1: принцип двоичного кодирования.</a:t>
            </a:r>
          </a:p>
          <a:p>
            <a:r>
              <a:rPr lang="ru-RU" dirty="0" smtClean="0"/>
              <a:t>Для представления данных и команд используется двоичная система счисления.</a:t>
            </a:r>
          </a:p>
          <a:p>
            <a:r>
              <a:rPr lang="ru-RU" dirty="0" smtClean="0"/>
              <a:t>Байт – 8 бит, в байте может храниться 256 «символов».</a:t>
            </a:r>
          </a:p>
          <a:p>
            <a:r>
              <a:rPr lang="ru-RU" dirty="0" smtClean="0"/>
              <a:t>Машинное слово – 2 байта.</a:t>
            </a:r>
          </a:p>
          <a:p>
            <a:r>
              <a:rPr lang="ru-RU" dirty="0" smtClean="0"/>
              <a:t>Двойное слово – 4 байта, как правило используется для хранения целых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10810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№2: принцип однородности памяти.</a:t>
            </a:r>
          </a:p>
          <a:p>
            <a:r>
              <a:rPr lang="ru-RU" dirty="0" smtClean="0"/>
              <a:t>Команды и данные:</a:t>
            </a:r>
          </a:p>
          <a:p>
            <a:pPr lvl="1"/>
            <a:r>
              <a:rPr lang="ru-RU" dirty="0" smtClean="0"/>
              <a:t>хранятся в одной памяти;</a:t>
            </a:r>
          </a:p>
          <a:p>
            <a:pPr lvl="1"/>
            <a:r>
              <a:rPr lang="ru-RU" dirty="0" smtClean="0"/>
              <a:t>кодируются в одной и той же системе счисления.</a:t>
            </a:r>
          </a:p>
          <a:p>
            <a:r>
              <a:rPr lang="ru-RU" dirty="0" smtClean="0"/>
              <a:t>Над командами можно выполнять такие же действия, как и над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9005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№3: Принцип адресуемости памяти.</a:t>
            </a:r>
          </a:p>
          <a:p>
            <a:pPr lvl="1"/>
            <a:r>
              <a:rPr lang="ru-RU" dirty="0" smtClean="0"/>
              <a:t>Память состоит из пронумерованных ячеек.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роцессору в произвольный момент времени доступна любая ячейка.</a:t>
            </a:r>
          </a:p>
        </p:txBody>
      </p:sp>
    </p:spTree>
    <p:extLst>
      <p:ext uri="{BB962C8B-B14F-4D97-AF65-F5344CB8AC3E}">
        <p14:creationId xmlns:p14="http://schemas.microsoft.com/office/powerpoint/2010/main" val="23787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Принцип №4: Принцип программного управления.</a:t>
            </a:r>
          </a:p>
          <a:p>
            <a:r>
              <a:rPr lang="ru-RU" dirty="0" smtClean="0"/>
              <a:t>Все команды располагаются в памяти и выполняются процессором последовательно: одна после завершения другой.</a:t>
            </a:r>
          </a:p>
          <a:p>
            <a:r>
              <a:rPr lang="ru-RU" dirty="0" smtClean="0"/>
              <a:t>Цикл выполнения выглядит следующим образом:</a:t>
            </a:r>
          </a:p>
          <a:p>
            <a:pPr lvl="1"/>
            <a:r>
              <a:rPr lang="ru-RU" dirty="0" smtClean="0"/>
              <a:t>выборка команды из памяти;</a:t>
            </a:r>
          </a:p>
          <a:p>
            <a:pPr lvl="1"/>
            <a:r>
              <a:rPr lang="ru-RU" dirty="0" smtClean="0"/>
              <a:t>Декодирование (распознавание) команды;</a:t>
            </a:r>
          </a:p>
          <a:p>
            <a:pPr lvl="1"/>
            <a:r>
              <a:rPr lang="ru-RU" dirty="0" smtClean="0"/>
              <a:t>исполнение.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28800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Традиционная архитектура процессора развивалась по принципу объединения часто используемых последовательностей элементарных машинных команд в одну операцию.</a:t>
            </a:r>
          </a:p>
          <a:p>
            <a:r>
              <a:rPr lang="ru-RU" dirty="0" smtClean="0"/>
              <a:t>В результате сформировался набор команд, состоящий как из простых машинных команд, так и из набора более сложных операций, объединяющих в одной машинной команде операции чтения/записи данных и арифметические действия над данными (синус, логарифм, векторное произведение).</a:t>
            </a:r>
          </a:p>
          <a:p>
            <a:r>
              <a:rPr lang="ru-RU" dirty="0" smtClean="0"/>
              <a:t>В конце концов количество сложных операций в несколько раз превысило количество элементарных машинных команд.</a:t>
            </a:r>
          </a:p>
          <a:p>
            <a:r>
              <a:rPr lang="ru-RU" dirty="0" smtClean="0"/>
              <a:t>Подобная архитектура получило название CISC (</a:t>
            </a:r>
            <a:r>
              <a:rPr lang="ru-RU" dirty="0" err="1" smtClean="0"/>
              <a:t>Complex</a:t>
            </a:r>
            <a:r>
              <a:rPr lang="ru-RU" dirty="0" smtClean="0"/>
              <a:t> </a:t>
            </a:r>
            <a:r>
              <a:rPr lang="ru-RU" dirty="0" err="1" smtClean="0"/>
              <a:t>Instruction</a:t>
            </a:r>
            <a:r>
              <a:rPr lang="ru-RU" dirty="0" smtClean="0"/>
              <a:t>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Computing</a:t>
            </a:r>
            <a:r>
              <a:rPr lang="ru-RU" dirty="0" smtClean="0"/>
              <a:t> - вычислитель с полным набором инструкций).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5264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660</Words>
  <Application>Microsoft Office PowerPoint</Application>
  <PresentationFormat>Экран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Архитектурные принципы фон Неймана</vt:lpstr>
      <vt:lpstr>Архитектура фон Неймана</vt:lpstr>
      <vt:lpstr>Архитектура фон Неймана</vt:lpstr>
      <vt:lpstr>Принципы фон Неймана</vt:lpstr>
      <vt:lpstr>Принципы фон Неймана</vt:lpstr>
      <vt:lpstr>Принципы фон Неймана</vt:lpstr>
      <vt:lpstr>Принципы фон Неймана</vt:lpstr>
      <vt:lpstr>Принципы фон Неймана</vt:lpstr>
      <vt:lpstr>Архитектура процессора</vt:lpstr>
      <vt:lpstr>Архитектура процессора</vt:lpstr>
      <vt:lpstr>Архитектура процессора</vt:lpstr>
      <vt:lpstr>Архитектура процессора</vt:lpstr>
      <vt:lpstr>Контрольные вопросы</vt:lpstr>
    </vt:vector>
  </TitlesOfParts>
  <Company>УрФУ им. Б.Н.Ельцина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принципы фон Неймана</dc:title>
  <dc:creator>Паначёв М.А.</dc:creator>
  <cp:lastModifiedBy>Max Panachev</cp:lastModifiedBy>
  <cp:revision>11</cp:revision>
  <dcterms:created xsi:type="dcterms:W3CDTF">2011-11-19T09:51:38Z</dcterms:created>
  <dcterms:modified xsi:type="dcterms:W3CDTF">2011-11-21T03:45:07Z</dcterms:modified>
</cp:coreProperties>
</file>