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70" r:id="rId5"/>
    <p:sldId id="271" r:id="rId6"/>
    <p:sldId id="284" r:id="rId7"/>
    <p:sldId id="286" r:id="rId8"/>
    <p:sldId id="276" r:id="rId9"/>
    <p:sldId id="277" r:id="rId10"/>
    <p:sldId id="272" r:id="rId11"/>
    <p:sldId id="285" r:id="rId12"/>
    <p:sldId id="279" r:id="rId13"/>
    <p:sldId id="287" r:id="rId14"/>
    <p:sldId id="274" r:id="rId15"/>
    <p:sldId id="278" r:id="rId16"/>
    <p:sldId id="280" r:id="rId17"/>
    <p:sldId id="281" r:id="rId18"/>
    <p:sldId id="282" r:id="rId19"/>
    <p:sldId id="26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43" autoAdjust="0"/>
  </p:normalViewPr>
  <p:slideViewPr>
    <p:cSldViewPr>
      <p:cViewPr varScale="1">
        <p:scale>
          <a:sx n="64" d="100"/>
          <a:sy n="64" d="100"/>
        </p:scale>
        <p:origin x="-156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F5881-858F-4B7A-A617-23300775B8D4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47CEDC1-67D8-43A4-A3D6-C70ABF5BE089}">
      <dgm:prSet phldrT="[Текст]"/>
      <dgm:spPr/>
      <dgm:t>
        <a:bodyPr/>
        <a:lstStyle/>
        <a:p>
          <a:r>
            <a:rPr lang="ru-RU" dirty="0" smtClean="0"/>
            <a:t>-</a:t>
          </a:r>
          <a:endParaRPr lang="ru-RU" dirty="0"/>
        </a:p>
      </dgm:t>
    </dgm:pt>
    <dgm:pt modelId="{636B02B0-8522-40D0-8D2B-05658700EFC0}" type="parTrans" cxnId="{C4594ECB-F22A-43A4-A043-DAD9F8E56BED}">
      <dgm:prSet/>
      <dgm:spPr/>
      <dgm:t>
        <a:bodyPr/>
        <a:lstStyle/>
        <a:p>
          <a:endParaRPr lang="ru-RU"/>
        </a:p>
      </dgm:t>
    </dgm:pt>
    <dgm:pt modelId="{CF3B6743-ACC3-4805-B56E-201DA1B53F2D}" type="sibTrans" cxnId="{C4594ECB-F22A-43A4-A043-DAD9F8E56BED}">
      <dgm:prSet/>
      <dgm:spPr/>
      <dgm:t>
        <a:bodyPr/>
        <a:lstStyle/>
        <a:p>
          <a:endParaRPr lang="ru-RU"/>
        </a:p>
      </dgm:t>
    </dgm:pt>
    <dgm:pt modelId="{E21672AE-EC13-4E34-9725-8A0D55F46D5C}">
      <dgm:prSet phldrT="[Текст]"/>
      <dgm:spPr/>
      <dgm:t>
        <a:bodyPr/>
        <a:lstStyle/>
        <a:p>
          <a:r>
            <a:rPr lang="en-US" dirty="0" smtClean="0"/>
            <a:t>*</a:t>
          </a:r>
          <a:endParaRPr lang="ru-RU" dirty="0"/>
        </a:p>
      </dgm:t>
    </dgm:pt>
    <dgm:pt modelId="{DBB85054-1D93-48E2-8E82-6888CD02A66C}" type="parTrans" cxnId="{FD06AA60-D809-46D4-A747-E9832AD28D38}">
      <dgm:prSet/>
      <dgm:spPr/>
      <dgm:t>
        <a:bodyPr/>
        <a:lstStyle/>
        <a:p>
          <a:endParaRPr lang="ru-RU"/>
        </a:p>
      </dgm:t>
    </dgm:pt>
    <dgm:pt modelId="{A2D81F4D-0C4A-4B71-8F68-D2F84318260E}" type="sibTrans" cxnId="{FD06AA60-D809-46D4-A747-E9832AD28D38}">
      <dgm:prSet/>
      <dgm:spPr/>
      <dgm:t>
        <a:bodyPr/>
        <a:lstStyle/>
        <a:p>
          <a:endParaRPr lang="ru-RU"/>
        </a:p>
      </dgm:t>
    </dgm:pt>
    <dgm:pt modelId="{3139854E-160C-4CCE-862D-0FB90E0085BD}">
      <dgm:prSet phldrT="[Текст]"/>
      <dgm:spPr/>
      <dgm:t>
        <a:bodyPr/>
        <a:lstStyle/>
        <a:p>
          <a:r>
            <a:rPr lang="en-US" dirty="0" smtClean="0"/>
            <a:t>E</a:t>
          </a:r>
          <a:endParaRPr lang="ru-RU" dirty="0"/>
        </a:p>
      </dgm:t>
    </dgm:pt>
    <dgm:pt modelId="{42FE7E4F-823E-4E96-985C-3532A36AC97D}" type="parTrans" cxnId="{F88FB241-CE04-49D9-BDF5-A92D85BE4F9C}">
      <dgm:prSet/>
      <dgm:spPr/>
      <dgm:t>
        <a:bodyPr/>
        <a:lstStyle/>
        <a:p>
          <a:endParaRPr lang="ru-RU"/>
        </a:p>
      </dgm:t>
    </dgm:pt>
    <dgm:pt modelId="{96B15D71-369F-4617-A62E-72A11ECCA441}" type="sibTrans" cxnId="{F88FB241-CE04-49D9-BDF5-A92D85BE4F9C}">
      <dgm:prSet/>
      <dgm:spPr/>
      <dgm:t>
        <a:bodyPr/>
        <a:lstStyle/>
        <a:p>
          <a:endParaRPr lang="ru-RU"/>
        </a:p>
      </dgm:t>
    </dgm:pt>
    <dgm:pt modelId="{74438E88-A478-4E49-A4AC-B98B85806828}">
      <dgm:prSet phldrT="[Текст]"/>
      <dgm:spPr/>
      <dgm:t>
        <a:bodyPr/>
        <a:lstStyle/>
        <a:p>
          <a:r>
            <a:rPr lang="en-US" dirty="0" smtClean="0"/>
            <a:t>+</a:t>
          </a:r>
          <a:endParaRPr lang="ru-RU" dirty="0"/>
        </a:p>
      </dgm:t>
    </dgm:pt>
    <dgm:pt modelId="{57C8F984-324A-4F9C-8B21-CE23813D8E79}" type="parTrans" cxnId="{7D457064-2D3F-4F71-8103-9F04D156E402}">
      <dgm:prSet/>
      <dgm:spPr/>
      <dgm:t>
        <a:bodyPr/>
        <a:lstStyle/>
        <a:p>
          <a:endParaRPr lang="ru-RU"/>
        </a:p>
      </dgm:t>
    </dgm:pt>
    <dgm:pt modelId="{E10F59A3-AA18-4520-B481-A1CA2DBE7950}" type="sibTrans" cxnId="{7D457064-2D3F-4F71-8103-9F04D156E402}">
      <dgm:prSet/>
      <dgm:spPr/>
      <dgm:t>
        <a:bodyPr/>
        <a:lstStyle/>
        <a:p>
          <a:endParaRPr lang="ru-RU"/>
        </a:p>
      </dgm:t>
    </dgm:pt>
    <dgm:pt modelId="{DCC9ADA4-E248-43F5-B300-BD1ABE056AD3}">
      <dgm:prSet phldrT="[Текст]"/>
      <dgm:spPr/>
      <dgm:t>
        <a:bodyPr/>
        <a:lstStyle/>
        <a:p>
          <a:r>
            <a:rPr lang="en-US" dirty="0" smtClean="0"/>
            <a:t>C</a:t>
          </a:r>
        </a:p>
      </dgm:t>
    </dgm:pt>
    <dgm:pt modelId="{34BBAB4D-10C0-41E7-859E-C025BAF26F25}" type="parTrans" cxnId="{09884417-5445-4D85-BFD0-1CCCF30C7ABE}">
      <dgm:prSet/>
      <dgm:spPr/>
      <dgm:t>
        <a:bodyPr/>
        <a:lstStyle/>
        <a:p>
          <a:endParaRPr lang="ru-RU"/>
        </a:p>
      </dgm:t>
    </dgm:pt>
    <dgm:pt modelId="{05A1E2F0-53CA-4AE3-909E-9481CD48FB17}" type="sibTrans" cxnId="{09884417-5445-4D85-BFD0-1CCCF30C7ABE}">
      <dgm:prSet/>
      <dgm:spPr/>
      <dgm:t>
        <a:bodyPr/>
        <a:lstStyle/>
        <a:p>
          <a:endParaRPr lang="ru-RU"/>
        </a:p>
      </dgm:t>
    </dgm:pt>
    <dgm:pt modelId="{853E284B-46B6-4932-841A-185E2329F908}">
      <dgm:prSet phldrT="[Текст]"/>
      <dgm:spPr/>
      <dgm:t>
        <a:bodyPr/>
        <a:lstStyle/>
        <a:p>
          <a:r>
            <a:rPr lang="en-US" dirty="0" smtClean="0"/>
            <a:t>D</a:t>
          </a:r>
        </a:p>
      </dgm:t>
    </dgm:pt>
    <dgm:pt modelId="{69385221-94CC-45DB-ACAB-CCE00D7F4804}" type="parTrans" cxnId="{E64C8258-E75B-4130-A0F3-336854B7C340}">
      <dgm:prSet/>
      <dgm:spPr/>
      <dgm:t>
        <a:bodyPr/>
        <a:lstStyle/>
        <a:p>
          <a:endParaRPr lang="ru-RU"/>
        </a:p>
      </dgm:t>
    </dgm:pt>
    <dgm:pt modelId="{9BA05FCA-47B5-4EBD-9724-F38F91AC250E}" type="sibTrans" cxnId="{E64C8258-E75B-4130-A0F3-336854B7C340}">
      <dgm:prSet/>
      <dgm:spPr/>
      <dgm:t>
        <a:bodyPr/>
        <a:lstStyle/>
        <a:p>
          <a:endParaRPr lang="ru-RU"/>
        </a:p>
      </dgm:t>
    </dgm:pt>
    <dgm:pt modelId="{02DBF0A8-CFAD-4727-A5F3-46C60BFE4BB9}">
      <dgm:prSet phldrT="[Текст]"/>
      <dgm:spPr/>
      <dgm:t>
        <a:bodyPr/>
        <a:lstStyle/>
        <a:p>
          <a:r>
            <a:rPr lang="en-US" dirty="0" smtClean="0"/>
            <a:t>+</a:t>
          </a:r>
          <a:endParaRPr lang="ru-RU" dirty="0"/>
        </a:p>
      </dgm:t>
    </dgm:pt>
    <dgm:pt modelId="{877EF49D-2245-4E18-9140-50D49D11CC8B}" type="parTrans" cxnId="{1A0A9E7A-BA07-4F44-8701-98AD048836F2}">
      <dgm:prSet/>
      <dgm:spPr/>
      <dgm:t>
        <a:bodyPr/>
        <a:lstStyle/>
        <a:p>
          <a:endParaRPr lang="ru-RU"/>
        </a:p>
      </dgm:t>
    </dgm:pt>
    <dgm:pt modelId="{FBC07068-B832-4384-BDA1-C34947D7756B}" type="sibTrans" cxnId="{1A0A9E7A-BA07-4F44-8701-98AD048836F2}">
      <dgm:prSet/>
      <dgm:spPr/>
      <dgm:t>
        <a:bodyPr/>
        <a:lstStyle/>
        <a:p>
          <a:endParaRPr lang="ru-RU"/>
        </a:p>
      </dgm:t>
    </dgm:pt>
    <dgm:pt modelId="{2EF1A66E-B915-41CE-8C73-D8091E4D8002}">
      <dgm:prSet phldrT="[Текст]"/>
      <dgm:spPr/>
      <dgm:t>
        <a:bodyPr/>
        <a:lstStyle/>
        <a:p>
          <a:r>
            <a:rPr lang="en-US" dirty="0" smtClean="0"/>
            <a:t>A</a:t>
          </a:r>
          <a:endParaRPr lang="ru-RU" dirty="0"/>
        </a:p>
      </dgm:t>
    </dgm:pt>
    <dgm:pt modelId="{08C4B983-B813-4E72-9203-EF42B512DCB1}" type="parTrans" cxnId="{E96D9658-D16D-4544-A026-0DBF9CB897DC}">
      <dgm:prSet/>
      <dgm:spPr/>
      <dgm:t>
        <a:bodyPr/>
        <a:lstStyle/>
        <a:p>
          <a:endParaRPr lang="ru-RU"/>
        </a:p>
      </dgm:t>
    </dgm:pt>
    <dgm:pt modelId="{AA9D384C-DD6E-4520-8E07-13A09E623284}" type="sibTrans" cxnId="{E96D9658-D16D-4544-A026-0DBF9CB897DC}">
      <dgm:prSet/>
      <dgm:spPr/>
      <dgm:t>
        <a:bodyPr/>
        <a:lstStyle/>
        <a:p>
          <a:endParaRPr lang="ru-RU"/>
        </a:p>
      </dgm:t>
    </dgm:pt>
    <dgm:pt modelId="{F660B97B-A04B-43FA-974D-E0A718AB5607}">
      <dgm:prSet phldrT="[Текст]"/>
      <dgm:spPr/>
      <dgm:t>
        <a:bodyPr/>
        <a:lstStyle/>
        <a:p>
          <a:r>
            <a:rPr lang="en-US" dirty="0" smtClean="0"/>
            <a:t>B</a:t>
          </a:r>
          <a:endParaRPr lang="ru-RU" dirty="0"/>
        </a:p>
      </dgm:t>
    </dgm:pt>
    <dgm:pt modelId="{B754D88A-5BB6-46E1-B07A-8E0F8801B635}" type="parTrans" cxnId="{D6A70340-6D8C-42D9-AF0C-75445930FEA0}">
      <dgm:prSet/>
      <dgm:spPr/>
      <dgm:t>
        <a:bodyPr/>
        <a:lstStyle/>
        <a:p>
          <a:endParaRPr lang="ru-RU"/>
        </a:p>
      </dgm:t>
    </dgm:pt>
    <dgm:pt modelId="{2D3B5344-3B05-4DFC-9981-A59ACBDA199D}" type="sibTrans" cxnId="{D6A70340-6D8C-42D9-AF0C-75445930FEA0}">
      <dgm:prSet/>
      <dgm:spPr/>
      <dgm:t>
        <a:bodyPr/>
        <a:lstStyle/>
        <a:p>
          <a:endParaRPr lang="ru-RU"/>
        </a:p>
      </dgm:t>
    </dgm:pt>
    <dgm:pt modelId="{BBA9257A-3002-4814-859D-56E949A5604A}" type="pres">
      <dgm:prSet presAssocID="{C66F5881-858F-4B7A-A617-23300775B8D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E361FB2-D7A5-4B0F-8542-81148ED68F4A}" type="pres">
      <dgm:prSet presAssocID="{C66F5881-858F-4B7A-A617-23300775B8D4}" presName="hierFlow" presStyleCnt="0"/>
      <dgm:spPr/>
    </dgm:pt>
    <dgm:pt modelId="{4CE2CBE1-61F3-4F1D-AA32-736DA234920A}" type="pres">
      <dgm:prSet presAssocID="{C66F5881-858F-4B7A-A617-23300775B8D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66B73B-E417-4CFE-98B7-5B5FFC1161B2}" type="pres">
      <dgm:prSet presAssocID="{247CEDC1-67D8-43A4-A3D6-C70ABF5BE089}" presName="Name14" presStyleCnt="0"/>
      <dgm:spPr/>
    </dgm:pt>
    <dgm:pt modelId="{90720B55-92A2-429B-8C47-956AF43EF516}" type="pres">
      <dgm:prSet presAssocID="{247CEDC1-67D8-43A4-A3D6-C70ABF5BE08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A78DDF8-2666-41D0-8E1F-466CBFA3B835}" type="pres">
      <dgm:prSet presAssocID="{247CEDC1-67D8-43A4-A3D6-C70ABF5BE089}" presName="hierChild2" presStyleCnt="0"/>
      <dgm:spPr/>
    </dgm:pt>
    <dgm:pt modelId="{8CB6E954-C936-4FAD-9228-B091FDC47A41}" type="pres">
      <dgm:prSet presAssocID="{DBB85054-1D93-48E2-8E82-6888CD02A66C}" presName="Name19" presStyleLbl="parChTrans1D2" presStyleIdx="0" presStyleCnt="2"/>
      <dgm:spPr/>
      <dgm:t>
        <a:bodyPr/>
        <a:lstStyle/>
        <a:p>
          <a:endParaRPr lang="ru-RU"/>
        </a:p>
      </dgm:t>
    </dgm:pt>
    <dgm:pt modelId="{A7E1E8C6-8032-45E2-89E0-3ED12E51ED09}" type="pres">
      <dgm:prSet presAssocID="{E21672AE-EC13-4E34-9725-8A0D55F46D5C}" presName="Name21" presStyleCnt="0"/>
      <dgm:spPr/>
    </dgm:pt>
    <dgm:pt modelId="{D4A6D971-BC6E-4826-8E57-6C77C1B07651}" type="pres">
      <dgm:prSet presAssocID="{E21672AE-EC13-4E34-9725-8A0D55F46D5C}" presName="level2Shape" presStyleLbl="node2" presStyleIdx="0" presStyleCnt="2"/>
      <dgm:spPr/>
      <dgm:t>
        <a:bodyPr/>
        <a:lstStyle/>
        <a:p>
          <a:endParaRPr lang="ru-RU"/>
        </a:p>
      </dgm:t>
    </dgm:pt>
    <dgm:pt modelId="{3D67B946-F5A4-4DE6-AB11-078B17EEE38D}" type="pres">
      <dgm:prSet presAssocID="{E21672AE-EC13-4E34-9725-8A0D55F46D5C}" presName="hierChild3" presStyleCnt="0"/>
      <dgm:spPr/>
    </dgm:pt>
    <dgm:pt modelId="{38004260-F243-4FD1-A07E-BFC66FF546A0}" type="pres">
      <dgm:prSet presAssocID="{57C8F984-324A-4F9C-8B21-CE23813D8E79}" presName="Name19" presStyleLbl="parChTrans1D3" presStyleIdx="0" presStyleCnt="2"/>
      <dgm:spPr/>
      <dgm:t>
        <a:bodyPr/>
        <a:lstStyle/>
        <a:p>
          <a:endParaRPr lang="ru-RU"/>
        </a:p>
      </dgm:t>
    </dgm:pt>
    <dgm:pt modelId="{7AEECD98-61B1-4A31-B16A-145E413514E2}" type="pres">
      <dgm:prSet presAssocID="{74438E88-A478-4E49-A4AC-B98B85806828}" presName="Name21" presStyleCnt="0"/>
      <dgm:spPr/>
    </dgm:pt>
    <dgm:pt modelId="{C2B87E09-3ACC-4D7A-89DB-F74B050754D7}" type="pres">
      <dgm:prSet presAssocID="{74438E88-A478-4E49-A4AC-B98B85806828}" presName="level2Shape" presStyleLbl="node3" presStyleIdx="0" presStyleCnt="2"/>
      <dgm:spPr/>
      <dgm:t>
        <a:bodyPr/>
        <a:lstStyle/>
        <a:p>
          <a:endParaRPr lang="ru-RU"/>
        </a:p>
      </dgm:t>
    </dgm:pt>
    <dgm:pt modelId="{29777FD6-6B54-4ED7-9BF6-12E64DDB7BD2}" type="pres">
      <dgm:prSet presAssocID="{74438E88-A478-4E49-A4AC-B98B85806828}" presName="hierChild3" presStyleCnt="0"/>
      <dgm:spPr/>
    </dgm:pt>
    <dgm:pt modelId="{2D335F5F-AEE5-4765-889F-3EA6970DEB9B}" type="pres">
      <dgm:prSet presAssocID="{34BBAB4D-10C0-41E7-859E-C025BAF26F25}" presName="Name19" presStyleLbl="parChTrans1D4" presStyleIdx="0" presStyleCnt="4"/>
      <dgm:spPr/>
      <dgm:t>
        <a:bodyPr/>
        <a:lstStyle/>
        <a:p>
          <a:endParaRPr lang="ru-RU"/>
        </a:p>
      </dgm:t>
    </dgm:pt>
    <dgm:pt modelId="{B77D8760-C884-4574-8F31-7A261C938580}" type="pres">
      <dgm:prSet presAssocID="{DCC9ADA4-E248-43F5-B300-BD1ABE056AD3}" presName="Name21" presStyleCnt="0"/>
      <dgm:spPr/>
    </dgm:pt>
    <dgm:pt modelId="{9FB3B663-AFB3-46D1-A47F-E62CE1800544}" type="pres">
      <dgm:prSet presAssocID="{DCC9ADA4-E248-43F5-B300-BD1ABE056AD3}" presName="level2Shape" presStyleLbl="node4" presStyleIdx="0" presStyleCnt="4"/>
      <dgm:spPr/>
      <dgm:t>
        <a:bodyPr/>
        <a:lstStyle/>
        <a:p>
          <a:endParaRPr lang="ru-RU"/>
        </a:p>
      </dgm:t>
    </dgm:pt>
    <dgm:pt modelId="{797D36CB-BB1E-40FA-9EEF-748DF3A5DC0C}" type="pres">
      <dgm:prSet presAssocID="{DCC9ADA4-E248-43F5-B300-BD1ABE056AD3}" presName="hierChild3" presStyleCnt="0"/>
      <dgm:spPr/>
    </dgm:pt>
    <dgm:pt modelId="{CDE9A627-E3AD-4EDD-B845-2A11F4B7C200}" type="pres">
      <dgm:prSet presAssocID="{69385221-94CC-45DB-ACAB-CCE00D7F4804}" presName="Name19" presStyleLbl="parChTrans1D4" presStyleIdx="1" presStyleCnt="4"/>
      <dgm:spPr/>
      <dgm:t>
        <a:bodyPr/>
        <a:lstStyle/>
        <a:p>
          <a:endParaRPr lang="ru-RU"/>
        </a:p>
      </dgm:t>
    </dgm:pt>
    <dgm:pt modelId="{92A5AD08-EEFE-4708-8B53-7A62FF97C0BB}" type="pres">
      <dgm:prSet presAssocID="{853E284B-46B6-4932-841A-185E2329F908}" presName="Name21" presStyleCnt="0"/>
      <dgm:spPr/>
    </dgm:pt>
    <dgm:pt modelId="{23EDF1EE-4663-4C9D-ABEE-1F6650D4166B}" type="pres">
      <dgm:prSet presAssocID="{853E284B-46B6-4932-841A-185E2329F908}" presName="level2Shape" presStyleLbl="node4" presStyleIdx="1" presStyleCnt="4"/>
      <dgm:spPr/>
      <dgm:t>
        <a:bodyPr/>
        <a:lstStyle/>
        <a:p>
          <a:endParaRPr lang="ru-RU"/>
        </a:p>
      </dgm:t>
    </dgm:pt>
    <dgm:pt modelId="{75CB24B9-D4D9-43E2-8D18-C285DC9E3CB1}" type="pres">
      <dgm:prSet presAssocID="{853E284B-46B6-4932-841A-185E2329F908}" presName="hierChild3" presStyleCnt="0"/>
      <dgm:spPr/>
    </dgm:pt>
    <dgm:pt modelId="{296F588C-6C6C-4C0D-93A6-A2B7ECF01E06}" type="pres">
      <dgm:prSet presAssocID="{877EF49D-2245-4E18-9140-50D49D11CC8B}" presName="Name19" presStyleLbl="parChTrans1D3" presStyleIdx="1" presStyleCnt="2"/>
      <dgm:spPr/>
      <dgm:t>
        <a:bodyPr/>
        <a:lstStyle/>
        <a:p>
          <a:endParaRPr lang="ru-RU"/>
        </a:p>
      </dgm:t>
    </dgm:pt>
    <dgm:pt modelId="{D005C95A-6635-4897-9CFF-6E5E5DC41259}" type="pres">
      <dgm:prSet presAssocID="{02DBF0A8-CFAD-4727-A5F3-46C60BFE4BB9}" presName="Name21" presStyleCnt="0"/>
      <dgm:spPr/>
    </dgm:pt>
    <dgm:pt modelId="{20BCB000-8760-467F-B341-3EC97E4A0182}" type="pres">
      <dgm:prSet presAssocID="{02DBF0A8-CFAD-4727-A5F3-46C60BFE4BB9}" presName="level2Shape" presStyleLbl="node3" presStyleIdx="1" presStyleCnt="2"/>
      <dgm:spPr/>
      <dgm:t>
        <a:bodyPr/>
        <a:lstStyle/>
        <a:p>
          <a:endParaRPr lang="ru-RU"/>
        </a:p>
      </dgm:t>
    </dgm:pt>
    <dgm:pt modelId="{D6D37190-607C-4DD0-B7DA-F92BE2EC9BE6}" type="pres">
      <dgm:prSet presAssocID="{02DBF0A8-CFAD-4727-A5F3-46C60BFE4BB9}" presName="hierChild3" presStyleCnt="0"/>
      <dgm:spPr/>
    </dgm:pt>
    <dgm:pt modelId="{EE8CF317-67FB-4F07-80E7-B9087B8A3E34}" type="pres">
      <dgm:prSet presAssocID="{08C4B983-B813-4E72-9203-EF42B512DCB1}" presName="Name19" presStyleLbl="parChTrans1D4" presStyleIdx="2" presStyleCnt="4"/>
      <dgm:spPr/>
      <dgm:t>
        <a:bodyPr/>
        <a:lstStyle/>
        <a:p>
          <a:endParaRPr lang="ru-RU"/>
        </a:p>
      </dgm:t>
    </dgm:pt>
    <dgm:pt modelId="{E56D2E9C-8569-4587-9167-9E8BDE2D5612}" type="pres">
      <dgm:prSet presAssocID="{2EF1A66E-B915-41CE-8C73-D8091E4D8002}" presName="Name21" presStyleCnt="0"/>
      <dgm:spPr/>
    </dgm:pt>
    <dgm:pt modelId="{1F3A2A4E-03EE-47F2-A207-8C0824AFF1EB}" type="pres">
      <dgm:prSet presAssocID="{2EF1A66E-B915-41CE-8C73-D8091E4D8002}" presName="level2Shape" presStyleLbl="node4" presStyleIdx="2" presStyleCnt="4"/>
      <dgm:spPr/>
      <dgm:t>
        <a:bodyPr/>
        <a:lstStyle/>
        <a:p>
          <a:endParaRPr lang="ru-RU"/>
        </a:p>
      </dgm:t>
    </dgm:pt>
    <dgm:pt modelId="{8CB8FB17-B2AB-48B0-B86A-027325D8AD6C}" type="pres">
      <dgm:prSet presAssocID="{2EF1A66E-B915-41CE-8C73-D8091E4D8002}" presName="hierChild3" presStyleCnt="0"/>
      <dgm:spPr/>
    </dgm:pt>
    <dgm:pt modelId="{BDBFAECD-2800-4AFC-9B68-4AB6A0CA9FEB}" type="pres">
      <dgm:prSet presAssocID="{B754D88A-5BB6-46E1-B07A-8E0F8801B635}" presName="Name19" presStyleLbl="parChTrans1D4" presStyleIdx="3" presStyleCnt="4"/>
      <dgm:spPr/>
      <dgm:t>
        <a:bodyPr/>
        <a:lstStyle/>
        <a:p>
          <a:endParaRPr lang="ru-RU"/>
        </a:p>
      </dgm:t>
    </dgm:pt>
    <dgm:pt modelId="{1788A73A-A180-4D9F-8018-4DEFC34F5E88}" type="pres">
      <dgm:prSet presAssocID="{F660B97B-A04B-43FA-974D-E0A718AB5607}" presName="Name21" presStyleCnt="0"/>
      <dgm:spPr/>
    </dgm:pt>
    <dgm:pt modelId="{5FA6DA00-BF59-4759-9B4C-9EB89188FAB5}" type="pres">
      <dgm:prSet presAssocID="{F660B97B-A04B-43FA-974D-E0A718AB5607}" presName="level2Shape" presStyleLbl="node4" presStyleIdx="3" presStyleCnt="4"/>
      <dgm:spPr/>
      <dgm:t>
        <a:bodyPr/>
        <a:lstStyle/>
        <a:p>
          <a:endParaRPr lang="ru-RU"/>
        </a:p>
      </dgm:t>
    </dgm:pt>
    <dgm:pt modelId="{3235FD4C-C1A7-485B-88E5-06BF7D6F626B}" type="pres">
      <dgm:prSet presAssocID="{F660B97B-A04B-43FA-974D-E0A718AB5607}" presName="hierChild3" presStyleCnt="0"/>
      <dgm:spPr/>
    </dgm:pt>
    <dgm:pt modelId="{E8108A88-EA62-4897-A6A3-F90AC1EA19ED}" type="pres">
      <dgm:prSet presAssocID="{42FE7E4F-823E-4E96-985C-3532A36AC97D}" presName="Name19" presStyleLbl="parChTrans1D2" presStyleIdx="1" presStyleCnt="2"/>
      <dgm:spPr/>
      <dgm:t>
        <a:bodyPr/>
        <a:lstStyle/>
        <a:p>
          <a:endParaRPr lang="ru-RU"/>
        </a:p>
      </dgm:t>
    </dgm:pt>
    <dgm:pt modelId="{0D5A0795-F5BA-45A6-9879-3EB0324A949A}" type="pres">
      <dgm:prSet presAssocID="{3139854E-160C-4CCE-862D-0FB90E0085BD}" presName="Name21" presStyleCnt="0"/>
      <dgm:spPr/>
    </dgm:pt>
    <dgm:pt modelId="{7C7A574A-A8D9-4738-B18C-F2AEC6CDB44D}" type="pres">
      <dgm:prSet presAssocID="{3139854E-160C-4CCE-862D-0FB90E0085BD}" presName="level2Shape" presStyleLbl="node2" presStyleIdx="1" presStyleCnt="2"/>
      <dgm:spPr/>
      <dgm:t>
        <a:bodyPr/>
        <a:lstStyle/>
        <a:p>
          <a:endParaRPr lang="ru-RU"/>
        </a:p>
      </dgm:t>
    </dgm:pt>
    <dgm:pt modelId="{D9B52401-6E1A-47B0-82F6-E13ADFEB3101}" type="pres">
      <dgm:prSet presAssocID="{3139854E-160C-4CCE-862D-0FB90E0085BD}" presName="hierChild3" presStyleCnt="0"/>
      <dgm:spPr/>
    </dgm:pt>
    <dgm:pt modelId="{A2F70824-17F7-4F27-A0F7-654370605665}" type="pres">
      <dgm:prSet presAssocID="{C66F5881-858F-4B7A-A617-23300775B8D4}" presName="bgShapesFlow" presStyleCnt="0"/>
      <dgm:spPr/>
    </dgm:pt>
  </dgm:ptLst>
  <dgm:cxnLst>
    <dgm:cxn modelId="{DB4F9689-1263-4E7A-AF53-8230C4DAB80A}" type="presOf" srcId="{69385221-94CC-45DB-ACAB-CCE00D7F4804}" destId="{CDE9A627-E3AD-4EDD-B845-2A11F4B7C200}" srcOrd="0" destOrd="0" presId="urn:microsoft.com/office/officeart/2005/8/layout/hierarchy6"/>
    <dgm:cxn modelId="{F7E33E7E-C46A-49FF-807D-20D296FF1EEC}" type="presOf" srcId="{2EF1A66E-B915-41CE-8C73-D8091E4D8002}" destId="{1F3A2A4E-03EE-47F2-A207-8C0824AFF1EB}" srcOrd="0" destOrd="0" presId="urn:microsoft.com/office/officeart/2005/8/layout/hierarchy6"/>
    <dgm:cxn modelId="{5C918227-4467-46B6-8002-782F8AED75D1}" type="presOf" srcId="{B754D88A-5BB6-46E1-B07A-8E0F8801B635}" destId="{BDBFAECD-2800-4AFC-9B68-4AB6A0CA9FEB}" srcOrd="0" destOrd="0" presId="urn:microsoft.com/office/officeart/2005/8/layout/hierarchy6"/>
    <dgm:cxn modelId="{F85C3458-BAE3-4242-8D6B-640E9F1A01F0}" type="presOf" srcId="{DCC9ADA4-E248-43F5-B300-BD1ABE056AD3}" destId="{9FB3B663-AFB3-46D1-A47F-E62CE1800544}" srcOrd="0" destOrd="0" presId="urn:microsoft.com/office/officeart/2005/8/layout/hierarchy6"/>
    <dgm:cxn modelId="{F88FB241-CE04-49D9-BDF5-A92D85BE4F9C}" srcId="{247CEDC1-67D8-43A4-A3D6-C70ABF5BE089}" destId="{3139854E-160C-4CCE-862D-0FB90E0085BD}" srcOrd="1" destOrd="0" parTransId="{42FE7E4F-823E-4E96-985C-3532A36AC97D}" sibTransId="{96B15D71-369F-4617-A62E-72A11ECCA441}"/>
    <dgm:cxn modelId="{C5E5C91C-7254-4D0E-A36F-BEE393681769}" type="presOf" srcId="{02DBF0A8-CFAD-4727-A5F3-46C60BFE4BB9}" destId="{20BCB000-8760-467F-B341-3EC97E4A0182}" srcOrd="0" destOrd="0" presId="urn:microsoft.com/office/officeart/2005/8/layout/hierarchy6"/>
    <dgm:cxn modelId="{C4594ECB-F22A-43A4-A043-DAD9F8E56BED}" srcId="{C66F5881-858F-4B7A-A617-23300775B8D4}" destId="{247CEDC1-67D8-43A4-A3D6-C70ABF5BE089}" srcOrd="0" destOrd="0" parTransId="{636B02B0-8522-40D0-8D2B-05658700EFC0}" sibTransId="{CF3B6743-ACC3-4805-B56E-201DA1B53F2D}"/>
    <dgm:cxn modelId="{435D76DF-131C-4C94-804D-CC172FA0C5A3}" type="presOf" srcId="{42FE7E4F-823E-4E96-985C-3532A36AC97D}" destId="{E8108A88-EA62-4897-A6A3-F90AC1EA19ED}" srcOrd="0" destOrd="0" presId="urn:microsoft.com/office/officeart/2005/8/layout/hierarchy6"/>
    <dgm:cxn modelId="{3296FACD-375F-4605-B0E0-E849444EAFE5}" type="presOf" srcId="{34BBAB4D-10C0-41E7-859E-C025BAF26F25}" destId="{2D335F5F-AEE5-4765-889F-3EA6970DEB9B}" srcOrd="0" destOrd="0" presId="urn:microsoft.com/office/officeart/2005/8/layout/hierarchy6"/>
    <dgm:cxn modelId="{7D457064-2D3F-4F71-8103-9F04D156E402}" srcId="{E21672AE-EC13-4E34-9725-8A0D55F46D5C}" destId="{74438E88-A478-4E49-A4AC-B98B85806828}" srcOrd="0" destOrd="0" parTransId="{57C8F984-324A-4F9C-8B21-CE23813D8E79}" sibTransId="{E10F59A3-AA18-4520-B481-A1CA2DBE7950}"/>
    <dgm:cxn modelId="{B640C994-72D7-456F-8754-1CE44DC8243C}" type="presOf" srcId="{DBB85054-1D93-48E2-8E82-6888CD02A66C}" destId="{8CB6E954-C936-4FAD-9228-B091FDC47A41}" srcOrd="0" destOrd="0" presId="urn:microsoft.com/office/officeart/2005/8/layout/hierarchy6"/>
    <dgm:cxn modelId="{93E5C447-47FC-4C2E-84CF-FDAB3A102B87}" type="presOf" srcId="{877EF49D-2245-4E18-9140-50D49D11CC8B}" destId="{296F588C-6C6C-4C0D-93A6-A2B7ECF01E06}" srcOrd="0" destOrd="0" presId="urn:microsoft.com/office/officeart/2005/8/layout/hierarchy6"/>
    <dgm:cxn modelId="{967A30A0-8F5A-4CFD-96F3-76CBEF2293D6}" type="presOf" srcId="{853E284B-46B6-4932-841A-185E2329F908}" destId="{23EDF1EE-4663-4C9D-ABEE-1F6650D4166B}" srcOrd="0" destOrd="0" presId="urn:microsoft.com/office/officeart/2005/8/layout/hierarchy6"/>
    <dgm:cxn modelId="{09884417-5445-4D85-BFD0-1CCCF30C7ABE}" srcId="{74438E88-A478-4E49-A4AC-B98B85806828}" destId="{DCC9ADA4-E248-43F5-B300-BD1ABE056AD3}" srcOrd="0" destOrd="0" parTransId="{34BBAB4D-10C0-41E7-859E-C025BAF26F25}" sibTransId="{05A1E2F0-53CA-4AE3-909E-9481CD48FB17}"/>
    <dgm:cxn modelId="{3E47BE6D-F21B-4526-95EE-F6E14D82E851}" type="presOf" srcId="{3139854E-160C-4CCE-862D-0FB90E0085BD}" destId="{7C7A574A-A8D9-4738-B18C-F2AEC6CDB44D}" srcOrd="0" destOrd="0" presId="urn:microsoft.com/office/officeart/2005/8/layout/hierarchy6"/>
    <dgm:cxn modelId="{98F9D2F8-290D-4589-9B35-E5C44B440508}" type="presOf" srcId="{C66F5881-858F-4B7A-A617-23300775B8D4}" destId="{BBA9257A-3002-4814-859D-56E949A5604A}" srcOrd="0" destOrd="0" presId="urn:microsoft.com/office/officeart/2005/8/layout/hierarchy6"/>
    <dgm:cxn modelId="{8B19592B-19E3-4C28-B654-3214ADFD2088}" type="presOf" srcId="{247CEDC1-67D8-43A4-A3D6-C70ABF5BE089}" destId="{90720B55-92A2-429B-8C47-956AF43EF516}" srcOrd="0" destOrd="0" presId="urn:microsoft.com/office/officeart/2005/8/layout/hierarchy6"/>
    <dgm:cxn modelId="{1A0A9E7A-BA07-4F44-8701-98AD048836F2}" srcId="{E21672AE-EC13-4E34-9725-8A0D55F46D5C}" destId="{02DBF0A8-CFAD-4727-A5F3-46C60BFE4BB9}" srcOrd="1" destOrd="0" parTransId="{877EF49D-2245-4E18-9140-50D49D11CC8B}" sibTransId="{FBC07068-B832-4384-BDA1-C34947D7756B}"/>
    <dgm:cxn modelId="{6E14C343-135D-4DDE-80E2-60502672D862}" type="presOf" srcId="{E21672AE-EC13-4E34-9725-8A0D55F46D5C}" destId="{D4A6D971-BC6E-4826-8E57-6C77C1B07651}" srcOrd="0" destOrd="0" presId="urn:microsoft.com/office/officeart/2005/8/layout/hierarchy6"/>
    <dgm:cxn modelId="{FD06AA60-D809-46D4-A747-E9832AD28D38}" srcId="{247CEDC1-67D8-43A4-A3D6-C70ABF5BE089}" destId="{E21672AE-EC13-4E34-9725-8A0D55F46D5C}" srcOrd="0" destOrd="0" parTransId="{DBB85054-1D93-48E2-8E82-6888CD02A66C}" sibTransId="{A2D81F4D-0C4A-4B71-8F68-D2F84318260E}"/>
    <dgm:cxn modelId="{D6A70340-6D8C-42D9-AF0C-75445930FEA0}" srcId="{02DBF0A8-CFAD-4727-A5F3-46C60BFE4BB9}" destId="{F660B97B-A04B-43FA-974D-E0A718AB5607}" srcOrd="1" destOrd="0" parTransId="{B754D88A-5BB6-46E1-B07A-8E0F8801B635}" sibTransId="{2D3B5344-3B05-4DFC-9981-A59ACBDA199D}"/>
    <dgm:cxn modelId="{B096091E-FD77-4431-8423-1EE37395C348}" type="presOf" srcId="{F660B97B-A04B-43FA-974D-E0A718AB5607}" destId="{5FA6DA00-BF59-4759-9B4C-9EB89188FAB5}" srcOrd="0" destOrd="0" presId="urn:microsoft.com/office/officeart/2005/8/layout/hierarchy6"/>
    <dgm:cxn modelId="{E64C8258-E75B-4130-A0F3-336854B7C340}" srcId="{74438E88-A478-4E49-A4AC-B98B85806828}" destId="{853E284B-46B6-4932-841A-185E2329F908}" srcOrd="1" destOrd="0" parTransId="{69385221-94CC-45DB-ACAB-CCE00D7F4804}" sibTransId="{9BA05FCA-47B5-4EBD-9724-F38F91AC250E}"/>
    <dgm:cxn modelId="{37AD1957-31AF-4336-8788-3E22561B3639}" type="presOf" srcId="{57C8F984-324A-4F9C-8B21-CE23813D8E79}" destId="{38004260-F243-4FD1-A07E-BFC66FF546A0}" srcOrd="0" destOrd="0" presId="urn:microsoft.com/office/officeart/2005/8/layout/hierarchy6"/>
    <dgm:cxn modelId="{71C798A4-C0D8-4B1F-BE0A-816000153FC9}" type="presOf" srcId="{08C4B983-B813-4E72-9203-EF42B512DCB1}" destId="{EE8CF317-67FB-4F07-80E7-B9087B8A3E34}" srcOrd="0" destOrd="0" presId="urn:microsoft.com/office/officeart/2005/8/layout/hierarchy6"/>
    <dgm:cxn modelId="{BB6CE0D6-9E5B-4B91-AF79-C20A6589C8E6}" type="presOf" srcId="{74438E88-A478-4E49-A4AC-B98B85806828}" destId="{C2B87E09-3ACC-4D7A-89DB-F74B050754D7}" srcOrd="0" destOrd="0" presId="urn:microsoft.com/office/officeart/2005/8/layout/hierarchy6"/>
    <dgm:cxn modelId="{E96D9658-D16D-4544-A026-0DBF9CB897DC}" srcId="{02DBF0A8-CFAD-4727-A5F3-46C60BFE4BB9}" destId="{2EF1A66E-B915-41CE-8C73-D8091E4D8002}" srcOrd="0" destOrd="0" parTransId="{08C4B983-B813-4E72-9203-EF42B512DCB1}" sibTransId="{AA9D384C-DD6E-4520-8E07-13A09E623284}"/>
    <dgm:cxn modelId="{1EB137F8-1ABE-47D6-B193-E56824915FE0}" type="presParOf" srcId="{BBA9257A-3002-4814-859D-56E949A5604A}" destId="{3E361FB2-D7A5-4B0F-8542-81148ED68F4A}" srcOrd="0" destOrd="0" presId="urn:microsoft.com/office/officeart/2005/8/layout/hierarchy6"/>
    <dgm:cxn modelId="{0FBF4857-1CB1-4826-81D4-F8DB62D48C7A}" type="presParOf" srcId="{3E361FB2-D7A5-4B0F-8542-81148ED68F4A}" destId="{4CE2CBE1-61F3-4F1D-AA32-736DA234920A}" srcOrd="0" destOrd="0" presId="urn:microsoft.com/office/officeart/2005/8/layout/hierarchy6"/>
    <dgm:cxn modelId="{A93012B5-7DCF-4D4B-AA19-DC913B45C0C4}" type="presParOf" srcId="{4CE2CBE1-61F3-4F1D-AA32-736DA234920A}" destId="{9166B73B-E417-4CFE-98B7-5B5FFC1161B2}" srcOrd="0" destOrd="0" presId="urn:microsoft.com/office/officeart/2005/8/layout/hierarchy6"/>
    <dgm:cxn modelId="{CC0BAD92-26BA-4E87-B55D-2C97D992F8C0}" type="presParOf" srcId="{9166B73B-E417-4CFE-98B7-5B5FFC1161B2}" destId="{90720B55-92A2-429B-8C47-956AF43EF516}" srcOrd="0" destOrd="0" presId="urn:microsoft.com/office/officeart/2005/8/layout/hierarchy6"/>
    <dgm:cxn modelId="{194C2469-5CB9-4DE2-B681-DD7B467DB6C0}" type="presParOf" srcId="{9166B73B-E417-4CFE-98B7-5B5FFC1161B2}" destId="{5A78DDF8-2666-41D0-8E1F-466CBFA3B835}" srcOrd="1" destOrd="0" presId="urn:microsoft.com/office/officeart/2005/8/layout/hierarchy6"/>
    <dgm:cxn modelId="{CFCD5FCE-E0EF-43ED-9B30-9A94C6188CA3}" type="presParOf" srcId="{5A78DDF8-2666-41D0-8E1F-466CBFA3B835}" destId="{8CB6E954-C936-4FAD-9228-B091FDC47A41}" srcOrd="0" destOrd="0" presId="urn:microsoft.com/office/officeart/2005/8/layout/hierarchy6"/>
    <dgm:cxn modelId="{928764D8-D402-4B30-BF24-0608C791A012}" type="presParOf" srcId="{5A78DDF8-2666-41D0-8E1F-466CBFA3B835}" destId="{A7E1E8C6-8032-45E2-89E0-3ED12E51ED09}" srcOrd="1" destOrd="0" presId="urn:microsoft.com/office/officeart/2005/8/layout/hierarchy6"/>
    <dgm:cxn modelId="{AC7BB1E0-340F-4162-B78C-2F3EE55A844E}" type="presParOf" srcId="{A7E1E8C6-8032-45E2-89E0-3ED12E51ED09}" destId="{D4A6D971-BC6E-4826-8E57-6C77C1B07651}" srcOrd="0" destOrd="0" presId="urn:microsoft.com/office/officeart/2005/8/layout/hierarchy6"/>
    <dgm:cxn modelId="{20626912-7104-4351-81BF-AC4ECAE42B0B}" type="presParOf" srcId="{A7E1E8C6-8032-45E2-89E0-3ED12E51ED09}" destId="{3D67B946-F5A4-4DE6-AB11-078B17EEE38D}" srcOrd="1" destOrd="0" presId="urn:microsoft.com/office/officeart/2005/8/layout/hierarchy6"/>
    <dgm:cxn modelId="{12FE9BC7-4A6A-49C8-83AA-5E1AD8F3AC99}" type="presParOf" srcId="{3D67B946-F5A4-4DE6-AB11-078B17EEE38D}" destId="{38004260-F243-4FD1-A07E-BFC66FF546A0}" srcOrd="0" destOrd="0" presId="urn:microsoft.com/office/officeart/2005/8/layout/hierarchy6"/>
    <dgm:cxn modelId="{9F384660-1B40-46A7-8D2D-6B2FDB6B3C1C}" type="presParOf" srcId="{3D67B946-F5A4-4DE6-AB11-078B17EEE38D}" destId="{7AEECD98-61B1-4A31-B16A-145E413514E2}" srcOrd="1" destOrd="0" presId="urn:microsoft.com/office/officeart/2005/8/layout/hierarchy6"/>
    <dgm:cxn modelId="{510A1364-1A41-490C-95B4-E0B26990B54E}" type="presParOf" srcId="{7AEECD98-61B1-4A31-B16A-145E413514E2}" destId="{C2B87E09-3ACC-4D7A-89DB-F74B050754D7}" srcOrd="0" destOrd="0" presId="urn:microsoft.com/office/officeart/2005/8/layout/hierarchy6"/>
    <dgm:cxn modelId="{24C71D56-48D0-4BB5-A114-8B597B83D3D8}" type="presParOf" srcId="{7AEECD98-61B1-4A31-B16A-145E413514E2}" destId="{29777FD6-6B54-4ED7-9BF6-12E64DDB7BD2}" srcOrd="1" destOrd="0" presId="urn:microsoft.com/office/officeart/2005/8/layout/hierarchy6"/>
    <dgm:cxn modelId="{36E63D5B-3675-46B5-A021-84D4C6CB3D0C}" type="presParOf" srcId="{29777FD6-6B54-4ED7-9BF6-12E64DDB7BD2}" destId="{2D335F5F-AEE5-4765-889F-3EA6970DEB9B}" srcOrd="0" destOrd="0" presId="urn:microsoft.com/office/officeart/2005/8/layout/hierarchy6"/>
    <dgm:cxn modelId="{449236CB-677F-4E07-9B98-14FC0FF655EE}" type="presParOf" srcId="{29777FD6-6B54-4ED7-9BF6-12E64DDB7BD2}" destId="{B77D8760-C884-4574-8F31-7A261C938580}" srcOrd="1" destOrd="0" presId="urn:microsoft.com/office/officeart/2005/8/layout/hierarchy6"/>
    <dgm:cxn modelId="{5100D249-DAFB-40B2-8CC0-501AC66AD87E}" type="presParOf" srcId="{B77D8760-C884-4574-8F31-7A261C938580}" destId="{9FB3B663-AFB3-46D1-A47F-E62CE1800544}" srcOrd="0" destOrd="0" presId="urn:microsoft.com/office/officeart/2005/8/layout/hierarchy6"/>
    <dgm:cxn modelId="{2D29B180-28CF-4EE7-9D20-745F80B0DA00}" type="presParOf" srcId="{B77D8760-C884-4574-8F31-7A261C938580}" destId="{797D36CB-BB1E-40FA-9EEF-748DF3A5DC0C}" srcOrd="1" destOrd="0" presId="urn:microsoft.com/office/officeart/2005/8/layout/hierarchy6"/>
    <dgm:cxn modelId="{B59854FF-BE7A-4DF6-A4CC-B413A1C77350}" type="presParOf" srcId="{29777FD6-6B54-4ED7-9BF6-12E64DDB7BD2}" destId="{CDE9A627-E3AD-4EDD-B845-2A11F4B7C200}" srcOrd="2" destOrd="0" presId="urn:microsoft.com/office/officeart/2005/8/layout/hierarchy6"/>
    <dgm:cxn modelId="{8F20C492-251F-4EB2-95E4-5D89455F861E}" type="presParOf" srcId="{29777FD6-6B54-4ED7-9BF6-12E64DDB7BD2}" destId="{92A5AD08-EEFE-4708-8B53-7A62FF97C0BB}" srcOrd="3" destOrd="0" presId="urn:microsoft.com/office/officeart/2005/8/layout/hierarchy6"/>
    <dgm:cxn modelId="{2DB26C7D-2E0F-4758-97FB-7228971E43F4}" type="presParOf" srcId="{92A5AD08-EEFE-4708-8B53-7A62FF97C0BB}" destId="{23EDF1EE-4663-4C9D-ABEE-1F6650D4166B}" srcOrd="0" destOrd="0" presId="urn:microsoft.com/office/officeart/2005/8/layout/hierarchy6"/>
    <dgm:cxn modelId="{AA6BE44C-A856-4589-979C-0C473A94FBCF}" type="presParOf" srcId="{92A5AD08-EEFE-4708-8B53-7A62FF97C0BB}" destId="{75CB24B9-D4D9-43E2-8D18-C285DC9E3CB1}" srcOrd="1" destOrd="0" presId="urn:microsoft.com/office/officeart/2005/8/layout/hierarchy6"/>
    <dgm:cxn modelId="{DA656E47-542B-48D0-9D84-568C285572BD}" type="presParOf" srcId="{3D67B946-F5A4-4DE6-AB11-078B17EEE38D}" destId="{296F588C-6C6C-4C0D-93A6-A2B7ECF01E06}" srcOrd="2" destOrd="0" presId="urn:microsoft.com/office/officeart/2005/8/layout/hierarchy6"/>
    <dgm:cxn modelId="{3C1EE107-7FED-4516-93FA-0FBEDB1DAAE0}" type="presParOf" srcId="{3D67B946-F5A4-4DE6-AB11-078B17EEE38D}" destId="{D005C95A-6635-4897-9CFF-6E5E5DC41259}" srcOrd="3" destOrd="0" presId="urn:microsoft.com/office/officeart/2005/8/layout/hierarchy6"/>
    <dgm:cxn modelId="{6FF4FBC5-9A9D-4E59-9290-7FECE2CC73DF}" type="presParOf" srcId="{D005C95A-6635-4897-9CFF-6E5E5DC41259}" destId="{20BCB000-8760-467F-B341-3EC97E4A0182}" srcOrd="0" destOrd="0" presId="urn:microsoft.com/office/officeart/2005/8/layout/hierarchy6"/>
    <dgm:cxn modelId="{619795A9-7994-4065-AD0E-CA5FD13E06D2}" type="presParOf" srcId="{D005C95A-6635-4897-9CFF-6E5E5DC41259}" destId="{D6D37190-607C-4DD0-B7DA-F92BE2EC9BE6}" srcOrd="1" destOrd="0" presId="urn:microsoft.com/office/officeart/2005/8/layout/hierarchy6"/>
    <dgm:cxn modelId="{D7B4165E-0887-4405-934C-6F9DBA9F821B}" type="presParOf" srcId="{D6D37190-607C-4DD0-B7DA-F92BE2EC9BE6}" destId="{EE8CF317-67FB-4F07-80E7-B9087B8A3E34}" srcOrd="0" destOrd="0" presId="urn:microsoft.com/office/officeart/2005/8/layout/hierarchy6"/>
    <dgm:cxn modelId="{EA67FC56-142F-428C-ACA7-36EF5873C60B}" type="presParOf" srcId="{D6D37190-607C-4DD0-B7DA-F92BE2EC9BE6}" destId="{E56D2E9C-8569-4587-9167-9E8BDE2D5612}" srcOrd="1" destOrd="0" presId="urn:microsoft.com/office/officeart/2005/8/layout/hierarchy6"/>
    <dgm:cxn modelId="{2C85ACE4-584D-42B6-9ABF-6A203E6DD14A}" type="presParOf" srcId="{E56D2E9C-8569-4587-9167-9E8BDE2D5612}" destId="{1F3A2A4E-03EE-47F2-A207-8C0824AFF1EB}" srcOrd="0" destOrd="0" presId="urn:microsoft.com/office/officeart/2005/8/layout/hierarchy6"/>
    <dgm:cxn modelId="{109242F3-47AF-411B-A0D7-5C7F2E4B0EF6}" type="presParOf" srcId="{E56D2E9C-8569-4587-9167-9E8BDE2D5612}" destId="{8CB8FB17-B2AB-48B0-B86A-027325D8AD6C}" srcOrd="1" destOrd="0" presId="urn:microsoft.com/office/officeart/2005/8/layout/hierarchy6"/>
    <dgm:cxn modelId="{C5E325F5-E84B-4349-97DA-78BE1DFF57B2}" type="presParOf" srcId="{D6D37190-607C-4DD0-B7DA-F92BE2EC9BE6}" destId="{BDBFAECD-2800-4AFC-9B68-4AB6A0CA9FEB}" srcOrd="2" destOrd="0" presId="urn:microsoft.com/office/officeart/2005/8/layout/hierarchy6"/>
    <dgm:cxn modelId="{E0F74DD5-3B45-4C27-9308-60A0E86B27F0}" type="presParOf" srcId="{D6D37190-607C-4DD0-B7DA-F92BE2EC9BE6}" destId="{1788A73A-A180-4D9F-8018-4DEFC34F5E88}" srcOrd="3" destOrd="0" presId="urn:microsoft.com/office/officeart/2005/8/layout/hierarchy6"/>
    <dgm:cxn modelId="{C9A3D65B-E6D5-4D0E-BC9A-FB8FE0FB03F3}" type="presParOf" srcId="{1788A73A-A180-4D9F-8018-4DEFC34F5E88}" destId="{5FA6DA00-BF59-4759-9B4C-9EB89188FAB5}" srcOrd="0" destOrd="0" presId="urn:microsoft.com/office/officeart/2005/8/layout/hierarchy6"/>
    <dgm:cxn modelId="{6DFDFE78-722E-4B5E-8659-9CA445799998}" type="presParOf" srcId="{1788A73A-A180-4D9F-8018-4DEFC34F5E88}" destId="{3235FD4C-C1A7-485B-88E5-06BF7D6F626B}" srcOrd="1" destOrd="0" presId="urn:microsoft.com/office/officeart/2005/8/layout/hierarchy6"/>
    <dgm:cxn modelId="{6DAF4528-D598-4F79-BF8B-B88E2A774A05}" type="presParOf" srcId="{5A78DDF8-2666-41D0-8E1F-466CBFA3B835}" destId="{E8108A88-EA62-4897-A6A3-F90AC1EA19ED}" srcOrd="2" destOrd="0" presId="urn:microsoft.com/office/officeart/2005/8/layout/hierarchy6"/>
    <dgm:cxn modelId="{81A4F34B-E944-41C5-983E-8AEF6BBF1B1A}" type="presParOf" srcId="{5A78DDF8-2666-41D0-8E1F-466CBFA3B835}" destId="{0D5A0795-F5BA-45A6-9879-3EB0324A949A}" srcOrd="3" destOrd="0" presId="urn:microsoft.com/office/officeart/2005/8/layout/hierarchy6"/>
    <dgm:cxn modelId="{510F5D95-FE62-4540-9D05-533DC8938ED7}" type="presParOf" srcId="{0D5A0795-F5BA-45A6-9879-3EB0324A949A}" destId="{7C7A574A-A8D9-4738-B18C-F2AEC6CDB44D}" srcOrd="0" destOrd="0" presId="urn:microsoft.com/office/officeart/2005/8/layout/hierarchy6"/>
    <dgm:cxn modelId="{4FE68492-8D55-4DAB-B94D-87BEE3B9674D}" type="presParOf" srcId="{0D5A0795-F5BA-45A6-9879-3EB0324A949A}" destId="{D9B52401-6E1A-47B0-82F6-E13ADFEB3101}" srcOrd="1" destOrd="0" presId="urn:microsoft.com/office/officeart/2005/8/layout/hierarchy6"/>
    <dgm:cxn modelId="{DD41A561-9F3C-40AD-B5AB-6FD800084FE6}" type="presParOf" srcId="{BBA9257A-3002-4814-859D-56E949A5604A}" destId="{A2F70824-17F7-4F27-A0F7-65437060566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6F5881-858F-4B7A-A617-23300775B8D4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47CEDC1-67D8-43A4-A3D6-C70ABF5BE089}">
      <dgm:prSet phldrT="[Текст]"/>
      <dgm:spPr/>
      <dgm:t>
        <a:bodyPr/>
        <a:lstStyle/>
        <a:p>
          <a:r>
            <a:rPr lang="ru-RU" dirty="0" smtClean="0"/>
            <a:t>-</a:t>
          </a:r>
          <a:endParaRPr lang="ru-RU" dirty="0"/>
        </a:p>
      </dgm:t>
    </dgm:pt>
    <dgm:pt modelId="{636B02B0-8522-40D0-8D2B-05658700EFC0}" type="parTrans" cxnId="{C4594ECB-F22A-43A4-A043-DAD9F8E56BED}">
      <dgm:prSet/>
      <dgm:spPr/>
      <dgm:t>
        <a:bodyPr/>
        <a:lstStyle/>
        <a:p>
          <a:endParaRPr lang="ru-RU"/>
        </a:p>
      </dgm:t>
    </dgm:pt>
    <dgm:pt modelId="{CF3B6743-ACC3-4805-B56E-201DA1B53F2D}" type="sibTrans" cxnId="{C4594ECB-F22A-43A4-A043-DAD9F8E56BED}">
      <dgm:prSet/>
      <dgm:spPr/>
      <dgm:t>
        <a:bodyPr/>
        <a:lstStyle/>
        <a:p>
          <a:endParaRPr lang="ru-RU"/>
        </a:p>
      </dgm:t>
    </dgm:pt>
    <dgm:pt modelId="{E21672AE-EC13-4E34-9725-8A0D55F46D5C}">
      <dgm:prSet phldrT="[Текст]"/>
      <dgm:spPr/>
      <dgm:t>
        <a:bodyPr/>
        <a:lstStyle/>
        <a:p>
          <a:r>
            <a:rPr lang="en-US" dirty="0" smtClean="0"/>
            <a:t>*</a:t>
          </a:r>
          <a:endParaRPr lang="ru-RU" dirty="0"/>
        </a:p>
      </dgm:t>
    </dgm:pt>
    <dgm:pt modelId="{DBB85054-1D93-48E2-8E82-6888CD02A66C}" type="parTrans" cxnId="{FD06AA60-D809-46D4-A747-E9832AD28D38}">
      <dgm:prSet/>
      <dgm:spPr/>
      <dgm:t>
        <a:bodyPr/>
        <a:lstStyle/>
        <a:p>
          <a:endParaRPr lang="ru-RU"/>
        </a:p>
      </dgm:t>
    </dgm:pt>
    <dgm:pt modelId="{A2D81F4D-0C4A-4B71-8F68-D2F84318260E}" type="sibTrans" cxnId="{FD06AA60-D809-46D4-A747-E9832AD28D38}">
      <dgm:prSet/>
      <dgm:spPr/>
      <dgm:t>
        <a:bodyPr/>
        <a:lstStyle/>
        <a:p>
          <a:endParaRPr lang="ru-RU"/>
        </a:p>
      </dgm:t>
    </dgm:pt>
    <dgm:pt modelId="{3139854E-160C-4CCE-862D-0FB90E0085BD}">
      <dgm:prSet phldrT="[Текст]"/>
      <dgm:spPr/>
      <dgm:t>
        <a:bodyPr/>
        <a:lstStyle/>
        <a:p>
          <a:r>
            <a:rPr lang="en-US" dirty="0" smtClean="0"/>
            <a:t>E</a:t>
          </a:r>
          <a:endParaRPr lang="ru-RU" dirty="0"/>
        </a:p>
      </dgm:t>
    </dgm:pt>
    <dgm:pt modelId="{42FE7E4F-823E-4E96-985C-3532A36AC97D}" type="parTrans" cxnId="{F88FB241-CE04-49D9-BDF5-A92D85BE4F9C}">
      <dgm:prSet/>
      <dgm:spPr/>
      <dgm:t>
        <a:bodyPr/>
        <a:lstStyle/>
        <a:p>
          <a:endParaRPr lang="ru-RU"/>
        </a:p>
      </dgm:t>
    </dgm:pt>
    <dgm:pt modelId="{96B15D71-369F-4617-A62E-72A11ECCA441}" type="sibTrans" cxnId="{F88FB241-CE04-49D9-BDF5-A92D85BE4F9C}">
      <dgm:prSet/>
      <dgm:spPr/>
      <dgm:t>
        <a:bodyPr/>
        <a:lstStyle/>
        <a:p>
          <a:endParaRPr lang="ru-RU"/>
        </a:p>
      </dgm:t>
    </dgm:pt>
    <dgm:pt modelId="{74438E88-A478-4E49-A4AC-B98B85806828}">
      <dgm:prSet phldrT="[Текст]"/>
      <dgm:spPr/>
      <dgm:t>
        <a:bodyPr/>
        <a:lstStyle/>
        <a:p>
          <a:r>
            <a:rPr lang="en-US" dirty="0" smtClean="0"/>
            <a:t>+</a:t>
          </a:r>
          <a:endParaRPr lang="ru-RU" dirty="0"/>
        </a:p>
      </dgm:t>
    </dgm:pt>
    <dgm:pt modelId="{57C8F984-324A-4F9C-8B21-CE23813D8E79}" type="parTrans" cxnId="{7D457064-2D3F-4F71-8103-9F04D156E402}">
      <dgm:prSet/>
      <dgm:spPr/>
      <dgm:t>
        <a:bodyPr/>
        <a:lstStyle/>
        <a:p>
          <a:endParaRPr lang="ru-RU"/>
        </a:p>
      </dgm:t>
    </dgm:pt>
    <dgm:pt modelId="{E10F59A3-AA18-4520-B481-A1CA2DBE7950}" type="sibTrans" cxnId="{7D457064-2D3F-4F71-8103-9F04D156E402}">
      <dgm:prSet/>
      <dgm:spPr/>
      <dgm:t>
        <a:bodyPr/>
        <a:lstStyle/>
        <a:p>
          <a:endParaRPr lang="ru-RU"/>
        </a:p>
      </dgm:t>
    </dgm:pt>
    <dgm:pt modelId="{DCC9ADA4-E248-43F5-B300-BD1ABE056AD3}">
      <dgm:prSet phldrT="[Текст]"/>
      <dgm:spPr/>
      <dgm:t>
        <a:bodyPr/>
        <a:lstStyle/>
        <a:p>
          <a:r>
            <a:rPr lang="en-US" dirty="0" smtClean="0"/>
            <a:t>A</a:t>
          </a:r>
        </a:p>
      </dgm:t>
    </dgm:pt>
    <dgm:pt modelId="{34BBAB4D-10C0-41E7-859E-C025BAF26F25}" type="parTrans" cxnId="{09884417-5445-4D85-BFD0-1CCCF30C7ABE}">
      <dgm:prSet/>
      <dgm:spPr/>
      <dgm:t>
        <a:bodyPr/>
        <a:lstStyle/>
        <a:p>
          <a:endParaRPr lang="ru-RU"/>
        </a:p>
      </dgm:t>
    </dgm:pt>
    <dgm:pt modelId="{05A1E2F0-53CA-4AE3-909E-9481CD48FB17}" type="sibTrans" cxnId="{09884417-5445-4D85-BFD0-1CCCF30C7ABE}">
      <dgm:prSet/>
      <dgm:spPr/>
      <dgm:t>
        <a:bodyPr/>
        <a:lstStyle/>
        <a:p>
          <a:endParaRPr lang="ru-RU"/>
        </a:p>
      </dgm:t>
    </dgm:pt>
    <dgm:pt modelId="{853E284B-46B6-4932-841A-185E2329F908}">
      <dgm:prSet phldrT="[Текст]"/>
      <dgm:spPr/>
      <dgm:t>
        <a:bodyPr/>
        <a:lstStyle/>
        <a:p>
          <a:r>
            <a:rPr lang="en-US" dirty="0" smtClean="0"/>
            <a:t>B</a:t>
          </a:r>
        </a:p>
      </dgm:t>
    </dgm:pt>
    <dgm:pt modelId="{69385221-94CC-45DB-ACAB-CCE00D7F4804}" type="parTrans" cxnId="{E64C8258-E75B-4130-A0F3-336854B7C340}">
      <dgm:prSet/>
      <dgm:spPr/>
      <dgm:t>
        <a:bodyPr/>
        <a:lstStyle/>
        <a:p>
          <a:endParaRPr lang="ru-RU"/>
        </a:p>
      </dgm:t>
    </dgm:pt>
    <dgm:pt modelId="{9BA05FCA-47B5-4EBD-9724-F38F91AC250E}" type="sibTrans" cxnId="{E64C8258-E75B-4130-A0F3-336854B7C340}">
      <dgm:prSet/>
      <dgm:spPr/>
      <dgm:t>
        <a:bodyPr/>
        <a:lstStyle/>
        <a:p>
          <a:endParaRPr lang="ru-RU"/>
        </a:p>
      </dgm:t>
    </dgm:pt>
    <dgm:pt modelId="{02DBF0A8-CFAD-4727-A5F3-46C60BFE4BB9}">
      <dgm:prSet phldrT="[Текст]"/>
      <dgm:spPr/>
      <dgm:t>
        <a:bodyPr/>
        <a:lstStyle/>
        <a:p>
          <a:r>
            <a:rPr lang="en-US" dirty="0" smtClean="0"/>
            <a:t>+</a:t>
          </a:r>
          <a:endParaRPr lang="ru-RU" dirty="0"/>
        </a:p>
      </dgm:t>
    </dgm:pt>
    <dgm:pt modelId="{877EF49D-2245-4E18-9140-50D49D11CC8B}" type="parTrans" cxnId="{1A0A9E7A-BA07-4F44-8701-98AD048836F2}">
      <dgm:prSet/>
      <dgm:spPr/>
      <dgm:t>
        <a:bodyPr/>
        <a:lstStyle/>
        <a:p>
          <a:endParaRPr lang="ru-RU"/>
        </a:p>
      </dgm:t>
    </dgm:pt>
    <dgm:pt modelId="{FBC07068-B832-4384-BDA1-C34947D7756B}" type="sibTrans" cxnId="{1A0A9E7A-BA07-4F44-8701-98AD048836F2}">
      <dgm:prSet/>
      <dgm:spPr/>
      <dgm:t>
        <a:bodyPr/>
        <a:lstStyle/>
        <a:p>
          <a:endParaRPr lang="ru-RU"/>
        </a:p>
      </dgm:t>
    </dgm:pt>
    <dgm:pt modelId="{2EF1A66E-B915-41CE-8C73-D8091E4D8002}">
      <dgm:prSet phldrT="[Текст]"/>
      <dgm:spPr/>
      <dgm:t>
        <a:bodyPr/>
        <a:lstStyle/>
        <a:p>
          <a:r>
            <a:rPr lang="en-US" dirty="0" smtClean="0"/>
            <a:t>C</a:t>
          </a:r>
          <a:endParaRPr lang="ru-RU" dirty="0"/>
        </a:p>
      </dgm:t>
    </dgm:pt>
    <dgm:pt modelId="{08C4B983-B813-4E72-9203-EF42B512DCB1}" type="parTrans" cxnId="{E96D9658-D16D-4544-A026-0DBF9CB897DC}">
      <dgm:prSet/>
      <dgm:spPr/>
      <dgm:t>
        <a:bodyPr/>
        <a:lstStyle/>
        <a:p>
          <a:endParaRPr lang="ru-RU"/>
        </a:p>
      </dgm:t>
    </dgm:pt>
    <dgm:pt modelId="{AA9D384C-DD6E-4520-8E07-13A09E623284}" type="sibTrans" cxnId="{E96D9658-D16D-4544-A026-0DBF9CB897DC}">
      <dgm:prSet/>
      <dgm:spPr/>
      <dgm:t>
        <a:bodyPr/>
        <a:lstStyle/>
        <a:p>
          <a:endParaRPr lang="ru-RU"/>
        </a:p>
      </dgm:t>
    </dgm:pt>
    <dgm:pt modelId="{F660B97B-A04B-43FA-974D-E0A718AB5607}">
      <dgm:prSet phldrT="[Текст]"/>
      <dgm:spPr/>
      <dgm:t>
        <a:bodyPr/>
        <a:lstStyle/>
        <a:p>
          <a:r>
            <a:rPr lang="en-US" dirty="0" smtClean="0"/>
            <a:t>D</a:t>
          </a:r>
          <a:endParaRPr lang="ru-RU" dirty="0"/>
        </a:p>
      </dgm:t>
    </dgm:pt>
    <dgm:pt modelId="{B754D88A-5BB6-46E1-B07A-8E0F8801B635}" type="parTrans" cxnId="{D6A70340-6D8C-42D9-AF0C-75445930FEA0}">
      <dgm:prSet/>
      <dgm:spPr/>
      <dgm:t>
        <a:bodyPr/>
        <a:lstStyle/>
        <a:p>
          <a:endParaRPr lang="ru-RU"/>
        </a:p>
      </dgm:t>
    </dgm:pt>
    <dgm:pt modelId="{2D3B5344-3B05-4DFC-9981-A59ACBDA199D}" type="sibTrans" cxnId="{D6A70340-6D8C-42D9-AF0C-75445930FEA0}">
      <dgm:prSet/>
      <dgm:spPr/>
      <dgm:t>
        <a:bodyPr/>
        <a:lstStyle/>
        <a:p>
          <a:endParaRPr lang="ru-RU"/>
        </a:p>
      </dgm:t>
    </dgm:pt>
    <dgm:pt modelId="{BBA9257A-3002-4814-859D-56E949A5604A}" type="pres">
      <dgm:prSet presAssocID="{C66F5881-858F-4B7A-A617-23300775B8D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E361FB2-D7A5-4B0F-8542-81148ED68F4A}" type="pres">
      <dgm:prSet presAssocID="{C66F5881-858F-4B7A-A617-23300775B8D4}" presName="hierFlow" presStyleCnt="0"/>
      <dgm:spPr/>
    </dgm:pt>
    <dgm:pt modelId="{4CE2CBE1-61F3-4F1D-AA32-736DA234920A}" type="pres">
      <dgm:prSet presAssocID="{C66F5881-858F-4B7A-A617-23300775B8D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66B73B-E417-4CFE-98B7-5B5FFC1161B2}" type="pres">
      <dgm:prSet presAssocID="{247CEDC1-67D8-43A4-A3D6-C70ABF5BE089}" presName="Name14" presStyleCnt="0"/>
      <dgm:spPr/>
    </dgm:pt>
    <dgm:pt modelId="{90720B55-92A2-429B-8C47-956AF43EF516}" type="pres">
      <dgm:prSet presAssocID="{247CEDC1-67D8-43A4-A3D6-C70ABF5BE08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A78DDF8-2666-41D0-8E1F-466CBFA3B835}" type="pres">
      <dgm:prSet presAssocID="{247CEDC1-67D8-43A4-A3D6-C70ABF5BE089}" presName="hierChild2" presStyleCnt="0"/>
      <dgm:spPr/>
    </dgm:pt>
    <dgm:pt modelId="{8CB6E954-C936-4FAD-9228-B091FDC47A41}" type="pres">
      <dgm:prSet presAssocID="{DBB85054-1D93-48E2-8E82-6888CD02A66C}" presName="Name19" presStyleLbl="parChTrans1D2" presStyleIdx="0" presStyleCnt="2"/>
      <dgm:spPr/>
      <dgm:t>
        <a:bodyPr/>
        <a:lstStyle/>
        <a:p>
          <a:endParaRPr lang="ru-RU"/>
        </a:p>
      </dgm:t>
    </dgm:pt>
    <dgm:pt modelId="{A7E1E8C6-8032-45E2-89E0-3ED12E51ED09}" type="pres">
      <dgm:prSet presAssocID="{E21672AE-EC13-4E34-9725-8A0D55F46D5C}" presName="Name21" presStyleCnt="0"/>
      <dgm:spPr/>
    </dgm:pt>
    <dgm:pt modelId="{D4A6D971-BC6E-4826-8E57-6C77C1B07651}" type="pres">
      <dgm:prSet presAssocID="{E21672AE-EC13-4E34-9725-8A0D55F46D5C}" presName="level2Shape" presStyleLbl="node2" presStyleIdx="0" presStyleCnt="2"/>
      <dgm:spPr/>
      <dgm:t>
        <a:bodyPr/>
        <a:lstStyle/>
        <a:p>
          <a:endParaRPr lang="ru-RU"/>
        </a:p>
      </dgm:t>
    </dgm:pt>
    <dgm:pt modelId="{3D67B946-F5A4-4DE6-AB11-078B17EEE38D}" type="pres">
      <dgm:prSet presAssocID="{E21672AE-EC13-4E34-9725-8A0D55F46D5C}" presName="hierChild3" presStyleCnt="0"/>
      <dgm:spPr/>
    </dgm:pt>
    <dgm:pt modelId="{38004260-F243-4FD1-A07E-BFC66FF546A0}" type="pres">
      <dgm:prSet presAssocID="{57C8F984-324A-4F9C-8B21-CE23813D8E79}" presName="Name19" presStyleLbl="parChTrans1D3" presStyleIdx="0" presStyleCnt="2"/>
      <dgm:spPr/>
      <dgm:t>
        <a:bodyPr/>
        <a:lstStyle/>
        <a:p>
          <a:endParaRPr lang="ru-RU"/>
        </a:p>
      </dgm:t>
    </dgm:pt>
    <dgm:pt modelId="{7AEECD98-61B1-4A31-B16A-145E413514E2}" type="pres">
      <dgm:prSet presAssocID="{74438E88-A478-4E49-A4AC-B98B85806828}" presName="Name21" presStyleCnt="0"/>
      <dgm:spPr/>
    </dgm:pt>
    <dgm:pt modelId="{C2B87E09-3ACC-4D7A-89DB-F74B050754D7}" type="pres">
      <dgm:prSet presAssocID="{74438E88-A478-4E49-A4AC-B98B85806828}" presName="level2Shape" presStyleLbl="node3" presStyleIdx="0" presStyleCnt="2"/>
      <dgm:spPr/>
      <dgm:t>
        <a:bodyPr/>
        <a:lstStyle/>
        <a:p>
          <a:endParaRPr lang="ru-RU"/>
        </a:p>
      </dgm:t>
    </dgm:pt>
    <dgm:pt modelId="{29777FD6-6B54-4ED7-9BF6-12E64DDB7BD2}" type="pres">
      <dgm:prSet presAssocID="{74438E88-A478-4E49-A4AC-B98B85806828}" presName="hierChild3" presStyleCnt="0"/>
      <dgm:spPr/>
    </dgm:pt>
    <dgm:pt modelId="{2D335F5F-AEE5-4765-889F-3EA6970DEB9B}" type="pres">
      <dgm:prSet presAssocID="{34BBAB4D-10C0-41E7-859E-C025BAF26F25}" presName="Name19" presStyleLbl="parChTrans1D4" presStyleIdx="0" presStyleCnt="4"/>
      <dgm:spPr/>
      <dgm:t>
        <a:bodyPr/>
        <a:lstStyle/>
        <a:p>
          <a:endParaRPr lang="ru-RU"/>
        </a:p>
      </dgm:t>
    </dgm:pt>
    <dgm:pt modelId="{B77D8760-C884-4574-8F31-7A261C938580}" type="pres">
      <dgm:prSet presAssocID="{DCC9ADA4-E248-43F5-B300-BD1ABE056AD3}" presName="Name21" presStyleCnt="0"/>
      <dgm:spPr/>
    </dgm:pt>
    <dgm:pt modelId="{9FB3B663-AFB3-46D1-A47F-E62CE1800544}" type="pres">
      <dgm:prSet presAssocID="{DCC9ADA4-E248-43F5-B300-BD1ABE056AD3}" presName="level2Shape" presStyleLbl="node4" presStyleIdx="0" presStyleCnt="4"/>
      <dgm:spPr/>
      <dgm:t>
        <a:bodyPr/>
        <a:lstStyle/>
        <a:p>
          <a:endParaRPr lang="ru-RU"/>
        </a:p>
      </dgm:t>
    </dgm:pt>
    <dgm:pt modelId="{797D36CB-BB1E-40FA-9EEF-748DF3A5DC0C}" type="pres">
      <dgm:prSet presAssocID="{DCC9ADA4-E248-43F5-B300-BD1ABE056AD3}" presName="hierChild3" presStyleCnt="0"/>
      <dgm:spPr/>
    </dgm:pt>
    <dgm:pt modelId="{CDE9A627-E3AD-4EDD-B845-2A11F4B7C200}" type="pres">
      <dgm:prSet presAssocID="{69385221-94CC-45DB-ACAB-CCE00D7F4804}" presName="Name19" presStyleLbl="parChTrans1D4" presStyleIdx="1" presStyleCnt="4"/>
      <dgm:spPr/>
      <dgm:t>
        <a:bodyPr/>
        <a:lstStyle/>
        <a:p>
          <a:endParaRPr lang="ru-RU"/>
        </a:p>
      </dgm:t>
    </dgm:pt>
    <dgm:pt modelId="{92A5AD08-EEFE-4708-8B53-7A62FF97C0BB}" type="pres">
      <dgm:prSet presAssocID="{853E284B-46B6-4932-841A-185E2329F908}" presName="Name21" presStyleCnt="0"/>
      <dgm:spPr/>
    </dgm:pt>
    <dgm:pt modelId="{23EDF1EE-4663-4C9D-ABEE-1F6650D4166B}" type="pres">
      <dgm:prSet presAssocID="{853E284B-46B6-4932-841A-185E2329F908}" presName="level2Shape" presStyleLbl="node4" presStyleIdx="1" presStyleCnt="4"/>
      <dgm:spPr/>
      <dgm:t>
        <a:bodyPr/>
        <a:lstStyle/>
        <a:p>
          <a:endParaRPr lang="ru-RU"/>
        </a:p>
      </dgm:t>
    </dgm:pt>
    <dgm:pt modelId="{75CB24B9-D4D9-43E2-8D18-C285DC9E3CB1}" type="pres">
      <dgm:prSet presAssocID="{853E284B-46B6-4932-841A-185E2329F908}" presName="hierChild3" presStyleCnt="0"/>
      <dgm:spPr/>
    </dgm:pt>
    <dgm:pt modelId="{296F588C-6C6C-4C0D-93A6-A2B7ECF01E06}" type="pres">
      <dgm:prSet presAssocID="{877EF49D-2245-4E18-9140-50D49D11CC8B}" presName="Name19" presStyleLbl="parChTrans1D3" presStyleIdx="1" presStyleCnt="2"/>
      <dgm:spPr/>
      <dgm:t>
        <a:bodyPr/>
        <a:lstStyle/>
        <a:p>
          <a:endParaRPr lang="ru-RU"/>
        </a:p>
      </dgm:t>
    </dgm:pt>
    <dgm:pt modelId="{D005C95A-6635-4897-9CFF-6E5E5DC41259}" type="pres">
      <dgm:prSet presAssocID="{02DBF0A8-CFAD-4727-A5F3-46C60BFE4BB9}" presName="Name21" presStyleCnt="0"/>
      <dgm:spPr/>
    </dgm:pt>
    <dgm:pt modelId="{20BCB000-8760-467F-B341-3EC97E4A0182}" type="pres">
      <dgm:prSet presAssocID="{02DBF0A8-CFAD-4727-A5F3-46C60BFE4BB9}" presName="level2Shape" presStyleLbl="node3" presStyleIdx="1" presStyleCnt="2"/>
      <dgm:spPr/>
      <dgm:t>
        <a:bodyPr/>
        <a:lstStyle/>
        <a:p>
          <a:endParaRPr lang="ru-RU"/>
        </a:p>
      </dgm:t>
    </dgm:pt>
    <dgm:pt modelId="{D6D37190-607C-4DD0-B7DA-F92BE2EC9BE6}" type="pres">
      <dgm:prSet presAssocID="{02DBF0A8-CFAD-4727-A5F3-46C60BFE4BB9}" presName="hierChild3" presStyleCnt="0"/>
      <dgm:spPr/>
    </dgm:pt>
    <dgm:pt modelId="{EE8CF317-67FB-4F07-80E7-B9087B8A3E34}" type="pres">
      <dgm:prSet presAssocID="{08C4B983-B813-4E72-9203-EF42B512DCB1}" presName="Name19" presStyleLbl="parChTrans1D4" presStyleIdx="2" presStyleCnt="4"/>
      <dgm:spPr/>
      <dgm:t>
        <a:bodyPr/>
        <a:lstStyle/>
        <a:p>
          <a:endParaRPr lang="ru-RU"/>
        </a:p>
      </dgm:t>
    </dgm:pt>
    <dgm:pt modelId="{E56D2E9C-8569-4587-9167-9E8BDE2D5612}" type="pres">
      <dgm:prSet presAssocID="{2EF1A66E-B915-41CE-8C73-D8091E4D8002}" presName="Name21" presStyleCnt="0"/>
      <dgm:spPr/>
    </dgm:pt>
    <dgm:pt modelId="{1F3A2A4E-03EE-47F2-A207-8C0824AFF1EB}" type="pres">
      <dgm:prSet presAssocID="{2EF1A66E-B915-41CE-8C73-D8091E4D8002}" presName="level2Shape" presStyleLbl="node4" presStyleIdx="2" presStyleCnt="4"/>
      <dgm:spPr/>
      <dgm:t>
        <a:bodyPr/>
        <a:lstStyle/>
        <a:p>
          <a:endParaRPr lang="ru-RU"/>
        </a:p>
      </dgm:t>
    </dgm:pt>
    <dgm:pt modelId="{8CB8FB17-B2AB-48B0-B86A-027325D8AD6C}" type="pres">
      <dgm:prSet presAssocID="{2EF1A66E-B915-41CE-8C73-D8091E4D8002}" presName="hierChild3" presStyleCnt="0"/>
      <dgm:spPr/>
    </dgm:pt>
    <dgm:pt modelId="{BDBFAECD-2800-4AFC-9B68-4AB6A0CA9FEB}" type="pres">
      <dgm:prSet presAssocID="{B754D88A-5BB6-46E1-B07A-8E0F8801B635}" presName="Name19" presStyleLbl="parChTrans1D4" presStyleIdx="3" presStyleCnt="4"/>
      <dgm:spPr/>
      <dgm:t>
        <a:bodyPr/>
        <a:lstStyle/>
        <a:p>
          <a:endParaRPr lang="ru-RU"/>
        </a:p>
      </dgm:t>
    </dgm:pt>
    <dgm:pt modelId="{1788A73A-A180-4D9F-8018-4DEFC34F5E88}" type="pres">
      <dgm:prSet presAssocID="{F660B97B-A04B-43FA-974D-E0A718AB5607}" presName="Name21" presStyleCnt="0"/>
      <dgm:spPr/>
    </dgm:pt>
    <dgm:pt modelId="{5FA6DA00-BF59-4759-9B4C-9EB89188FAB5}" type="pres">
      <dgm:prSet presAssocID="{F660B97B-A04B-43FA-974D-E0A718AB5607}" presName="level2Shape" presStyleLbl="node4" presStyleIdx="3" presStyleCnt="4"/>
      <dgm:spPr/>
      <dgm:t>
        <a:bodyPr/>
        <a:lstStyle/>
        <a:p>
          <a:endParaRPr lang="ru-RU"/>
        </a:p>
      </dgm:t>
    </dgm:pt>
    <dgm:pt modelId="{3235FD4C-C1A7-485B-88E5-06BF7D6F626B}" type="pres">
      <dgm:prSet presAssocID="{F660B97B-A04B-43FA-974D-E0A718AB5607}" presName="hierChild3" presStyleCnt="0"/>
      <dgm:spPr/>
    </dgm:pt>
    <dgm:pt modelId="{E8108A88-EA62-4897-A6A3-F90AC1EA19ED}" type="pres">
      <dgm:prSet presAssocID="{42FE7E4F-823E-4E96-985C-3532A36AC97D}" presName="Name19" presStyleLbl="parChTrans1D2" presStyleIdx="1" presStyleCnt="2"/>
      <dgm:spPr/>
      <dgm:t>
        <a:bodyPr/>
        <a:lstStyle/>
        <a:p>
          <a:endParaRPr lang="ru-RU"/>
        </a:p>
      </dgm:t>
    </dgm:pt>
    <dgm:pt modelId="{0D5A0795-F5BA-45A6-9879-3EB0324A949A}" type="pres">
      <dgm:prSet presAssocID="{3139854E-160C-4CCE-862D-0FB90E0085BD}" presName="Name21" presStyleCnt="0"/>
      <dgm:spPr/>
    </dgm:pt>
    <dgm:pt modelId="{7C7A574A-A8D9-4738-B18C-F2AEC6CDB44D}" type="pres">
      <dgm:prSet presAssocID="{3139854E-160C-4CCE-862D-0FB90E0085BD}" presName="level2Shape" presStyleLbl="node2" presStyleIdx="1" presStyleCnt="2"/>
      <dgm:spPr/>
      <dgm:t>
        <a:bodyPr/>
        <a:lstStyle/>
        <a:p>
          <a:endParaRPr lang="ru-RU"/>
        </a:p>
      </dgm:t>
    </dgm:pt>
    <dgm:pt modelId="{D9B52401-6E1A-47B0-82F6-E13ADFEB3101}" type="pres">
      <dgm:prSet presAssocID="{3139854E-160C-4CCE-862D-0FB90E0085BD}" presName="hierChild3" presStyleCnt="0"/>
      <dgm:spPr/>
    </dgm:pt>
    <dgm:pt modelId="{A2F70824-17F7-4F27-A0F7-654370605665}" type="pres">
      <dgm:prSet presAssocID="{C66F5881-858F-4B7A-A617-23300775B8D4}" presName="bgShapesFlow" presStyleCnt="0"/>
      <dgm:spPr/>
    </dgm:pt>
  </dgm:ptLst>
  <dgm:cxnLst>
    <dgm:cxn modelId="{FD06AA60-D809-46D4-A747-E9832AD28D38}" srcId="{247CEDC1-67D8-43A4-A3D6-C70ABF5BE089}" destId="{E21672AE-EC13-4E34-9725-8A0D55F46D5C}" srcOrd="0" destOrd="0" parTransId="{DBB85054-1D93-48E2-8E82-6888CD02A66C}" sibTransId="{A2D81F4D-0C4A-4B71-8F68-D2F84318260E}"/>
    <dgm:cxn modelId="{54D679C5-8939-4944-97DD-6768B5E04CC4}" type="presOf" srcId="{69385221-94CC-45DB-ACAB-CCE00D7F4804}" destId="{CDE9A627-E3AD-4EDD-B845-2A11F4B7C200}" srcOrd="0" destOrd="0" presId="urn:microsoft.com/office/officeart/2005/8/layout/hierarchy6"/>
    <dgm:cxn modelId="{F88FB241-CE04-49D9-BDF5-A92D85BE4F9C}" srcId="{247CEDC1-67D8-43A4-A3D6-C70ABF5BE089}" destId="{3139854E-160C-4CCE-862D-0FB90E0085BD}" srcOrd="1" destOrd="0" parTransId="{42FE7E4F-823E-4E96-985C-3532A36AC97D}" sibTransId="{96B15D71-369F-4617-A62E-72A11ECCA441}"/>
    <dgm:cxn modelId="{06A8EA0C-7234-4358-940E-B326CD9BC235}" type="presOf" srcId="{C66F5881-858F-4B7A-A617-23300775B8D4}" destId="{BBA9257A-3002-4814-859D-56E949A5604A}" srcOrd="0" destOrd="0" presId="urn:microsoft.com/office/officeart/2005/8/layout/hierarchy6"/>
    <dgm:cxn modelId="{BD3C2650-A44A-4A64-8F9F-66D2A4DE82CA}" type="presOf" srcId="{DBB85054-1D93-48E2-8E82-6888CD02A66C}" destId="{8CB6E954-C936-4FAD-9228-B091FDC47A41}" srcOrd="0" destOrd="0" presId="urn:microsoft.com/office/officeart/2005/8/layout/hierarchy6"/>
    <dgm:cxn modelId="{10D93CB8-1ADA-4D02-8554-AC54AF646A46}" type="presOf" srcId="{B754D88A-5BB6-46E1-B07A-8E0F8801B635}" destId="{BDBFAECD-2800-4AFC-9B68-4AB6A0CA9FEB}" srcOrd="0" destOrd="0" presId="urn:microsoft.com/office/officeart/2005/8/layout/hierarchy6"/>
    <dgm:cxn modelId="{791E3C9D-755B-4B20-B431-96C3A286EECC}" type="presOf" srcId="{2EF1A66E-B915-41CE-8C73-D8091E4D8002}" destId="{1F3A2A4E-03EE-47F2-A207-8C0824AFF1EB}" srcOrd="0" destOrd="0" presId="urn:microsoft.com/office/officeart/2005/8/layout/hierarchy6"/>
    <dgm:cxn modelId="{D6A70340-6D8C-42D9-AF0C-75445930FEA0}" srcId="{02DBF0A8-CFAD-4727-A5F3-46C60BFE4BB9}" destId="{F660B97B-A04B-43FA-974D-E0A718AB5607}" srcOrd="1" destOrd="0" parTransId="{B754D88A-5BB6-46E1-B07A-8E0F8801B635}" sibTransId="{2D3B5344-3B05-4DFC-9981-A59ACBDA199D}"/>
    <dgm:cxn modelId="{E64C8258-E75B-4130-A0F3-336854B7C340}" srcId="{74438E88-A478-4E49-A4AC-B98B85806828}" destId="{853E284B-46B6-4932-841A-185E2329F908}" srcOrd="1" destOrd="0" parTransId="{69385221-94CC-45DB-ACAB-CCE00D7F4804}" sibTransId="{9BA05FCA-47B5-4EBD-9724-F38F91AC250E}"/>
    <dgm:cxn modelId="{49A71ED6-7BF1-437E-B71A-4FB549993D36}" type="presOf" srcId="{853E284B-46B6-4932-841A-185E2329F908}" destId="{23EDF1EE-4663-4C9D-ABEE-1F6650D4166B}" srcOrd="0" destOrd="0" presId="urn:microsoft.com/office/officeart/2005/8/layout/hierarchy6"/>
    <dgm:cxn modelId="{82AC6994-1286-4D4C-B1AE-EC7B9A42CD9C}" type="presOf" srcId="{57C8F984-324A-4F9C-8B21-CE23813D8E79}" destId="{38004260-F243-4FD1-A07E-BFC66FF546A0}" srcOrd="0" destOrd="0" presId="urn:microsoft.com/office/officeart/2005/8/layout/hierarchy6"/>
    <dgm:cxn modelId="{9DA3D1FD-FAF7-4D93-84E6-B169762E7EDE}" type="presOf" srcId="{42FE7E4F-823E-4E96-985C-3532A36AC97D}" destId="{E8108A88-EA62-4897-A6A3-F90AC1EA19ED}" srcOrd="0" destOrd="0" presId="urn:microsoft.com/office/officeart/2005/8/layout/hierarchy6"/>
    <dgm:cxn modelId="{A092B24F-2394-4149-B26E-C463193D4F9B}" type="presOf" srcId="{247CEDC1-67D8-43A4-A3D6-C70ABF5BE089}" destId="{90720B55-92A2-429B-8C47-956AF43EF516}" srcOrd="0" destOrd="0" presId="urn:microsoft.com/office/officeart/2005/8/layout/hierarchy6"/>
    <dgm:cxn modelId="{E96D9658-D16D-4544-A026-0DBF9CB897DC}" srcId="{02DBF0A8-CFAD-4727-A5F3-46C60BFE4BB9}" destId="{2EF1A66E-B915-41CE-8C73-D8091E4D8002}" srcOrd="0" destOrd="0" parTransId="{08C4B983-B813-4E72-9203-EF42B512DCB1}" sibTransId="{AA9D384C-DD6E-4520-8E07-13A09E623284}"/>
    <dgm:cxn modelId="{C4594ECB-F22A-43A4-A043-DAD9F8E56BED}" srcId="{C66F5881-858F-4B7A-A617-23300775B8D4}" destId="{247CEDC1-67D8-43A4-A3D6-C70ABF5BE089}" srcOrd="0" destOrd="0" parTransId="{636B02B0-8522-40D0-8D2B-05658700EFC0}" sibTransId="{CF3B6743-ACC3-4805-B56E-201DA1B53F2D}"/>
    <dgm:cxn modelId="{C6B64232-897C-482A-8714-D0D4EC266E62}" type="presOf" srcId="{74438E88-A478-4E49-A4AC-B98B85806828}" destId="{C2B87E09-3ACC-4D7A-89DB-F74B050754D7}" srcOrd="0" destOrd="0" presId="urn:microsoft.com/office/officeart/2005/8/layout/hierarchy6"/>
    <dgm:cxn modelId="{14A6CDA5-8319-461B-AFD4-C2C7A5F39872}" type="presOf" srcId="{02DBF0A8-CFAD-4727-A5F3-46C60BFE4BB9}" destId="{20BCB000-8760-467F-B341-3EC97E4A0182}" srcOrd="0" destOrd="0" presId="urn:microsoft.com/office/officeart/2005/8/layout/hierarchy6"/>
    <dgm:cxn modelId="{3F07D436-FEAD-4167-8DE7-1A2B759F9269}" type="presOf" srcId="{08C4B983-B813-4E72-9203-EF42B512DCB1}" destId="{EE8CF317-67FB-4F07-80E7-B9087B8A3E34}" srcOrd="0" destOrd="0" presId="urn:microsoft.com/office/officeart/2005/8/layout/hierarchy6"/>
    <dgm:cxn modelId="{7D457064-2D3F-4F71-8103-9F04D156E402}" srcId="{E21672AE-EC13-4E34-9725-8A0D55F46D5C}" destId="{74438E88-A478-4E49-A4AC-B98B85806828}" srcOrd="0" destOrd="0" parTransId="{57C8F984-324A-4F9C-8B21-CE23813D8E79}" sibTransId="{E10F59A3-AA18-4520-B481-A1CA2DBE7950}"/>
    <dgm:cxn modelId="{C15BEAE4-429F-4075-A6FE-0E23B84699F2}" type="presOf" srcId="{DCC9ADA4-E248-43F5-B300-BD1ABE056AD3}" destId="{9FB3B663-AFB3-46D1-A47F-E62CE1800544}" srcOrd="0" destOrd="0" presId="urn:microsoft.com/office/officeart/2005/8/layout/hierarchy6"/>
    <dgm:cxn modelId="{C270A764-8B9E-46BE-92B3-39C4570D2038}" type="presOf" srcId="{877EF49D-2245-4E18-9140-50D49D11CC8B}" destId="{296F588C-6C6C-4C0D-93A6-A2B7ECF01E06}" srcOrd="0" destOrd="0" presId="urn:microsoft.com/office/officeart/2005/8/layout/hierarchy6"/>
    <dgm:cxn modelId="{0ED26257-617C-4475-BC63-D11634F4D1AD}" type="presOf" srcId="{F660B97B-A04B-43FA-974D-E0A718AB5607}" destId="{5FA6DA00-BF59-4759-9B4C-9EB89188FAB5}" srcOrd="0" destOrd="0" presId="urn:microsoft.com/office/officeart/2005/8/layout/hierarchy6"/>
    <dgm:cxn modelId="{40E087C7-D3FA-4124-944F-F69B8F3E9696}" type="presOf" srcId="{E21672AE-EC13-4E34-9725-8A0D55F46D5C}" destId="{D4A6D971-BC6E-4826-8E57-6C77C1B07651}" srcOrd="0" destOrd="0" presId="urn:microsoft.com/office/officeart/2005/8/layout/hierarchy6"/>
    <dgm:cxn modelId="{867C1AA4-EE04-41EC-950A-460BAE66B20A}" type="presOf" srcId="{3139854E-160C-4CCE-862D-0FB90E0085BD}" destId="{7C7A574A-A8D9-4738-B18C-F2AEC6CDB44D}" srcOrd="0" destOrd="0" presId="urn:microsoft.com/office/officeart/2005/8/layout/hierarchy6"/>
    <dgm:cxn modelId="{09884417-5445-4D85-BFD0-1CCCF30C7ABE}" srcId="{74438E88-A478-4E49-A4AC-B98B85806828}" destId="{DCC9ADA4-E248-43F5-B300-BD1ABE056AD3}" srcOrd="0" destOrd="0" parTransId="{34BBAB4D-10C0-41E7-859E-C025BAF26F25}" sibTransId="{05A1E2F0-53CA-4AE3-909E-9481CD48FB17}"/>
    <dgm:cxn modelId="{1A0A9E7A-BA07-4F44-8701-98AD048836F2}" srcId="{E21672AE-EC13-4E34-9725-8A0D55F46D5C}" destId="{02DBF0A8-CFAD-4727-A5F3-46C60BFE4BB9}" srcOrd="1" destOrd="0" parTransId="{877EF49D-2245-4E18-9140-50D49D11CC8B}" sibTransId="{FBC07068-B832-4384-BDA1-C34947D7756B}"/>
    <dgm:cxn modelId="{DCDCA3D8-0D80-4C87-9470-60D164ADD5D5}" type="presOf" srcId="{34BBAB4D-10C0-41E7-859E-C025BAF26F25}" destId="{2D335F5F-AEE5-4765-889F-3EA6970DEB9B}" srcOrd="0" destOrd="0" presId="urn:microsoft.com/office/officeart/2005/8/layout/hierarchy6"/>
    <dgm:cxn modelId="{EC7819AE-3D71-4E3B-93CE-403BA0E8972E}" type="presParOf" srcId="{BBA9257A-3002-4814-859D-56E949A5604A}" destId="{3E361FB2-D7A5-4B0F-8542-81148ED68F4A}" srcOrd="0" destOrd="0" presId="urn:microsoft.com/office/officeart/2005/8/layout/hierarchy6"/>
    <dgm:cxn modelId="{CCA5E269-4BE5-44D3-BEE6-80536FD223BD}" type="presParOf" srcId="{3E361FB2-D7A5-4B0F-8542-81148ED68F4A}" destId="{4CE2CBE1-61F3-4F1D-AA32-736DA234920A}" srcOrd="0" destOrd="0" presId="urn:microsoft.com/office/officeart/2005/8/layout/hierarchy6"/>
    <dgm:cxn modelId="{F22D6139-5959-4CB3-BAB1-969A763DC140}" type="presParOf" srcId="{4CE2CBE1-61F3-4F1D-AA32-736DA234920A}" destId="{9166B73B-E417-4CFE-98B7-5B5FFC1161B2}" srcOrd="0" destOrd="0" presId="urn:microsoft.com/office/officeart/2005/8/layout/hierarchy6"/>
    <dgm:cxn modelId="{4551C42F-CF04-4910-B7CC-77B4C19C60B6}" type="presParOf" srcId="{9166B73B-E417-4CFE-98B7-5B5FFC1161B2}" destId="{90720B55-92A2-429B-8C47-956AF43EF516}" srcOrd="0" destOrd="0" presId="urn:microsoft.com/office/officeart/2005/8/layout/hierarchy6"/>
    <dgm:cxn modelId="{8DC5385E-6C49-47F2-B76B-DC77CE1A0D38}" type="presParOf" srcId="{9166B73B-E417-4CFE-98B7-5B5FFC1161B2}" destId="{5A78DDF8-2666-41D0-8E1F-466CBFA3B835}" srcOrd="1" destOrd="0" presId="urn:microsoft.com/office/officeart/2005/8/layout/hierarchy6"/>
    <dgm:cxn modelId="{DD6C96D6-EA98-463E-9287-E78625503C1B}" type="presParOf" srcId="{5A78DDF8-2666-41D0-8E1F-466CBFA3B835}" destId="{8CB6E954-C936-4FAD-9228-B091FDC47A41}" srcOrd="0" destOrd="0" presId="urn:microsoft.com/office/officeart/2005/8/layout/hierarchy6"/>
    <dgm:cxn modelId="{49C84615-53F6-4723-A90F-141354AB22AC}" type="presParOf" srcId="{5A78DDF8-2666-41D0-8E1F-466CBFA3B835}" destId="{A7E1E8C6-8032-45E2-89E0-3ED12E51ED09}" srcOrd="1" destOrd="0" presId="urn:microsoft.com/office/officeart/2005/8/layout/hierarchy6"/>
    <dgm:cxn modelId="{393AD1C0-6C15-4AE1-B803-FF890A9104F9}" type="presParOf" srcId="{A7E1E8C6-8032-45E2-89E0-3ED12E51ED09}" destId="{D4A6D971-BC6E-4826-8E57-6C77C1B07651}" srcOrd="0" destOrd="0" presId="urn:microsoft.com/office/officeart/2005/8/layout/hierarchy6"/>
    <dgm:cxn modelId="{0912443A-B776-4930-B6FC-6B1A6CCDBBD4}" type="presParOf" srcId="{A7E1E8C6-8032-45E2-89E0-3ED12E51ED09}" destId="{3D67B946-F5A4-4DE6-AB11-078B17EEE38D}" srcOrd="1" destOrd="0" presId="urn:microsoft.com/office/officeart/2005/8/layout/hierarchy6"/>
    <dgm:cxn modelId="{C68A05F8-67F0-4B77-8379-2A774826F6D3}" type="presParOf" srcId="{3D67B946-F5A4-4DE6-AB11-078B17EEE38D}" destId="{38004260-F243-4FD1-A07E-BFC66FF546A0}" srcOrd="0" destOrd="0" presId="urn:microsoft.com/office/officeart/2005/8/layout/hierarchy6"/>
    <dgm:cxn modelId="{D595076A-DBE6-4863-8A0E-DC7870CD5646}" type="presParOf" srcId="{3D67B946-F5A4-4DE6-AB11-078B17EEE38D}" destId="{7AEECD98-61B1-4A31-B16A-145E413514E2}" srcOrd="1" destOrd="0" presId="urn:microsoft.com/office/officeart/2005/8/layout/hierarchy6"/>
    <dgm:cxn modelId="{162CCD5B-2B57-489E-8102-37A1D7A42D14}" type="presParOf" srcId="{7AEECD98-61B1-4A31-B16A-145E413514E2}" destId="{C2B87E09-3ACC-4D7A-89DB-F74B050754D7}" srcOrd="0" destOrd="0" presId="urn:microsoft.com/office/officeart/2005/8/layout/hierarchy6"/>
    <dgm:cxn modelId="{75E64762-A18B-4C41-B467-08E8E64E9C0E}" type="presParOf" srcId="{7AEECD98-61B1-4A31-B16A-145E413514E2}" destId="{29777FD6-6B54-4ED7-9BF6-12E64DDB7BD2}" srcOrd="1" destOrd="0" presId="urn:microsoft.com/office/officeart/2005/8/layout/hierarchy6"/>
    <dgm:cxn modelId="{715139D5-8C0B-4738-906F-20723ED6AF33}" type="presParOf" srcId="{29777FD6-6B54-4ED7-9BF6-12E64DDB7BD2}" destId="{2D335F5F-AEE5-4765-889F-3EA6970DEB9B}" srcOrd="0" destOrd="0" presId="urn:microsoft.com/office/officeart/2005/8/layout/hierarchy6"/>
    <dgm:cxn modelId="{BBA611D9-1723-4552-9D44-3398836A39FB}" type="presParOf" srcId="{29777FD6-6B54-4ED7-9BF6-12E64DDB7BD2}" destId="{B77D8760-C884-4574-8F31-7A261C938580}" srcOrd="1" destOrd="0" presId="urn:microsoft.com/office/officeart/2005/8/layout/hierarchy6"/>
    <dgm:cxn modelId="{95A3FFC8-9758-4994-9963-9B797A453861}" type="presParOf" srcId="{B77D8760-C884-4574-8F31-7A261C938580}" destId="{9FB3B663-AFB3-46D1-A47F-E62CE1800544}" srcOrd="0" destOrd="0" presId="urn:microsoft.com/office/officeart/2005/8/layout/hierarchy6"/>
    <dgm:cxn modelId="{A6E52BE1-12D8-417C-B487-6085D768A08C}" type="presParOf" srcId="{B77D8760-C884-4574-8F31-7A261C938580}" destId="{797D36CB-BB1E-40FA-9EEF-748DF3A5DC0C}" srcOrd="1" destOrd="0" presId="urn:microsoft.com/office/officeart/2005/8/layout/hierarchy6"/>
    <dgm:cxn modelId="{A609D66F-BE27-409E-A341-4D7446EACB78}" type="presParOf" srcId="{29777FD6-6B54-4ED7-9BF6-12E64DDB7BD2}" destId="{CDE9A627-E3AD-4EDD-B845-2A11F4B7C200}" srcOrd="2" destOrd="0" presId="urn:microsoft.com/office/officeart/2005/8/layout/hierarchy6"/>
    <dgm:cxn modelId="{236DEA4D-F667-450F-8C2C-1EA281314ABC}" type="presParOf" srcId="{29777FD6-6B54-4ED7-9BF6-12E64DDB7BD2}" destId="{92A5AD08-EEFE-4708-8B53-7A62FF97C0BB}" srcOrd="3" destOrd="0" presId="urn:microsoft.com/office/officeart/2005/8/layout/hierarchy6"/>
    <dgm:cxn modelId="{608CF25D-BEAF-41A5-8FCF-1BAB744A78D5}" type="presParOf" srcId="{92A5AD08-EEFE-4708-8B53-7A62FF97C0BB}" destId="{23EDF1EE-4663-4C9D-ABEE-1F6650D4166B}" srcOrd="0" destOrd="0" presId="urn:microsoft.com/office/officeart/2005/8/layout/hierarchy6"/>
    <dgm:cxn modelId="{1F530A52-D01E-4257-B999-B63D4F436131}" type="presParOf" srcId="{92A5AD08-EEFE-4708-8B53-7A62FF97C0BB}" destId="{75CB24B9-D4D9-43E2-8D18-C285DC9E3CB1}" srcOrd="1" destOrd="0" presId="urn:microsoft.com/office/officeart/2005/8/layout/hierarchy6"/>
    <dgm:cxn modelId="{68913502-603D-4D4B-8601-6A2CC30E7F7E}" type="presParOf" srcId="{3D67B946-F5A4-4DE6-AB11-078B17EEE38D}" destId="{296F588C-6C6C-4C0D-93A6-A2B7ECF01E06}" srcOrd="2" destOrd="0" presId="urn:microsoft.com/office/officeart/2005/8/layout/hierarchy6"/>
    <dgm:cxn modelId="{46C6015E-CF2F-4322-90C1-67C9750E7BE5}" type="presParOf" srcId="{3D67B946-F5A4-4DE6-AB11-078B17EEE38D}" destId="{D005C95A-6635-4897-9CFF-6E5E5DC41259}" srcOrd="3" destOrd="0" presId="urn:microsoft.com/office/officeart/2005/8/layout/hierarchy6"/>
    <dgm:cxn modelId="{3EA1B008-4AF7-425B-A3AF-8CEAECFF4431}" type="presParOf" srcId="{D005C95A-6635-4897-9CFF-6E5E5DC41259}" destId="{20BCB000-8760-467F-B341-3EC97E4A0182}" srcOrd="0" destOrd="0" presId="urn:microsoft.com/office/officeart/2005/8/layout/hierarchy6"/>
    <dgm:cxn modelId="{6711FE6B-19A8-4F2A-AF98-A5C50D7E24D9}" type="presParOf" srcId="{D005C95A-6635-4897-9CFF-6E5E5DC41259}" destId="{D6D37190-607C-4DD0-B7DA-F92BE2EC9BE6}" srcOrd="1" destOrd="0" presId="urn:microsoft.com/office/officeart/2005/8/layout/hierarchy6"/>
    <dgm:cxn modelId="{BB78BF50-2626-4AC6-BE65-2348FF3B73D8}" type="presParOf" srcId="{D6D37190-607C-4DD0-B7DA-F92BE2EC9BE6}" destId="{EE8CF317-67FB-4F07-80E7-B9087B8A3E34}" srcOrd="0" destOrd="0" presId="urn:microsoft.com/office/officeart/2005/8/layout/hierarchy6"/>
    <dgm:cxn modelId="{CF92B1F8-8041-45DC-8552-226860751F88}" type="presParOf" srcId="{D6D37190-607C-4DD0-B7DA-F92BE2EC9BE6}" destId="{E56D2E9C-8569-4587-9167-9E8BDE2D5612}" srcOrd="1" destOrd="0" presId="urn:microsoft.com/office/officeart/2005/8/layout/hierarchy6"/>
    <dgm:cxn modelId="{25BCB7E9-1283-421B-A22C-A5C500B07D1A}" type="presParOf" srcId="{E56D2E9C-8569-4587-9167-9E8BDE2D5612}" destId="{1F3A2A4E-03EE-47F2-A207-8C0824AFF1EB}" srcOrd="0" destOrd="0" presId="urn:microsoft.com/office/officeart/2005/8/layout/hierarchy6"/>
    <dgm:cxn modelId="{080103A6-0B28-41ED-820F-36D98D9861F3}" type="presParOf" srcId="{E56D2E9C-8569-4587-9167-9E8BDE2D5612}" destId="{8CB8FB17-B2AB-48B0-B86A-027325D8AD6C}" srcOrd="1" destOrd="0" presId="urn:microsoft.com/office/officeart/2005/8/layout/hierarchy6"/>
    <dgm:cxn modelId="{251A6C9B-3E24-44B3-B9E4-4D3704FAC5F0}" type="presParOf" srcId="{D6D37190-607C-4DD0-B7DA-F92BE2EC9BE6}" destId="{BDBFAECD-2800-4AFC-9B68-4AB6A0CA9FEB}" srcOrd="2" destOrd="0" presId="urn:microsoft.com/office/officeart/2005/8/layout/hierarchy6"/>
    <dgm:cxn modelId="{E98FDF6F-7360-49AB-9AFD-A9BD9494D428}" type="presParOf" srcId="{D6D37190-607C-4DD0-B7DA-F92BE2EC9BE6}" destId="{1788A73A-A180-4D9F-8018-4DEFC34F5E88}" srcOrd="3" destOrd="0" presId="urn:microsoft.com/office/officeart/2005/8/layout/hierarchy6"/>
    <dgm:cxn modelId="{232FE22A-3F36-45D3-BC75-1EC7B5E02919}" type="presParOf" srcId="{1788A73A-A180-4D9F-8018-4DEFC34F5E88}" destId="{5FA6DA00-BF59-4759-9B4C-9EB89188FAB5}" srcOrd="0" destOrd="0" presId="urn:microsoft.com/office/officeart/2005/8/layout/hierarchy6"/>
    <dgm:cxn modelId="{6636020C-A966-471C-AE49-9F0D3C7F1843}" type="presParOf" srcId="{1788A73A-A180-4D9F-8018-4DEFC34F5E88}" destId="{3235FD4C-C1A7-485B-88E5-06BF7D6F626B}" srcOrd="1" destOrd="0" presId="urn:microsoft.com/office/officeart/2005/8/layout/hierarchy6"/>
    <dgm:cxn modelId="{6707923E-BE53-41FA-B270-946E2FC37246}" type="presParOf" srcId="{5A78DDF8-2666-41D0-8E1F-466CBFA3B835}" destId="{E8108A88-EA62-4897-A6A3-F90AC1EA19ED}" srcOrd="2" destOrd="0" presId="urn:microsoft.com/office/officeart/2005/8/layout/hierarchy6"/>
    <dgm:cxn modelId="{9AF43302-F383-4ED1-8862-F1E6C7B009FC}" type="presParOf" srcId="{5A78DDF8-2666-41D0-8E1F-466CBFA3B835}" destId="{0D5A0795-F5BA-45A6-9879-3EB0324A949A}" srcOrd="3" destOrd="0" presId="urn:microsoft.com/office/officeart/2005/8/layout/hierarchy6"/>
    <dgm:cxn modelId="{C38A7559-6A61-4A21-A3D7-94C76261CF01}" type="presParOf" srcId="{0D5A0795-F5BA-45A6-9879-3EB0324A949A}" destId="{7C7A574A-A8D9-4738-B18C-F2AEC6CDB44D}" srcOrd="0" destOrd="0" presId="urn:microsoft.com/office/officeart/2005/8/layout/hierarchy6"/>
    <dgm:cxn modelId="{3D67E682-345A-4FB0-AFFC-021B8E1111D5}" type="presParOf" srcId="{0D5A0795-F5BA-45A6-9879-3EB0324A949A}" destId="{D9B52401-6E1A-47B0-82F6-E13ADFEB3101}" srcOrd="1" destOrd="0" presId="urn:microsoft.com/office/officeart/2005/8/layout/hierarchy6"/>
    <dgm:cxn modelId="{2404F8BE-D7B8-49BB-8CE7-AB8720D7E16F}" type="presParOf" srcId="{BBA9257A-3002-4814-859D-56E949A5604A}" destId="{A2F70824-17F7-4F27-A0F7-65437060566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720B55-92A2-429B-8C47-956AF43EF516}">
      <dsp:nvSpPr>
        <dsp:cNvPr id="0" name=""/>
        <dsp:cNvSpPr/>
      </dsp:nvSpPr>
      <dsp:spPr>
        <a:xfrm>
          <a:off x="3814675" y="2467"/>
          <a:ext cx="1153995" cy="769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-</a:t>
          </a:r>
          <a:endParaRPr lang="ru-RU" sz="3300" kern="1200" dirty="0"/>
        </a:p>
      </dsp:txBody>
      <dsp:txXfrm>
        <a:off x="3814675" y="2467"/>
        <a:ext cx="1153995" cy="769330"/>
      </dsp:txXfrm>
    </dsp:sp>
    <dsp:sp modelId="{8CB6E954-C936-4FAD-9228-B091FDC47A41}">
      <dsp:nvSpPr>
        <dsp:cNvPr id="0" name=""/>
        <dsp:cNvSpPr/>
      </dsp:nvSpPr>
      <dsp:spPr>
        <a:xfrm>
          <a:off x="3641576" y="771797"/>
          <a:ext cx="750097" cy="307732"/>
        </a:xfrm>
        <a:custGeom>
          <a:avLst/>
          <a:gdLst/>
          <a:ahLst/>
          <a:cxnLst/>
          <a:rect l="0" t="0" r="0" b="0"/>
          <a:pathLst>
            <a:path>
              <a:moveTo>
                <a:pt x="750097" y="0"/>
              </a:moveTo>
              <a:lnTo>
                <a:pt x="750097" y="153866"/>
              </a:lnTo>
              <a:lnTo>
                <a:pt x="0" y="153866"/>
              </a:lnTo>
              <a:lnTo>
                <a:pt x="0" y="3077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6D971-BC6E-4826-8E57-6C77C1B07651}">
      <dsp:nvSpPr>
        <dsp:cNvPr id="0" name=""/>
        <dsp:cNvSpPr/>
      </dsp:nvSpPr>
      <dsp:spPr>
        <a:xfrm>
          <a:off x="3064578" y="1079530"/>
          <a:ext cx="1153995" cy="769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*</a:t>
          </a:r>
          <a:endParaRPr lang="ru-RU" sz="3300" kern="1200" dirty="0"/>
        </a:p>
      </dsp:txBody>
      <dsp:txXfrm>
        <a:off x="3064578" y="1079530"/>
        <a:ext cx="1153995" cy="769330"/>
      </dsp:txXfrm>
    </dsp:sp>
    <dsp:sp modelId="{38004260-F243-4FD1-A07E-BFC66FF546A0}">
      <dsp:nvSpPr>
        <dsp:cNvPr id="0" name=""/>
        <dsp:cNvSpPr/>
      </dsp:nvSpPr>
      <dsp:spPr>
        <a:xfrm>
          <a:off x="2141381" y="1848860"/>
          <a:ext cx="1500194" cy="307732"/>
        </a:xfrm>
        <a:custGeom>
          <a:avLst/>
          <a:gdLst/>
          <a:ahLst/>
          <a:cxnLst/>
          <a:rect l="0" t="0" r="0" b="0"/>
          <a:pathLst>
            <a:path>
              <a:moveTo>
                <a:pt x="1500194" y="0"/>
              </a:moveTo>
              <a:lnTo>
                <a:pt x="1500194" y="153866"/>
              </a:lnTo>
              <a:lnTo>
                <a:pt x="0" y="153866"/>
              </a:lnTo>
              <a:lnTo>
                <a:pt x="0" y="307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87E09-3ACC-4D7A-89DB-F74B050754D7}">
      <dsp:nvSpPr>
        <dsp:cNvPr id="0" name=""/>
        <dsp:cNvSpPr/>
      </dsp:nvSpPr>
      <dsp:spPr>
        <a:xfrm>
          <a:off x="1564384" y="2156592"/>
          <a:ext cx="1153995" cy="769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+</a:t>
          </a:r>
          <a:endParaRPr lang="ru-RU" sz="3300" kern="1200" dirty="0"/>
        </a:p>
      </dsp:txBody>
      <dsp:txXfrm>
        <a:off x="1564384" y="2156592"/>
        <a:ext cx="1153995" cy="769330"/>
      </dsp:txXfrm>
    </dsp:sp>
    <dsp:sp modelId="{2D335F5F-AEE5-4765-889F-3EA6970DEB9B}">
      <dsp:nvSpPr>
        <dsp:cNvPr id="0" name=""/>
        <dsp:cNvSpPr/>
      </dsp:nvSpPr>
      <dsp:spPr>
        <a:xfrm>
          <a:off x="1391284" y="2925922"/>
          <a:ext cx="750097" cy="307732"/>
        </a:xfrm>
        <a:custGeom>
          <a:avLst/>
          <a:gdLst/>
          <a:ahLst/>
          <a:cxnLst/>
          <a:rect l="0" t="0" r="0" b="0"/>
          <a:pathLst>
            <a:path>
              <a:moveTo>
                <a:pt x="750097" y="0"/>
              </a:moveTo>
              <a:lnTo>
                <a:pt x="750097" y="153866"/>
              </a:lnTo>
              <a:lnTo>
                <a:pt x="0" y="153866"/>
              </a:lnTo>
              <a:lnTo>
                <a:pt x="0" y="307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3B663-AFB3-46D1-A47F-E62CE1800544}">
      <dsp:nvSpPr>
        <dsp:cNvPr id="0" name=""/>
        <dsp:cNvSpPr/>
      </dsp:nvSpPr>
      <dsp:spPr>
        <a:xfrm>
          <a:off x="814286" y="3233655"/>
          <a:ext cx="1153995" cy="769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</a:t>
          </a:r>
        </a:p>
      </dsp:txBody>
      <dsp:txXfrm>
        <a:off x="814286" y="3233655"/>
        <a:ext cx="1153995" cy="769330"/>
      </dsp:txXfrm>
    </dsp:sp>
    <dsp:sp modelId="{CDE9A627-E3AD-4EDD-B845-2A11F4B7C200}">
      <dsp:nvSpPr>
        <dsp:cNvPr id="0" name=""/>
        <dsp:cNvSpPr/>
      </dsp:nvSpPr>
      <dsp:spPr>
        <a:xfrm>
          <a:off x="2141381" y="2925922"/>
          <a:ext cx="750097" cy="307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66"/>
              </a:lnTo>
              <a:lnTo>
                <a:pt x="750097" y="153866"/>
              </a:lnTo>
              <a:lnTo>
                <a:pt x="750097" y="307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DF1EE-4663-4C9D-ABEE-1F6650D4166B}">
      <dsp:nvSpPr>
        <dsp:cNvPr id="0" name=""/>
        <dsp:cNvSpPr/>
      </dsp:nvSpPr>
      <dsp:spPr>
        <a:xfrm>
          <a:off x="2314481" y="3233655"/>
          <a:ext cx="1153995" cy="769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</a:t>
          </a:r>
        </a:p>
      </dsp:txBody>
      <dsp:txXfrm>
        <a:off x="2314481" y="3233655"/>
        <a:ext cx="1153995" cy="769330"/>
      </dsp:txXfrm>
    </dsp:sp>
    <dsp:sp modelId="{296F588C-6C6C-4C0D-93A6-A2B7ECF01E06}">
      <dsp:nvSpPr>
        <dsp:cNvPr id="0" name=""/>
        <dsp:cNvSpPr/>
      </dsp:nvSpPr>
      <dsp:spPr>
        <a:xfrm>
          <a:off x="3641576" y="1848860"/>
          <a:ext cx="1500194" cy="307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66"/>
              </a:lnTo>
              <a:lnTo>
                <a:pt x="1500194" y="153866"/>
              </a:lnTo>
              <a:lnTo>
                <a:pt x="1500194" y="307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CB000-8760-467F-B341-3EC97E4A0182}">
      <dsp:nvSpPr>
        <dsp:cNvPr id="0" name=""/>
        <dsp:cNvSpPr/>
      </dsp:nvSpPr>
      <dsp:spPr>
        <a:xfrm>
          <a:off x="4564772" y="2156592"/>
          <a:ext cx="1153995" cy="769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+</a:t>
          </a:r>
          <a:endParaRPr lang="ru-RU" sz="3300" kern="1200" dirty="0"/>
        </a:p>
      </dsp:txBody>
      <dsp:txXfrm>
        <a:off x="4564772" y="2156592"/>
        <a:ext cx="1153995" cy="769330"/>
      </dsp:txXfrm>
    </dsp:sp>
    <dsp:sp modelId="{EE8CF317-67FB-4F07-80E7-B9087B8A3E34}">
      <dsp:nvSpPr>
        <dsp:cNvPr id="0" name=""/>
        <dsp:cNvSpPr/>
      </dsp:nvSpPr>
      <dsp:spPr>
        <a:xfrm>
          <a:off x="4391673" y="2925922"/>
          <a:ext cx="750097" cy="307732"/>
        </a:xfrm>
        <a:custGeom>
          <a:avLst/>
          <a:gdLst/>
          <a:ahLst/>
          <a:cxnLst/>
          <a:rect l="0" t="0" r="0" b="0"/>
          <a:pathLst>
            <a:path>
              <a:moveTo>
                <a:pt x="750097" y="0"/>
              </a:moveTo>
              <a:lnTo>
                <a:pt x="750097" y="153866"/>
              </a:lnTo>
              <a:lnTo>
                <a:pt x="0" y="153866"/>
              </a:lnTo>
              <a:lnTo>
                <a:pt x="0" y="307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A2A4E-03EE-47F2-A207-8C0824AFF1EB}">
      <dsp:nvSpPr>
        <dsp:cNvPr id="0" name=""/>
        <dsp:cNvSpPr/>
      </dsp:nvSpPr>
      <dsp:spPr>
        <a:xfrm>
          <a:off x="3814675" y="3233655"/>
          <a:ext cx="1153995" cy="769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</a:t>
          </a:r>
          <a:endParaRPr lang="ru-RU" sz="3300" kern="1200" dirty="0"/>
        </a:p>
      </dsp:txBody>
      <dsp:txXfrm>
        <a:off x="3814675" y="3233655"/>
        <a:ext cx="1153995" cy="769330"/>
      </dsp:txXfrm>
    </dsp:sp>
    <dsp:sp modelId="{BDBFAECD-2800-4AFC-9B68-4AB6A0CA9FEB}">
      <dsp:nvSpPr>
        <dsp:cNvPr id="0" name=""/>
        <dsp:cNvSpPr/>
      </dsp:nvSpPr>
      <dsp:spPr>
        <a:xfrm>
          <a:off x="5141770" y="2925922"/>
          <a:ext cx="750097" cy="307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66"/>
              </a:lnTo>
              <a:lnTo>
                <a:pt x="750097" y="153866"/>
              </a:lnTo>
              <a:lnTo>
                <a:pt x="750097" y="307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6DA00-BF59-4759-9B4C-9EB89188FAB5}">
      <dsp:nvSpPr>
        <dsp:cNvPr id="0" name=""/>
        <dsp:cNvSpPr/>
      </dsp:nvSpPr>
      <dsp:spPr>
        <a:xfrm>
          <a:off x="5314869" y="3233655"/>
          <a:ext cx="1153995" cy="769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</a:t>
          </a:r>
          <a:endParaRPr lang="ru-RU" sz="3300" kern="1200" dirty="0"/>
        </a:p>
      </dsp:txBody>
      <dsp:txXfrm>
        <a:off x="5314869" y="3233655"/>
        <a:ext cx="1153995" cy="769330"/>
      </dsp:txXfrm>
    </dsp:sp>
    <dsp:sp modelId="{E8108A88-EA62-4897-A6A3-F90AC1EA19ED}">
      <dsp:nvSpPr>
        <dsp:cNvPr id="0" name=""/>
        <dsp:cNvSpPr/>
      </dsp:nvSpPr>
      <dsp:spPr>
        <a:xfrm>
          <a:off x="4391673" y="771797"/>
          <a:ext cx="750097" cy="307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66"/>
              </a:lnTo>
              <a:lnTo>
                <a:pt x="750097" y="153866"/>
              </a:lnTo>
              <a:lnTo>
                <a:pt x="750097" y="3077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A574A-A8D9-4738-B18C-F2AEC6CDB44D}">
      <dsp:nvSpPr>
        <dsp:cNvPr id="0" name=""/>
        <dsp:cNvSpPr/>
      </dsp:nvSpPr>
      <dsp:spPr>
        <a:xfrm>
          <a:off x="4564772" y="1079530"/>
          <a:ext cx="1153995" cy="769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E</a:t>
          </a:r>
          <a:endParaRPr lang="ru-RU" sz="3300" kern="1200" dirty="0"/>
        </a:p>
      </dsp:txBody>
      <dsp:txXfrm>
        <a:off x="4564772" y="1079530"/>
        <a:ext cx="1153995" cy="76933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720B55-92A2-429B-8C47-956AF43EF516}">
      <dsp:nvSpPr>
        <dsp:cNvPr id="0" name=""/>
        <dsp:cNvSpPr/>
      </dsp:nvSpPr>
      <dsp:spPr>
        <a:xfrm>
          <a:off x="2645127" y="1670"/>
          <a:ext cx="797835" cy="531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-</a:t>
          </a:r>
          <a:endParaRPr lang="ru-RU" sz="2300" kern="1200" dirty="0"/>
        </a:p>
      </dsp:txBody>
      <dsp:txXfrm>
        <a:off x="2645127" y="1670"/>
        <a:ext cx="797835" cy="531890"/>
      </dsp:txXfrm>
    </dsp:sp>
    <dsp:sp modelId="{8CB6E954-C936-4FAD-9228-B091FDC47A41}">
      <dsp:nvSpPr>
        <dsp:cNvPr id="0" name=""/>
        <dsp:cNvSpPr/>
      </dsp:nvSpPr>
      <dsp:spPr>
        <a:xfrm>
          <a:off x="2525452" y="533560"/>
          <a:ext cx="518593" cy="212756"/>
        </a:xfrm>
        <a:custGeom>
          <a:avLst/>
          <a:gdLst/>
          <a:ahLst/>
          <a:cxnLst/>
          <a:rect l="0" t="0" r="0" b="0"/>
          <a:pathLst>
            <a:path>
              <a:moveTo>
                <a:pt x="518593" y="0"/>
              </a:moveTo>
              <a:lnTo>
                <a:pt x="518593" y="106378"/>
              </a:lnTo>
              <a:lnTo>
                <a:pt x="0" y="106378"/>
              </a:lnTo>
              <a:lnTo>
                <a:pt x="0" y="2127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6D971-BC6E-4826-8E57-6C77C1B07651}">
      <dsp:nvSpPr>
        <dsp:cNvPr id="0" name=""/>
        <dsp:cNvSpPr/>
      </dsp:nvSpPr>
      <dsp:spPr>
        <a:xfrm>
          <a:off x="2126534" y="746316"/>
          <a:ext cx="797835" cy="531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*</a:t>
          </a:r>
          <a:endParaRPr lang="ru-RU" sz="2300" kern="1200" dirty="0"/>
        </a:p>
      </dsp:txBody>
      <dsp:txXfrm>
        <a:off x="2126534" y="746316"/>
        <a:ext cx="797835" cy="531890"/>
      </dsp:txXfrm>
    </dsp:sp>
    <dsp:sp modelId="{38004260-F243-4FD1-A07E-BFC66FF546A0}">
      <dsp:nvSpPr>
        <dsp:cNvPr id="0" name=""/>
        <dsp:cNvSpPr/>
      </dsp:nvSpPr>
      <dsp:spPr>
        <a:xfrm>
          <a:off x="1488265" y="1278207"/>
          <a:ext cx="1037186" cy="212756"/>
        </a:xfrm>
        <a:custGeom>
          <a:avLst/>
          <a:gdLst/>
          <a:ahLst/>
          <a:cxnLst/>
          <a:rect l="0" t="0" r="0" b="0"/>
          <a:pathLst>
            <a:path>
              <a:moveTo>
                <a:pt x="1037186" y="0"/>
              </a:moveTo>
              <a:lnTo>
                <a:pt x="1037186" y="106378"/>
              </a:lnTo>
              <a:lnTo>
                <a:pt x="0" y="106378"/>
              </a:lnTo>
              <a:lnTo>
                <a:pt x="0" y="21275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87E09-3ACC-4D7A-89DB-F74B050754D7}">
      <dsp:nvSpPr>
        <dsp:cNvPr id="0" name=""/>
        <dsp:cNvSpPr/>
      </dsp:nvSpPr>
      <dsp:spPr>
        <a:xfrm>
          <a:off x="1089347" y="1490963"/>
          <a:ext cx="797835" cy="531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+</a:t>
          </a:r>
          <a:endParaRPr lang="ru-RU" sz="2300" kern="1200" dirty="0"/>
        </a:p>
      </dsp:txBody>
      <dsp:txXfrm>
        <a:off x="1089347" y="1490963"/>
        <a:ext cx="797835" cy="531890"/>
      </dsp:txXfrm>
    </dsp:sp>
    <dsp:sp modelId="{2D335F5F-AEE5-4765-889F-3EA6970DEB9B}">
      <dsp:nvSpPr>
        <dsp:cNvPr id="0" name=""/>
        <dsp:cNvSpPr/>
      </dsp:nvSpPr>
      <dsp:spPr>
        <a:xfrm>
          <a:off x="969672" y="2022854"/>
          <a:ext cx="518593" cy="212756"/>
        </a:xfrm>
        <a:custGeom>
          <a:avLst/>
          <a:gdLst/>
          <a:ahLst/>
          <a:cxnLst/>
          <a:rect l="0" t="0" r="0" b="0"/>
          <a:pathLst>
            <a:path>
              <a:moveTo>
                <a:pt x="518593" y="0"/>
              </a:moveTo>
              <a:lnTo>
                <a:pt x="518593" y="106378"/>
              </a:lnTo>
              <a:lnTo>
                <a:pt x="0" y="106378"/>
              </a:lnTo>
              <a:lnTo>
                <a:pt x="0" y="21275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3B663-AFB3-46D1-A47F-E62CE1800544}">
      <dsp:nvSpPr>
        <dsp:cNvPr id="0" name=""/>
        <dsp:cNvSpPr/>
      </dsp:nvSpPr>
      <dsp:spPr>
        <a:xfrm>
          <a:off x="570754" y="2235610"/>
          <a:ext cx="797835" cy="531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</a:t>
          </a:r>
        </a:p>
      </dsp:txBody>
      <dsp:txXfrm>
        <a:off x="570754" y="2235610"/>
        <a:ext cx="797835" cy="531890"/>
      </dsp:txXfrm>
    </dsp:sp>
    <dsp:sp modelId="{CDE9A627-E3AD-4EDD-B845-2A11F4B7C200}">
      <dsp:nvSpPr>
        <dsp:cNvPr id="0" name=""/>
        <dsp:cNvSpPr/>
      </dsp:nvSpPr>
      <dsp:spPr>
        <a:xfrm>
          <a:off x="1488265" y="2022854"/>
          <a:ext cx="518593" cy="212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78"/>
              </a:lnTo>
              <a:lnTo>
                <a:pt x="518593" y="106378"/>
              </a:lnTo>
              <a:lnTo>
                <a:pt x="518593" y="21275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DF1EE-4663-4C9D-ABEE-1F6650D4166B}">
      <dsp:nvSpPr>
        <dsp:cNvPr id="0" name=""/>
        <dsp:cNvSpPr/>
      </dsp:nvSpPr>
      <dsp:spPr>
        <a:xfrm>
          <a:off x="1607940" y="2235610"/>
          <a:ext cx="797835" cy="531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</a:t>
          </a:r>
        </a:p>
      </dsp:txBody>
      <dsp:txXfrm>
        <a:off x="1607940" y="2235610"/>
        <a:ext cx="797835" cy="531890"/>
      </dsp:txXfrm>
    </dsp:sp>
    <dsp:sp modelId="{296F588C-6C6C-4C0D-93A6-A2B7ECF01E06}">
      <dsp:nvSpPr>
        <dsp:cNvPr id="0" name=""/>
        <dsp:cNvSpPr/>
      </dsp:nvSpPr>
      <dsp:spPr>
        <a:xfrm>
          <a:off x="2525452" y="1278207"/>
          <a:ext cx="1037186" cy="212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78"/>
              </a:lnTo>
              <a:lnTo>
                <a:pt x="1037186" y="106378"/>
              </a:lnTo>
              <a:lnTo>
                <a:pt x="1037186" y="21275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CB000-8760-467F-B341-3EC97E4A0182}">
      <dsp:nvSpPr>
        <dsp:cNvPr id="0" name=""/>
        <dsp:cNvSpPr/>
      </dsp:nvSpPr>
      <dsp:spPr>
        <a:xfrm>
          <a:off x="3163720" y="1490963"/>
          <a:ext cx="797835" cy="531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+</a:t>
          </a:r>
          <a:endParaRPr lang="ru-RU" sz="2300" kern="1200" dirty="0"/>
        </a:p>
      </dsp:txBody>
      <dsp:txXfrm>
        <a:off x="3163720" y="1490963"/>
        <a:ext cx="797835" cy="531890"/>
      </dsp:txXfrm>
    </dsp:sp>
    <dsp:sp modelId="{EE8CF317-67FB-4F07-80E7-B9087B8A3E34}">
      <dsp:nvSpPr>
        <dsp:cNvPr id="0" name=""/>
        <dsp:cNvSpPr/>
      </dsp:nvSpPr>
      <dsp:spPr>
        <a:xfrm>
          <a:off x="3044045" y="2022854"/>
          <a:ext cx="518593" cy="212756"/>
        </a:xfrm>
        <a:custGeom>
          <a:avLst/>
          <a:gdLst/>
          <a:ahLst/>
          <a:cxnLst/>
          <a:rect l="0" t="0" r="0" b="0"/>
          <a:pathLst>
            <a:path>
              <a:moveTo>
                <a:pt x="518593" y="0"/>
              </a:moveTo>
              <a:lnTo>
                <a:pt x="518593" y="106378"/>
              </a:lnTo>
              <a:lnTo>
                <a:pt x="0" y="106378"/>
              </a:lnTo>
              <a:lnTo>
                <a:pt x="0" y="21275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A2A4E-03EE-47F2-A207-8C0824AFF1EB}">
      <dsp:nvSpPr>
        <dsp:cNvPr id="0" name=""/>
        <dsp:cNvSpPr/>
      </dsp:nvSpPr>
      <dsp:spPr>
        <a:xfrm>
          <a:off x="2645127" y="2235610"/>
          <a:ext cx="797835" cy="531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</a:t>
          </a:r>
          <a:endParaRPr lang="ru-RU" sz="2300" kern="1200" dirty="0"/>
        </a:p>
      </dsp:txBody>
      <dsp:txXfrm>
        <a:off x="2645127" y="2235610"/>
        <a:ext cx="797835" cy="531890"/>
      </dsp:txXfrm>
    </dsp:sp>
    <dsp:sp modelId="{BDBFAECD-2800-4AFC-9B68-4AB6A0CA9FEB}">
      <dsp:nvSpPr>
        <dsp:cNvPr id="0" name=""/>
        <dsp:cNvSpPr/>
      </dsp:nvSpPr>
      <dsp:spPr>
        <a:xfrm>
          <a:off x="3562638" y="2022854"/>
          <a:ext cx="518593" cy="212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78"/>
              </a:lnTo>
              <a:lnTo>
                <a:pt x="518593" y="106378"/>
              </a:lnTo>
              <a:lnTo>
                <a:pt x="518593" y="21275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6DA00-BF59-4759-9B4C-9EB89188FAB5}">
      <dsp:nvSpPr>
        <dsp:cNvPr id="0" name=""/>
        <dsp:cNvSpPr/>
      </dsp:nvSpPr>
      <dsp:spPr>
        <a:xfrm>
          <a:off x="3682313" y="2235610"/>
          <a:ext cx="797835" cy="531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</a:t>
          </a:r>
          <a:endParaRPr lang="ru-RU" sz="2300" kern="1200" dirty="0"/>
        </a:p>
      </dsp:txBody>
      <dsp:txXfrm>
        <a:off x="3682313" y="2235610"/>
        <a:ext cx="797835" cy="531890"/>
      </dsp:txXfrm>
    </dsp:sp>
    <dsp:sp modelId="{E8108A88-EA62-4897-A6A3-F90AC1EA19ED}">
      <dsp:nvSpPr>
        <dsp:cNvPr id="0" name=""/>
        <dsp:cNvSpPr/>
      </dsp:nvSpPr>
      <dsp:spPr>
        <a:xfrm>
          <a:off x="3044045" y="533560"/>
          <a:ext cx="518593" cy="212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78"/>
              </a:lnTo>
              <a:lnTo>
                <a:pt x="518593" y="106378"/>
              </a:lnTo>
              <a:lnTo>
                <a:pt x="518593" y="2127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A574A-A8D9-4738-B18C-F2AEC6CDB44D}">
      <dsp:nvSpPr>
        <dsp:cNvPr id="0" name=""/>
        <dsp:cNvSpPr/>
      </dsp:nvSpPr>
      <dsp:spPr>
        <a:xfrm>
          <a:off x="3163720" y="746316"/>
          <a:ext cx="797835" cy="531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</a:t>
          </a:r>
          <a:endParaRPr lang="ru-RU" sz="2300" kern="1200" dirty="0"/>
        </a:p>
      </dsp:txBody>
      <dsp:txXfrm>
        <a:off x="3163720" y="746316"/>
        <a:ext cx="797835" cy="531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78147-9910-40F2-9FB4-5B813674A250}" type="datetimeFigureOut">
              <a:rPr lang="ru-RU" smtClean="0"/>
              <a:pPr/>
              <a:t>02.11.2016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AEC0F-09C2-41E6-8A5C-899855F752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1056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AEC0F-09C2-41E6-8A5C-899855F7527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51216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Постpоение</a:t>
            </a:r>
            <a:r>
              <a:rPr lang="ru-RU" dirty="0" smtClean="0"/>
              <a:t> начнем с </a:t>
            </a:r>
            <a:r>
              <a:rPr lang="ru-RU" dirty="0" err="1" smtClean="0"/>
              <a:t>коpня</a:t>
            </a:r>
            <a:r>
              <a:rPr lang="ru-RU" dirty="0" smtClean="0"/>
              <a:t>, в качестве </a:t>
            </a:r>
            <a:r>
              <a:rPr lang="ru-RU" dirty="0" err="1" smtClean="0"/>
              <a:t>котоpого</a:t>
            </a:r>
            <a:r>
              <a:rPr lang="ru-RU" dirty="0" smtClean="0"/>
              <a:t> </a:t>
            </a:r>
            <a:r>
              <a:rPr lang="ru-RU" dirty="0" err="1" smtClean="0"/>
              <a:t>выбиpается</a:t>
            </a:r>
            <a:r>
              <a:rPr lang="ru-RU" dirty="0" smtClean="0"/>
              <a:t> </a:t>
            </a:r>
            <a:r>
              <a:rPr lang="ru-RU" dirty="0" err="1" smtClean="0"/>
              <a:t>опеpация</a:t>
            </a:r>
            <a:r>
              <a:rPr lang="ru-RU" dirty="0" smtClean="0"/>
              <a:t>, выполняющаяся последней.</a:t>
            </a:r>
          </a:p>
          <a:p>
            <a:r>
              <a:rPr lang="ru-RU" dirty="0" smtClean="0"/>
              <a:t>Левой ветви соответствует левый </a:t>
            </a:r>
            <a:r>
              <a:rPr lang="ru-RU" dirty="0" err="1" smtClean="0"/>
              <a:t>опеpанд</a:t>
            </a:r>
            <a:r>
              <a:rPr lang="ru-RU" dirty="0" smtClean="0"/>
              <a:t> </a:t>
            </a:r>
            <a:r>
              <a:rPr lang="ru-RU" dirty="0" err="1" smtClean="0"/>
              <a:t>опеpации</a:t>
            </a:r>
            <a:r>
              <a:rPr lang="ru-RU" dirty="0" smtClean="0"/>
              <a:t>, а </a:t>
            </a:r>
            <a:r>
              <a:rPr lang="ru-RU" dirty="0" err="1" smtClean="0"/>
              <a:t>пpавой</a:t>
            </a:r>
            <a:r>
              <a:rPr lang="ru-RU" dirty="0" smtClean="0"/>
              <a:t> ветви - </a:t>
            </a:r>
            <a:r>
              <a:rPr lang="ru-RU" dirty="0" err="1" smtClean="0"/>
              <a:t>пpавый</a:t>
            </a:r>
            <a:r>
              <a:rPr lang="ru-RU" dirty="0" smtClean="0"/>
              <a:t>.</a:t>
            </a:r>
            <a:endParaRPr lang="ru-RU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AEC0F-09C2-41E6-8A5C-899855F75279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0324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Алгоритм получил название «сортировочная станция», за сходство его операций с происходящим на железнодорожных сортировочных станциях.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AEC0F-09C2-41E6-8A5C-899855F75279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3967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02.11.2016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9524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02.11.2016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2344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02.11.2016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474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02.11.2016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390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02.11.2016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9794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02.11.2016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2968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02.11.2016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9971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02.11.2016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631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02.11.2016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320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02.11.2016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2654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02.11.2016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5783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C6DDE-BD04-42CA-86BD-B10B11813B2A}" type="datetimeFigureOut">
              <a:rPr lang="ru-RU" smtClean="0"/>
              <a:pPr/>
              <a:t>02.11.2016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980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Обратная польская нотация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800" dirty="0" err="1" smtClean="0">
                <a:solidFill>
                  <a:schemeClr val="tx1"/>
                </a:solidFill>
              </a:rPr>
              <a:t>Паначёв</a:t>
            </a:r>
            <a:r>
              <a:rPr lang="ru-RU" sz="1800" dirty="0" smtClean="0">
                <a:solidFill>
                  <a:schemeClr val="tx1"/>
                </a:solidFill>
              </a:rPr>
              <a:t> Максим Александрович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/ ассистент кафедры вычислительной математики ИМКН /</a:t>
            </a:r>
          </a:p>
          <a:p>
            <a:r>
              <a:rPr lang="ru-RU" sz="1800" dirty="0" err="1" smtClean="0">
                <a:solidFill>
                  <a:schemeClr val="tx1"/>
                </a:solidFill>
              </a:rPr>
              <a:t>Солодушкин</a:t>
            </a:r>
            <a:r>
              <a:rPr lang="ru-RU" sz="1800" dirty="0" smtClean="0">
                <a:solidFill>
                  <a:schemeClr val="tx1"/>
                </a:solidFill>
              </a:rPr>
              <a:t> Святослав Игоревич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/ к. ф.-м. н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r>
              <a:rPr lang="ru-RU" sz="1400" dirty="0" smtClean="0">
                <a:solidFill>
                  <a:schemeClr val="tx1"/>
                </a:solidFill>
              </a:rPr>
              <a:t>, доцент кафедры вычислительной математики ИМКН) /</a:t>
            </a:r>
          </a:p>
        </p:txBody>
      </p:sp>
    </p:spTree>
    <p:extLst>
      <p:ext uri="{BB962C8B-B14F-4D97-AF65-F5344CB8AC3E}">
        <p14:creationId xmlns="" xmlns:p14="http://schemas.microsoft.com/office/powerpoint/2010/main" val="205959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польская нотация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Наибольшее распространение при решении практических задач получил метод </a:t>
            </a:r>
            <a:r>
              <a:rPr lang="ru-RU" dirty="0" err="1" smtClean="0"/>
              <a:t>тpансляции</a:t>
            </a:r>
            <a:r>
              <a:rPr lang="ru-RU" dirty="0" smtClean="0"/>
              <a:t> выражений с помощью обратной польской записи, которую предложил польский математик Ян Лукашевич.</a:t>
            </a:r>
            <a:endParaRPr lang="en-US" dirty="0" smtClean="0"/>
          </a:p>
          <a:p>
            <a:r>
              <a:rPr lang="ru-RU" dirty="0" smtClean="0"/>
              <a:t>Обратная польская нотация (RPN, англ. </a:t>
            </a:r>
            <a:r>
              <a:rPr lang="ru-RU" dirty="0" err="1" smtClean="0"/>
              <a:t>Reverse</a:t>
            </a:r>
            <a:r>
              <a:rPr lang="ru-RU" dirty="0" smtClean="0"/>
              <a:t> </a:t>
            </a:r>
            <a:r>
              <a:rPr lang="ru-RU" dirty="0" err="1" smtClean="0"/>
              <a:t>Polish</a:t>
            </a:r>
            <a:r>
              <a:rPr lang="ru-RU" dirty="0" smtClean="0"/>
              <a:t> </a:t>
            </a:r>
            <a:r>
              <a:rPr lang="ru-RU" dirty="0" err="1" smtClean="0"/>
              <a:t>Notation</a:t>
            </a:r>
            <a:r>
              <a:rPr lang="ru-RU" dirty="0" smtClean="0"/>
              <a:t>) — форма бесскобочной записи математических выражений согласно постфиксной нотации.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98436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Трансляция выражений</a:t>
            </a:r>
            <a:endParaRPr lang="ru-RU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Для представления записи выражения в </a:t>
                </a:r>
                <a:r>
                  <a:rPr lang="en-US" dirty="0" smtClean="0"/>
                  <a:t>RPN (</a:t>
                </a:r>
                <a:r>
                  <a:rPr lang="ru-RU" dirty="0" smtClean="0"/>
                  <a:t>постфиксной нотации</a:t>
                </a:r>
                <a:r>
                  <a:rPr lang="en-US" dirty="0" smtClean="0"/>
                  <a:t>)</a:t>
                </a:r>
                <a:r>
                  <a:rPr lang="ru-RU" dirty="0" smtClean="0"/>
                  <a:t> необходимо совершить левый обход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полученного дерева: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𝐴𝐵</m:t>
                    </m:r>
                    <m:r>
                      <a:rPr lang="en-US" i="1" dirty="0" smtClean="0">
                        <a:latin typeface="Cambria Math"/>
                      </a:rPr>
                      <m:t>+</m:t>
                    </m:r>
                    <m:r>
                      <a:rPr lang="en-US" i="1" dirty="0" smtClean="0">
                        <a:latin typeface="Cambria Math"/>
                      </a:rPr>
                      <m:t>𝐶𝐷</m:t>
                    </m:r>
                    <m:r>
                      <a:rPr lang="en-US" i="1" dirty="0" smtClean="0">
                        <a:latin typeface="Cambria Math"/>
                      </a:rPr>
                      <m:t>+∗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−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310849019"/>
              </p:ext>
            </p:extLst>
          </p:nvPr>
        </p:nvGraphicFramePr>
        <p:xfrm>
          <a:off x="3635896" y="3612157"/>
          <a:ext cx="5050904" cy="2769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68417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польская нотация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Из-за отсутствия скобок обратная польская запись короче </a:t>
                </a:r>
                <a:r>
                  <a:rPr lang="ru-RU" dirty="0" smtClean="0"/>
                  <a:t>инфиксной, а вычисление </a:t>
                </a:r>
                <a:r>
                  <a:rPr lang="ru-RU" dirty="0"/>
                  <a:t>вы</a:t>
                </a:r>
                <a:r>
                  <a:rPr lang="en-US" dirty="0"/>
                  <a:t>p</a:t>
                </a:r>
                <a:r>
                  <a:rPr lang="ru-RU" dirty="0" err="1" smtClean="0"/>
                  <a:t>ажения</a:t>
                </a:r>
                <a:r>
                  <a:rPr lang="ru-RU" dirty="0" smtClean="0"/>
                  <a:t> происходит естественным образом – в порядке следования операций.</a:t>
                </a:r>
              </a:p>
              <a:p>
                <a:r>
                  <a:rPr lang="ru-RU" dirty="0" err="1" smtClean="0"/>
                  <a:t>Нап</a:t>
                </a:r>
                <a:r>
                  <a:rPr lang="en-US" dirty="0"/>
                  <a:t>p</a:t>
                </a:r>
                <a:r>
                  <a:rPr lang="ru-RU" dirty="0" err="1"/>
                  <a:t>име</a:t>
                </a:r>
                <a:r>
                  <a:rPr lang="en-US" dirty="0"/>
                  <a:t>p, </a:t>
                </a:r>
                <a:r>
                  <a:rPr lang="ru-RU" dirty="0"/>
                  <a:t>вычисление вы</a:t>
                </a:r>
                <a:r>
                  <a:rPr lang="en-US" dirty="0"/>
                  <a:t>p</a:t>
                </a:r>
                <a:r>
                  <a:rPr lang="ru-RU" dirty="0" err="1" smtClean="0"/>
                  <a:t>ажения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𝐴𝐵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𝐶𝐷</m:t>
                    </m:r>
                    <m:r>
                      <a:rPr lang="en-US" i="1" dirty="0">
                        <a:latin typeface="Cambria Math"/>
                      </a:rPr>
                      <m:t>+∗</m:t>
                    </m:r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−</m:t>
                    </m:r>
                  </m:oMath>
                </a14:m>
                <a:r>
                  <a:rPr lang="ru-RU" dirty="0" smtClean="0"/>
                  <a:t> может </a:t>
                </a:r>
                <a:r>
                  <a:rPr lang="ru-RU" dirty="0"/>
                  <a:t>быть п</a:t>
                </a:r>
                <a:r>
                  <a:rPr lang="en-US" dirty="0"/>
                  <a:t>p</a:t>
                </a:r>
                <a:r>
                  <a:rPr lang="ru-RU" dirty="0" err="1"/>
                  <a:t>оведено</a:t>
                </a:r>
                <a:r>
                  <a:rPr lang="ru-RU" dirty="0"/>
                  <a:t> следующим об</a:t>
                </a:r>
                <a:r>
                  <a:rPr lang="en-US" dirty="0"/>
                  <a:t>p</a:t>
                </a:r>
                <a:r>
                  <a:rPr lang="ru-RU" dirty="0"/>
                  <a:t>азом</a:t>
                </a:r>
                <a:r>
                  <a:rPr lang="ru-RU" dirty="0" smtClean="0"/>
                  <a:t>: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 r="-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27483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польская нотация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016400704"/>
              </p:ext>
            </p:extLst>
          </p:nvPr>
        </p:nvGraphicFramePr>
        <p:xfrm>
          <a:off x="457200" y="2320280"/>
          <a:ext cx="8145903" cy="3124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243"/>
                <a:gridCol w="3532150"/>
                <a:gridCol w="3391510"/>
              </a:tblGrid>
              <a:tr h="520824">
                <a:tc>
                  <a:txBody>
                    <a:bodyPr/>
                    <a:lstStyle/>
                    <a:p>
                      <a:pPr algn="ctr"/>
                      <a:r>
                        <a:rPr lang="ru-RU" sz="2500" dirty="0" smtClean="0"/>
                        <a:t>№</a:t>
                      </a:r>
                      <a:r>
                        <a:rPr lang="ru-RU" sz="2500" baseline="0" dirty="0" smtClean="0"/>
                        <a:t> п/п</a:t>
                      </a:r>
                      <a:endParaRPr lang="ru-RU" sz="2500" dirty="0"/>
                    </a:p>
                  </a:txBody>
                  <a:tcPr marL="128422" marR="128422" marT="64211" marB="642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 smtClean="0"/>
                        <a:t>Анализируемая строка</a:t>
                      </a:r>
                      <a:endParaRPr lang="ru-RU" sz="2500" dirty="0"/>
                    </a:p>
                  </a:txBody>
                  <a:tcPr marL="128422" marR="128422" marT="64211" marB="642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 smtClean="0"/>
                        <a:t>Действие</a:t>
                      </a:r>
                      <a:endParaRPr lang="ru-RU" sz="2500" dirty="0"/>
                    </a:p>
                  </a:txBody>
                  <a:tcPr marL="128422" marR="128422" marT="64211" marB="64211" anchor="ctr"/>
                </a:tc>
              </a:tr>
              <a:tr h="520824">
                <a:tc>
                  <a:txBody>
                    <a:bodyPr/>
                    <a:lstStyle/>
                    <a:p>
                      <a:pPr algn="ctr"/>
                      <a:r>
                        <a:rPr lang="ru-RU" sz="2500" dirty="0" smtClean="0"/>
                        <a:t>0</a:t>
                      </a:r>
                      <a:endParaRPr lang="ru-RU" sz="2500" dirty="0"/>
                    </a:p>
                  </a:txBody>
                  <a:tcPr marL="128422" marR="128422" marT="64211" marB="642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500" dirty="0" smtClean="0"/>
                        <a:t>A B + C D + * E -</a:t>
                      </a:r>
                      <a:endParaRPr lang="ru-RU" sz="2500" dirty="0"/>
                    </a:p>
                  </a:txBody>
                  <a:tcPr marL="128422" marR="128422" marT="64211" marB="642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 smtClean="0"/>
                        <a:t>X</a:t>
                      </a:r>
                      <a:r>
                        <a:rPr lang="en-US" sz="2500" baseline="0" dirty="0" smtClean="0"/>
                        <a:t> </a:t>
                      </a:r>
                      <a:r>
                        <a:rPr lang="en-US" sz="2500" dirty="0" smtClean="0"/>
                        <a:t>= A + B</a:t>
                      </a:r>
                      <a:endParaRPr lang="ru-RU" sz="2500" dirty="0"/>
                    </a:p>
                  </a:txBody>
                  <a:tcPr marL="128422" marR="128422" marT="64211" marB="64211" anchor="ctr"/>
                </a:tc>
              </a:tr>
              <a:tr h="520824">
                <a:tc>
                  <a:txBody>
                    <a:bodyPr/>
                    <a:lstStyle/>
                    <a:p>
                      <a:pPr algn="ctr"/>
                      <a:r>
                        <a:rPr lang="ru-RU" sz="2500" dirty="0" smtClean="0"/>
                        <a:t>1</a:t>
                      </a:r>
                      <a:endParaRPr lang="ru-RU" sz="2500" dirty="0"/>
                    </a:p>
                  </a:txBody>
                  <a:tcPr marL="128422" marR="128422" marT="64211" marB="642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 smtClean="0"/>
                        <a:t>X C D + * E -</a:t>
                      </a:r>
                      <a:endParaRPr lang="ru-RU" sz="2500" dirty="0"/>
                    </a:p>
                  </a:txBody>
                  <a:tcPr marL="128422" marR="128422" marT="64211" marB="642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 smtClean="0"/>
                        <a:t>Y = C + D</a:t>
                      </a:r>
                      <a:endParaRPr lang="ru-RU" sz="2500" dirty="0"/>
                    </a:p>
                  </a:txBody>
                  <a:tcPr marL="128422" marR="128422" marT="64211" marB="64211" anchor="ctr"/>
                </a:tc>
              </a:tr>
              <a:tr h="520824">
                <a:tc>
                  <a:txBody>
                    <a:bodyPr/>
                    <a:lstStyle/>
                    <a:p>
                      <a:pPr algn="ctr"/>
                      <a:r>
                        <a:rPr lang="ru-RU" sz="2500" dirty="0" smtClean="0"/>
                        <a:t>2</a:t>
                      </a:r>
                      <a:endParaRPr lang="ru-RU" sz="2500" dirty="0"/>
                    </a:p>
                  </a:txBody>
                  <a:tcPr marL="128422" marR="128422" marT="64211" marB="642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 smtClean="0"/>
                        <a:t>X Y * E -</a:t>
                      </a:r>
                      <a:endParaRPr lang="ru-RU" sz="2500" dirty="0"/>
                    </a:p>
                  </a:txBody>
                  <a:tcPr marL="128422" marR="128422" marT="64211" marB="642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 smtClean="0"/>
                        <a:t>X = X * Y</a:t>
                      </a:r>
                      <a:endParaRPr lang="ru-RU" sz="2500" dirty="0"/>
                    </a:p>
                  </a:txBody>
                  <a:tcPr marL="128422" marR="128422" marT="64211" marB="64211" anchor="ctr"/>
                </a:tc>
              </a:tr>
              <a:tr h="520824">
                <a:tc>
                  <a:txBody>
                    <a:bodyPr/>
                    <a:lstStyle/>
                    <a:p>
                      <a:pPr algn="ctr"/>
                      <a:r>
                        <a:rPr lang="ru-RU" sz="2500" dirty="0" smtClean="0"/>
                        <a:t>3</a:t>
                      </a:r>
                      <a:endParaRPr lang="ru-RU" sz="2500" dirty="0"/>
                    </a:p>
                  </a:txBody>
                  <a:tcPr marL="128422" marR="128422" marT="64211" marB="642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 smtClean="0"/>
                        <a:t>X E -</a:t>
                      </a:r>
                      <a:endParaRPr lang="ru-RU" sz="2500" dirty="0"/>
                    </a:p>
                  </a:txBody>
                  <a:tcPr marL="128422" marR="128422" marT="64211" marB="642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 smtClean="0"/>
                        <a:t>X = X - E</a:t>
                      </a:r>
                      <a:endParaRPr lang="ru-RU" sz="2500" dirty="0"/>
                    </a:p>
                  </a:txBody>
                  <a:tcPr marL="128422" marR="128422" marT="64211" marB="64211" anchor="ctr"/>
                </a:tc>
              </a:tr>
              <a:tr h="520824">
                <a:tc>
                  <a:txBody>
                    <a:bodyPr/>
                    <a:lstStyle/>
                    <a:p>
                      <a:pPr algn="ctr"/>
                      <a:r>
                        <a:rPr lang="ru-RU" sz="2500" dirty="0" smtClean="0"/>
                        <a:t>4</a:t>
                      </a:r>
                      <a:endParaRPr lang="ru-RU" sz="2500" dirty="0"/>
                    </a:p>
                  </a:txBody>
                  <a:tcPr marL="128422" marR="128422" marT="64211" marB="642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 smtClean="0"/>
                        <a:t>X</a:t>
                      </a:r>
                      <a:endParaRPr lang="ru-RU" sz="2500" dirty="0"/>
                    </a:p>
                  </a:txBody>
                  <a:tcPr marL="128422" marR="128422" marT="64211" marB="642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500" dirty="0" smtClean="0"/>
                        <a:t>Вычисление окончено</a:t>
                      </a:r>
                      <a:endParaRPr lang="ru-RU" sz="2500" dirty="0"/>
                    </a:p>
                  </a:txBody>
                  <a:tcPr marL="128422" marR="128422" marT="64211" marB="64211" anchor="ctr"/>
                </a:tc>
              </a:tr>
            </a:tbl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552" y="1412776"/>
                <a:ext cx="71515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3200" dirty="0" smtClean="0"/>
                  <a:t>Вычисление выражения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𝐴𝐵</m:t>
                    </m:r>
                    <m:r>
                      <a:rPr lang="en-US" sz="3200" i="1" dirty="0">
                        <a:latin typeface="Cambria Math"/>
                      </a:rPr>
                      <m:t>+</m:t>
                    </m:r>
                    <m:r>
                      <a:rPr lang="en-US" sz="3200" i="1" dirty="0">
                        <a:latin typeface="Cambria Math"/>
                      </a:rPr>
                      <m:t>𝐶𝐷</m:t>
                    </m:r>
                    <m:r>
                      <a:rPr lang="en-US" sz="3200" i="1" dirty="0">
                        <a:latin typeface="Cambria Math"/>
                      </a:rPr>
                      <m:t>+∗</m:t>
                    </m:r>
                    <m:r>
                      <a:rPr lang="en-US" sz="3200" i="1" dirty="0">
                        <a:latin typeface="Cambria Math"/>
                      </a:rPr>
                      <m:t>𝐸</m:t>
                    </m:r>
                  </m:oMath>
                </a14:m>
                <a:r>
                  <a:rPr lang="ru-RU" sz="3200" dirty="0" smtClean="0"/>
                  <a:t>:</a:t>
                </a:r>
                <a:endParaRPr lang="ru-RU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12776"/>
                <a:ext cx="7151573" cy="58477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2217" t="-12500" r="-1194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91952" y="5661248"/>
            <a:ext cx="7978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Здесь </a:t>
            </a:r>
            <a:r>
              <a:rPr lang="en-US" sz="3200" dirty="0" smtClean="0"/>
              <a:t>X </a:t>
            </a:r>
            <a:r>
              <a:rPr lang="ru-RU" sz="3200" dirty="0" smtClean="0"/>
              <a:t>и </a:t>
            </a:r>
            <a:r>
              <a:rPr lang="en-US" sz="3200" dirty="0" smtClean="0"/>
              <a:t>Y</a:t>
            </a:r>
            <a:r>
              <a:rPr lang="ru-RU" sz="3200" dirty="0" smtClean="0"/>
              <a:t> – вспомогательные </a:t>
            </a:r>
            <a:r>
              <a:rPr lang="ru-RU" sz="3200" dirty="0" err="1" smtClean="0"/>
              <a:t>пеpеменные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="" xmlns:p14="http://schemas.microsoft.com/office/powerpoint/2010/main" val="135026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ноябре 1961 г. </a:t>
            </a:r>
            <a:r>
              <a:rPr lang="ru-RU" dirty="0" err="1" smtClean="0"/>
              <a:t>Эдсгер</a:t>
            </a:r>
            <a:r>
              <a:rPr lang="ru-RU" dirty="0" smtClean="0"/>
              <a:t> </a:t>
            </a:r>
            <a:r>
              <a:rPr lang="ru-RU" dirty="0" err="1"/>
              <a:t>Дейкстра</a:t>
            </a:r>
            <a:r>
              <a:rPr lang="ru-RU" dirty="0"/>
              <a:t> </a:t>
            </a:r>
            <a:r>
              <a:rPr lang="ru-RU" dirty="0" smtClean="0"/>
              <a:t>опубликовал </a:t>
            </a:r>
            <a:r>
              <a:rPr lang="ru-RU" dirty="0"/>
              <a:t>алгоритм для преобразования выражений из инфиксной нотации в </a:t>
            </a:r>
            <a:r>
              <a:rPr lang="en-US" dirty="0" smtClean="0"/>
              <a:t>RPN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442175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Приоритеты операций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89953872"/>
              </p:ext>
            </p:extLst>
          </p:nvPr>
        </p:nvGraphicFramePr>
        <p:xfrm>
          <a:off x="562796" y="2347856"/>
          <a:ext cx="7969644" cy="242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822"/>
                <a:gridCol w="3984822"/>
              </a:tblGrid>
              <a:tr h="48482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Операция</a:t>
                      </a:r>
                      <a:endParaRPr lang="ru-RU" sz="2400" dirty="0"/>
                    </a:p>
                  </a:txBody>
                  <a:tcPr marL="119545" marR="119545" marT="59772" marB="59772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Приоритет</a:t>
                      </a:r>
                      <a:endParaRPr lang="ru-RU" sz="2400" dirty="0"/>
                    </a:p>
                  </a:txBody>
                  <a:tcPr marL="119545" marR="119545" marT="59772" marB="59772"/>
                </a:tc>
              </a:tr>
              <a:tr h="48482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(</a:t>
                      </a:r>
                      <a:endParaRPr lang="ru-RU" sz="2400" dirty="0"/>
                    </a:p>
                  </a:txBody>
                  <a:tcPr marL="119545" marR="119545" marT="59772" marB="59772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marL="119545" marR="119545" marT="59772" marB="59772"/>
                </a:tc>
              </a:tr>
              <a:tr h="48482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)</a:t>
                      </a:r>
                      <a:endParaRPr lang="ru-RU" sz="2400" dirty="0"/>
                    </a:p>
                  </a:txBody>
                  <a:tcPr marL="119545" marR="119545" marT="59772" marB="59772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marL="119545" marR="119545" marT="59772" marB="59772"/>
                </a:tc>
              </a:tr>
              <a:tr h="48482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+,</a:t>
                      </a:r>
                      <a:r>
                        <a:rPr lang="ru-RU" sz="2400" baseline="0" dirty="0" smtClean="0"/>
                        <a:t> -</a:t>
                      </a:r>
                      <a:endParaRPr lang="ru-RU" sz="2400" dirty="0"/>
                    </a:p>
                  </a:txBody>
                  <a:tcPr marL="119545" marR="119545" marT="59772" marB="59772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marL="119545" marR="119545" marT="59772" marB="59772"/>
                </a:tc>
              </a:tr>
              <a:tr h="48482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*,</a:t>
                      </a:r>
                      <a:r>
                        <a:rPr lang="ru-RU" sz="2400" baseline="0" dirty="0" smtClean="0"/>
                        <a:t> /</a:t>
                      </a:r>
                      <a:endParaRPr lang="ru-RU" sz="2400" dirty="0"/>
                    </a:p>
                  </a:txBody>
                  <a:tcPr marL="119545" marR="119545" marT="59772" marB="59772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 marL="119545" marR="119545" marT="59772" marB="59772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8971" y="1404065"/>
            <a:ext cx="842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Зададим </a:t>
            </a:r>
            <a:r>
              <a:rPr lang="ru-RU" sz="3200" dirty="0"/>
              <a:t>приоритеты </a:t>
            </a:r>
            <a:r>
              <a:rPr lang="ru-RU" sz="3200" dirty="0" smtClean="0"/>
              <a:t>используемых операций</a:t>
            </a:r>
            <a:r>
              <a:rPr lang="ru-RU" sz="3200" dirty="0"/>
              <a:t>: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31106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Базовые правила:</a:t>
            </a:r>
          </a:p>
          <a:p>
            <a:pPr lvl="1"/>
            <a:r>
              <a:rPr lang="ru-RU" dirty="0" smtClean="0"/>
              <a:t>Исходная строка символов просматривается </a:t>
            </a:r>
            <a:r>
              <a:rPr lang="ru-RU" dirty="0"/>
              <a:t>слева </a:t>
            </a:r>
            <a:r>
              <a:rPr lang="ru-RU" dirty="0" err="1" smtClean="0"/>
              <a:t>напpаво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Операнды сразу переписываются </a:t>
            </a:r>
            <a:r>
              <a:rPr lang="ru-RU" dirty="0"/>
              <a:t>в выходную </a:t>
            </a:r>
            <a:r>
              <a:rPr lang="ru-RU" dirty="0" smtClean="0"/>
              <a:t>строку.</a:t>
            </a:r>
          </a:p>
          <a:p>
            <a:pPr lvl="1"/>
            <a:r>
              <a:rPr lang="ru-RU" dirty="0" smtClean="0"/>
              <a:t>Знаки операций заносятся </a:t>
            </a:r>
            <a:r>
              <a:rPr lang="ru-RU" dirty="0"/>
              <a:t>в </a:t>
            </a:r>
            <a:r>
              <a:rPr lang="ru-RU" dirty="0" smtClean="0"/>
              <a:t>стек.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9722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Правила работы со стеком:</a:t>
            </a:r>
          </a:p>
          <a:p>
            <a:pPr lvl="1"/>
            <a:r>
              <a:rPr lang="ru-RU" dirty="0" smtClean="0"/>
              <a:t>текущая </a:t>
            </a:r>
            <a:r>
              <a:rPr lang="ru-RU" dirty="0" smtClean="0"/>
              <a:t>операция </a:t>
            </a:r>
            <a:r>
              <a:rPr lang="ru-RU" dirty="0"/>
              <a:t>выталкивает из стека все </a:t>
            </a:r>
            <a:r>
              <a:rPr lang="ru-RU" dirty="0" smtClean="0"/>
              <a:t>операции </a:t>
            </a:r>
            <a:r>
              <a:rPr lang="ru-RU" dirty="0"/>
              <a:t>с </a:t>
            </a:r>
            <a:r>
              <a:rPr lang="ru-RU" dirty="0" smtClean="0"/>
              <a:t>большим или равным </a:t>
            </a:r>
            <a:r>
              <a:rPr lang="ru-RU" dirty="0"/>
              <a:t>пpиоpитетом в выходную </a:t>
            </a:r>
            <a:r>
              <a:rPr lang="ru-RU" dirty="0" smtClean="0"/>
              <a:t>строку</a:t>
            </a:r>
            <a:r>
              <a:rPr lang="en-US" dirty="0" smtClean="0"/>
              <a:t>, </a:t>
            </a:r>
            <a:r>
              <a:rPr lang="ru-RU" dirty="0" smtClean="0"/>
              <a:t>сама операция помещается в стек;</a:t>
            </a:r>
            <a:endParaRPr lang="ru-RU" dirty="0"/>
          </a:p>
          <a:p>
            <a:pPr lvl="1"/>
            <a:r>
              <a:rPr lang="ru-RU" dirty="0" smtClean="0"/>
              <a:t>открывающая скобка всегда проталкивается </a:t>
            </a:r>
            <a:r>
              <a:rPr lang="ru-RU" dirty="0"/>
              <a:t>в стек;</a:t>
            </a:r>
          </a:p>
          <a:p>
            <a:pPr lvl="1"/>
            <a:r>
              <a:rPr lang="ru-RU" dirty="0" smtClean="0"/>
              <a:t>закрывающая круглая </a:t>
            </a:r>
            <a:r>
              <a:rPr lang="ru-RU" dirty="0"/>
              <a:t>скобка выталкивает </a:t>
            </a:r>
            <a:r>
              <a:rPr lang="ru-RU" dirty="0" smtClean="0"/>
              <a:t>в </a:t>
            </a:r>
            <a:r>
              <a:rPr lang="ru-RU" dirty="0"/>
              <a:t>выходную </a:t>
            </a:r>
            <a:r>
              <a:rPr lang="ru-RU" dirty="0" smtClean="0"/>
              <a:t>строку все операции из стека </a:t>
            </a:r>
            <a:r>
              <a:rPr lang="ru-RU" dirty="0"/>
              <a:t>до ближайшей </a:t>
            </a:r>
            <a:r>
              <a:rPr lang="ru-RU" dirty="0" smtClean="0"/>
              <a:t>открывающей скобки</a:t>
            </a:r>
            <a:r>
              <a:rPr lang="ru-RU" dirty="0"/>
              <a:t>.</a:t>
            </a:r>
            <a:r>
              <a:rPr lang="ru-RU" dirty="0" smtClean="0"/>
              <a:t> </a:t>
            </a:r>
            <a:r>
              <a:rPr lang="ru-RU" dirty="0"/>
              <a:t>С</a:t>
            </a:r>
            <a:r>
              <a:rPr lang="ru-RU" dirty="0" smtClean="0"/>
              <a:t>ами скобки в выходную строку не попадают, уничтожая друг друга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е</a:t>
            </a:r>
            <a:r>
              <a:rPr lang="ru-RU" dirty="0" smtClean="0">
                <a:effectLst/>
              </a:rPr>
              <a:t>сли алгоритм дошел до конца исходной строки, из стека выталкиваются все операции в выходную строку.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5972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. Пример.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98958912"/>
              </p:ext>
            </p:extLst>
          </p:nvPr>
        </p:nvGraphicFramePr>
        <p:xfrm>
          <a:off x="611560" y="1628800"/>
          <a:ext cx="7905982" cy="2538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914"/>
                <a:gridCol w="385430"/>
                <a:gridCol w="402854"/>
                <a:gridCol w="385430"/>
                <a:gridCol w="394142"/>
                <a:gridCol w="385430"/>
                <a:gridCol w="385430"/>
                <a:gridCol w="385430"/>
                <a:gridCol w="392400"/>
                <a:gridCol w="385430"/>
                <a:gridCol w="413309"/>
                <a:gridCol w="512628"/>
                <a:gridCol w="512628"/>
                <a:gridCol w="512628"/>
                <a:gridCol w="334899"/>
              </a:tblGrid>
              <a:tr h="702556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Индекс</a:t>
                      </a:r>
                      <a:r>
                        <a:rPr lang="ru-RU" sz="2000" baseline="0" dirty="0" smtClean="0"/>
                        <a:t> текущего</a:t>
                      </a:r>
                      <a:endParaRPr lang="en-US" sz="2000" baseline="0" dirty="0" smtClean="0"/>
                    </a:p>
                    <a:p>
                      <a:r>
                        <a:rPr lang="ru-RU" sz="2000" baseline="0" dirty="0" smtClean="0"/>
                        <a:t>символа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0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2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3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4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5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6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7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8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9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10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11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12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marL="100365" marR="100365" marT="50183" marB="50183" anchor="ctr"/>
                </a:tc>
              </a:tr>
              <a:tr h="407036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Входная строка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(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)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(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)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/>
                    </a:p>
                  </a:txBody>
                  <a:tcPr marL="100365" marR="100365" marT="50183" marB="50183" anchor="ctr"/>
                </a:tc>
              </a:tr>
              <a:tr h="1003651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Состояние стека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(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(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</a:p>
                    <a:p>
                      <a:pPr algn="ctr"/>
                      <a:r>
                        <a:rPr lang="en-US" sz="2000" dirty="0" smtClean="0"/>
                        <a:t>(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</a:p>
                    <a:p>
                      <a:pPr algn="ctr"/>
                      <a:r>
                        <a:rPr lang="en-US" sz="2000" dirty="0" smtClean="0"/>
                        <a:t>(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(</a:t>
                      </a:r>
                    </a:p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(</a:t>
                      </a:r>
                    </a:p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</a:p>
                    <a:p>
                      <a:pPr algn="ctr"/>
                      <a:r>
                        <a:rPr lang="en-US" sz="2000" dirty="0" smtClean="0"/>
                        <a:t>(</a:t>
                      </a:r>
                    </a:p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</a:p>
                    <a:p>
                      <a:pPr algn="ctr"/>
                      <a:r>
                        <a:rPr lang="en-US" sz="2000" dirty="0" smtClean="0"/>
                        <a:t>(</a:t>
                      </a:r>
                    </a:p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marL="100365" marR="100365" marT="50183" marB="50183" anchor="ctr"/>
                </a:tc>
              </a:tr>
              <a:tr h="407036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Выходная строка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ru-RU" sz="2000" dirty="0"/>
                    </a:p>
                  </a:txBody>
                  <a:tcPr marL="100365" marR="100365" marT="50183" marB="50183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5413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lvl="1" indent="-514350">
              <a:buFont typeface="+mj-lt"/>
              <a:buAutoNum type="arabicPeriod"/>
            </a:pPr>
            <a:r>
              <a:rPr lang="ru-RU" sz="2600" dirty="0" smtClean="0"/>
              <a:t>Какая запись представляет собой обратную польскую нотацию выражения «</a:t>
            </a:r>
            <a:r>
              <a:rPr lang="en-US" sz="2600" dirty="0" smtClean="0"/>
              <a:t>A+B*</a:t>
            </a:r>
            <a:r>
              <a:rPr lang="ru-RU" sz="2600" dirty="0" smtClean="0"/>
              <a:t>(</a:t>
            </a:r>
            <a:r>
              <a:rPr lang="en-US" sz="2600" dirty="0" smtClean="0"/>
              <a:t>C-D</a:t>
            </a:r>
            <a:r>
              <a:rPr lang="ru-RU" sz="2600" dirty="0" smtClean="0"/>
              <a:t>)»?</a:t>
            </a:r>
          </a:p>
          <a:p>
            <a:pPr lvl="1"/>
            <a:r>
              <a:rPr lang="en-US" sz="2600" dirty="0" smtClean="0"/>
              <a:t>A+B*C-D</a:t>
            </a:r>
          </a:p>
          <a:p>
            <a:pPr lvl="1"/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ABCD-*+</a:t>
            </a:r>
          </a:p>
          <a:p>
            <a:pPr lvl="1"/>
            <a:r>
              <a:rPr lang="en-US" sz="2600" dirty="0" smtClean="0"/>
              <a:t>+A*B-CD</a:t>
            </a:r>
            <a:endParaRPr lang="ru-RU" sz="2600" dirty="0"/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/>
              <a:t>Кто из учёных ввёл понятие обратной польской нотации?</a:t>
            </a:r>
          </a:p>
          <a:p>
            <a:pPr lvl="1"/>
            <a:r>
              <a:rPr lang="ru-RU" sz="2600" dirty="0" err="1" smtClean="0"/>
              <a:t>Эдсгер</a:t>
            </a:r>
            <a:r>
              <a:rPr lang="ru-RU" sz="2600" dirty="0" smtClean="0"/>
              <a:t> </a:t>
            </a:r>
            <a:r>
              <a:rPr lang="ru-RU" sz="2600" dirty="0" err="1" smtClean="0"/>
              <a:t>Дейкстра</a:t>
            </a:r>
            <a:endParaRPr lang="ru-RU" sz="2600" dirty="0" smtClean="0"/>
          </a:p>
          <a:p>
            <a:pPr lvl="1"/>
            <a:r>
              <a:rPr lang="ru-RU" sz="2600" dirty="0" smtClean="0"/>
              <a:t>Джон фон Нейман</a:t>
            </a:r>
            <a:endParaRPr lang="ru-RU" sz="2600" dirty="0"/>
          </a:p>
          <a:p>
            <a:pPr lvl="1"/>
            <a:r>
              <a:rPr lang="ru-RU" sz="2600" b="1" dirty="0">
                <a:solidFill>
                  <a:schemeClr val="accent6">
                    <a:lumMod val="75000"/>
                  </a:schemeClr>
                </a:solidFill>
              </a:rPr>
              <a:t>Ян </a:t>
            </a:r>
            <a:r>
              <a:rPr lang="ru-RU" sz="2600" b="1" dirty="0" smtClean="0">
                <a:solidFill>
                  <a:schemeClr val="accent6">
                    <a:lumMod val="75000"/>
                  </a:schemeClr>
                </a:solidFill>
              </a:rPr>
              <a:t>Лукашевич</a:t>
            </a:r>
            <a:endParaRPr lang="ru-RU" sz="2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336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Машина фон Неймана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Реальные вычислители, построенные согласно архитектурным принципам фон Неймана, следуют дополнительному соглашению: команды и их аргументы записываются в строго определённом порядке: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42812208"/>
              </p:ext>
            </p:extLst>
          </p:nvPr>
        </p:nvGraphicFramePr>
        <p:xfrm>
          <a:off x="1043608" y="4858360"/>
          <a:ext cx="6377108" cy="658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342"/>
                <a:gridCol w="1331786"/>
                <a:gridCol w="1331786"/>
                <a:gridCol w="652646"/>
                <a:gridCol w="1336548"/>
              </a:tblGrid>
              <a:tr h="6588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r>
                        <a:rPr lang="en-US" baseline="0" dirty="0" smtClean="0"/>
                        <a:t> Code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Argument 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Argument 2</a:t>
                      </a:r>
                      <a:endParaRPr lang="ru-RU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  <a:endParaRPr lang="ru-RU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Argument N</a:t>
                      </a:r>
                      <a:endParaRPr lang="ru-RU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818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Высокоуровневые языки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Высокоуровневый язык программирования — язык программирования, разработанный для быстроты и удобства </a:t>
            </a:r>
            <a:r>
              <a:rPr lang="ru-RU" dirty="0" smtClean="0"/>
              <a:t>использования.</a:t>
            </a:r>
            <a:endParaRPr lang="ru-RU" dirty="0"/>
          </a:p>
          <a:p>
            <a:r>
              <a:rPr lang="ru-RU" dirty="0" smtClean="0"/>
              <a:t>Конструкции высокоуровневых языков, как правило, более приближены к конструкциям естественного языку современной математики.</a:t>
            </a:r>
          </a:p>
        </p:txBody>
      </p:sp>
    </p:spTree>
    <p:extLst>
      <p:ext uri="{BB962C8B-B14F-4D97-AF65-F5344CB8AC3E}">
        <p14:creationId xmlns="" xmlns:p14="http://schemas.microsoft.com/office/powerpoint/2010/main" val="223351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Высокоуровневые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Одна из задач, которую приходится решать разработчикам языков высокого уровня – трансляция (преобразование) математических формул (выражений) в последовательность низкоуровневых команд – инструкций процессора.</a:t>
            </a:r>
          </a:p>
        </p:txBody>
      </p:sp>
    </p:spTree>
    <p:extLst>
      <p:ext uri="{BB962C8B-B14F-4D97-AF65-F5344CB8AC3E}">
        <p14:creationId xmlns="" xmlns:p14="http://schemas.microsoft.com/office/powerpoint/2010/main" val="68056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477548454"/>
              </p:ext>
            </p:extLst>
          </p:nvPr>
        </p:nvGraphicFramePr>
        <p:xfrm>
          <a:off x="1331640" y="1772816"/>
          <a:ext cx="6858191" cy="185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8202"/>
                <a:gridCol w="5499989"/>
              </a:tblGrid>
              <a:tr h="36520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MUL x, 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Умножить </a:t>
                      </a:r>
                      <a:r>
                        <a:rPr lang="en-US" sz="2400" baseline="0" dirty="0" smtClean="0"/>
                        <a:t>x </a:t>
                      </a:r>
                      <a:r>
                        <a:rPr lang="ru-RU" sz="2400" baseline="0" dirty="0" smtClean="0"/>
                        <a:t>на </a:t>
                      </a:r>
                      <a:r>
                        <a:rPr lang="en-US" sz="2400" baseline="0" dirty="0" smtClean="0"/>
                        <a:t>x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20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SIN y, 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Вычислить </a:t>
                      </a:r>
                      <a:r>
                        <a:rPr lang="en-US" sz="2400" dirty="0" smtClean="0"/>
                        <a:t>sin(x)</a:t>
                      </a:r>
                      <a:r>
                        <a:rPr lang="ru-RU" sz="2400" dirty="0" smtClean="0"/>
                        <a:t>,</a:t>
                      </a:r>
                      <a:r>
                        <a:rPr lang="ru-RU" sz="2400" baseline="0" dirty="0" smtClean="0"/>
                        <a:t> результат положить в </a:t>
                      </a:r>
                      <a:r>
                        <a:rPr lang="en-US" sz="2400" baseline="0" dirty="0" smtClean="0"/>
                        <a:t>y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20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MUL y, 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Умножить </a:t>
                      </a:r>
                      <a:r>
                        <a:rPr lang="en-US" sz="2400" dirty="0" smtClean="0"/>
                        <a:t>y </a:t>
                      </a:r>
                      <a:r>
                        <a:rPr lang="ru-RU" sz="2400" dirty="0" smtClean="0"/>
                        <a:t>на </a:t>
                      </a:r>
                      <a:r>
                        <a:rPr lang="en-US" sz="2400" dirty="0" smtClean="0"/>
                        <a:t>B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6896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ADD y,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Прибавить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baseline="0" dirty="0" smtClean="0"/>
                        <a:t>A</a:t>
                      </a:r>
                      <a:r>
                        <a:rPr lang="ru-RU" sz="2400" baseline="0" dirty="0" smtClean="0"/>
                        <a:t> к </a:t>
                      </a:r>
                      <a:r>
                        <a:rPr lang="en-US" sz="2400" baseline="0" dirty="0" smtClean="0"/>
                        <a:t>y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7285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Математические выражения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Каждое математическое выражение можно представить в трех специфических видах записи</a:t>
            </a:r>
            <a:r>
              <a:rPr lang="ru-RU" dirty="0" smtClean="0"/>
              <a:t>:</a:t>
            </a:r>
          </a:p>
          <a:p>
            <a:pPr lvl="1"/>
            <a:r>
              <a:rPr lang="ru-RU" dirty="0"/>
              <a:t>Инфиксная нотация — это форма математических записей, которую использует большинство </a:t>
            </a:r>
            <a:r>
              <a:rPr lang="ru-RU" dirty="0" smtClean="0"/>
              <a:t>людей:</a:t>
            </a:r>
            <a:r>
              <a:rPr lang="en-US" dirty="0" smtClean="0"/>
              <a:t> </a:t>
            </a:r>
            <a:r>
              <a:rPr lang="ru-RU" dirty="0" smtClean="0"/>
              <a:t>левый операнд, знак действия, правый операнд</a:t>
            </a:r>
            <a:r>
              <a:rPr lang="en-US" dirty="0" smtClean="0"/>
              <a:t>.</a:t>
            </a:r>
            <a:r>
              <a:rPr lang="ru-RU" dirty="0" smtClean="0"/>
              <a:t> Например: </a:t>
            </a:r>
            <a:r>
              <a:rPr lang="ru-RU" dirty="0"/>
              <a:t>3 + 4 или 3 + 4 * (2 - 1</a:t>
            </a:r>
            <a:r>
              <a:rPr lang="ru-RU" dirty="0" smtClean="0"/>
              <a:t>).</a:t>
            </a:r>
          </a:p>
          <a:p>
            <a:pPr lvl="1"/>
            <a:r>
              <a:rPr lang="ru-RU" dirty="0"/>
              <a:t>Префиксная </a:t>
            </a:r>
            <a:r>
              <a:rPr lang="ru-RU" dirty="0" smtClean="0"/>
              <a:t>нотация </a:t>
            </a:r>
            <a:r>
              <a:rPr lang="ru-RU" dirty="0"/>
              <a:t>— сначала пишется действие, затем левый операнд, затем правый операнд. Для выражения </a:t>
            </a:r>
            <a:r>
              <a:rPr lang="ru-RU" dirty="0" smtClean="0"/>
              <a:t>«</a:t>
            </a:r>
            <a:r>
              <a:rPr lang="ru-RU" dirty="0" err="1" smtClean="0"/>
              <a:t>a+b</a:t>
            </a:r>
            <a:r>
              <a:rPr lang="ru-RU" dirty="0" smtClean="0"/>
              <a:t>» </a:t>
            </a:r>
            <a:r>
              <a:rPr lang="ru-RU" dirty="0"/>
              <a:t>префиксная запись будет иметь </a:t>
            </a:r>
            <a:r>
              <a:rPr lang="ru-RU" dirty="0" smtClean="0"/>
              <a:t>вид: «+</a:t>
            </a:r>
            <a:r>
              <a:rPr lang="ru-RU" dirty="0" err="1" smtClean="0"/>
              <a:t>ab</a:t>
            </a:r>
            <a:r>
              <a:rPr lang="ru-RU" dirty="0" smtClean="0"/>
              <a:t>». Выражению «</a:t>
            </a:r>
            <a:r>
              <a:rPr lang="ru-RU" dirty="0" err="1" smtClean="0"/>
              <a:t>a+b</a:t>
            </a:r>
            <a:r>
              <a:rPr lang="ru-RU" dirty="0"/>
              <a:t>*(</a:t>
            </a:r>
            <a:r>
              <a:rPr lang="ru-RU" dirty="0" err="1"/>
              <a:t>c+d</a:t>
            </a:r>
            <a:r>
              <a:rPr lang="ru-RU" dirty="0" smtClean="0"/>
              <a:t>)» </a:t>
            </a:r>
            <a:r>
              <a:rPr lang="ru-RU" dirty="0"/>
              <a:t>соответствует запись </a:t>
            </a:r>
            <a:r>
              <a:rPr lang="ru-RU" dirty="0" smtClean="0"/>
              <a:t>«+a*</a:t>
            </a:r>
            <a:r>
              <a:rPr lang="ru-RU" dirty="0" err="1" smtClean="0"/>
              <a:t>b+cd</a:t>
            </a:r>
            <a:r>
              <a:rPr lang="ru-RU" dirty="0" smtClean="0"/>
              <a:t>».</a:t>
            </a:r>
          </a:p>
          <a:p>
            <a:pPr lvl="1"/>
            <a:r>
              <a:rPr lang="ru-RU" dirty="0" smtClean="0"/>
              <a:t>Постфиксная нотация — сначала идёт левый </a:t>
            </a:r>
            <a:r>
              <a:rPr lang="ru-RU" dirty="0"/>
              <a:t>операнд, </a:t>
            </a:r>
            <a:r>
              <a:rPr lang="ru-RU" dirty="0" smtClean="0"/>
              <a:t>потом правый операнд, затем </a:t>
            </a:r>
            <a:r>
              <a:rPr lang="ru-RU" dirty="0"/>
              <a:t>знак операции. Для выражения </a:t>
            </a:r>
            <a:r>
              <a:rPr lang="ru-RU" dirty="0" smtClean="0"/>
              <a:t>«</a:t>
            </a:r>
            <a:r>
              <a:rPr lang="ru-RU" dirty="0" err="1" smtClean="0"/>
              <a:t>a+b</a:t>
            </a:r>
            <a:r>
              <a:rPr lang="ru-RU" dirty="0" smtClean="0"/>
              <a:t>» </a:t>
            </a:r>
            <a:r>
              <a:rPr lang="ru-RU" dirty="0"/>
              <a:t>постфиксная запись имеет вид </a:t>
            </a:r>
            <a:r>
              <a:rPr lang="ru-RU" dirty="0" smtClean="0"/>
              <a:t>«</a:t>
            </a:r>
            <a:r>
              <a:rPr lang="ru-RU" dirty="0" err="1" smtClean="0"/>
              <a:t>ab</a:t>
            </a:r>
            <a:r>
              <a:rPr lang="ru-RU" dirty="0" smtClean="0"/>
              <a:t>+». </a:t>
            </a:r>
            <a:r>
              <a:rPr lang="ru-RU" dirty="0"/>
              <a:t>Выражению </a:t>
            </a:r>
            <a:r>
              <a:rPr lang="ru-RU" dirty="0" smtClean="0"/>
              <a:t>«</a:t>
            </a:r>
            <a:r>
              <a:rPr lang="ru-RU" dirty="0" err="1" smtClean="0"/>
              <a:t>a+b</a:t>
            </a:r>
            <a:r>
              <a:rPr lang="ru-RU" dirty="0"/>
              <a:t>*(</a:t>
            </a:r>
            <a:r>
              <a:rPr lang="ru-RU" dirty="0" err="1"/>
              <a:t>c+d</a:t>
            </a:r>
            <a:r>
              <a:rPr lang="ru-RU" dirty="0" smtClean="0"/>
              <a:t>)» </a:t>
            </a:r>
            <a:r>
              <a:rPr lang="ru-RU" dirty="0"/>
              <a:t>соответствует запись </a:t>
            </a:r>
            <a:r>
              <a:rPr lang="ru-RU" dirty="0" smtClean="0"/>
              <a:t>«</a:t>
            </a:r>
            <a:r>
              <a:rPr lang="ru-RU" dirty="0" err="1" smtClean="0"/>
              <a:t>abcd</a:t>
            </a:r>
            <a:r>
              <a:rPr lang="ru-RU" dirty="0" smtClean="0"/>
              <a:t>+*+».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1979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Математические выражения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выполнения </a:t>
            </a:r>
            <a:r>
              <a:rPr lang="ru-RU" dirty="0" smtClean="0"/>
              <a:t>операций в префиксной и постфиксной нотациях </a:t>
            </a:r>
            <a:r>
              <a:rPr lang="ru-RU" dirty="0"/>
              <a:t>однозначно задаётся порядком следования знаков операций </a:t>
            </a:r>
            <a:r>
              <a:rPr lang="ru-RU" dirty="0" smtClean="0"/>
              <a:t>в исходном </a:t>
            </a:r>
            <a:r>
              <a:rPr lang="ru-RU" dirty="0"/>
              <a:t>выражении, поэтому отпадает необходимость использования </a:t>
            </a:r>
            <a:r>
              <a:rPr lang="ru-RU" dirty="0" smtClean="0"/>
              <a:t>скобок, </a:t>
            </a:r>
            <a:r>
              <a:rPr lang="ru-RU" dirty="0"/>
              <a:t>введения приоритетов и ассоциативности операций.</a:t>
            </a:r>
          </a:p>
        </p:txBody>
      </p:sp>
    </p:spTree>
    <p:extLst>
      <p:ext uri="{BB962C8B-B14F-4D97-AF65-F5344CB8AC3E}">
        <p14:creationId xmlns="" xmlns:p14="http://schemas.microsoft.com/office/powerpoint/2010/main" val="13348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выражения</a:t>
            </a:r>
            <a:endParaRPr lang="ru-RU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Пусть задано </a:t>
                </a:r>
                <a:r>
                  <a:rPr lang="ru-RU" dirty="0" err="1"/>
                  <a:t>пpостое</a:t>
                </a:r>
                <a:r>
                  <a:rPr lang="ru-RU" dirty="0"/>
                  <a:t> </a:t>
                </a:r>
                <a:r>
                  <a:rPr lang="ru-RU" dirty="0" err="1"/>
                  <a:t>аpифметическое</a:t>
                </a:r>
                <a:r>
                  <a:rPr lang="ru-RU" dirty="0"/>
                  <a:t> </a:t>
                </a:r>
                <a:r>
                  <a:rPr lang="ru-RU" dirty="0" err="1"/>
                  <a:t>выpажение</a:t>
                </a:r>
                <a:r>
                  <a:rPr lang="ru-RU" dirty="0"/>
                  <a:t> вида</a:t>
                </a:r>
                <a:r>
                  <a:rPr lang="ru-RU" dirty="0" smtClean="0"/>
                  <a:t>: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/>
                        </a:rPr>
                        <m:t>(</m:t>
                      </m:r>
                      <m:r>
                        <a:rPr lang="ru-RU" i="1" dirty="0" smtClean="0">
                          <a:latin typeface="Cambria Math"/>
                        </a:rPr>
                        <m:t>𝐴</m:t>
                      </m:r>
                      <m:r>
                        <a:rPr lang="ru-RU" i="1" dirty="0" smtClean="0">
                          <a:latin typeface="Cambria Math"/>
                        </a:rPr>
                        <m:t>+</m:t>
                      </m:r>
                      <m:r>
                        <a:rPr lang="ru-RU" i="1" dirty="0" smtClean="0">
                          <a:latin typeface="Cambria Math"/>
                        </a:rPr>
                        <m:t>𝐵</m:t>
                      </m:r>
                      <m:r>
                        <a:rPr lang="ru-RU" i="1" dirty="0" smtClean="0">
                          <a:latin typeface="Cambria Math"/>
                        </a:rPr>
                        <m:t>)∗(</m:t>
                      </m:r>
                      <m:r>
                        <a:rPr lang="ru-RU" i="1" dirty="0" smtClean="0">
                          <a:latin typeface="Cambria Math"/>
                        </a:rPr>
                        <m:t>𝐶</m:t>
                      </m:r>
                      <m:r>
                        <a:rPr lang="ru-RU" i="1" dirty="0" smtClean="0">
                          <a:latin typeface="Cambria Math"/>
                        </a:rPr>
                        <m:t>+</m:t>
                      </m:r>
                      <m:r>
                        <a:rPr lang="ru-RU" i="1" dirty="0" smtClean="0">
                          <a:latin typeface="Cambria Math"/>
                        </a:rPr>
                        <m:t>𝐷</m:t>
                      </m:r>
                      <m:r>
                        <a:rPr lang="ru-RU" i="1" dirty="0" smtClean="0">
                          <a:latin typeface="Cambria Math"/>
                        </a:rPr>
                        <m:t>)−</m:t>
                      </m:r>
                      <m:r>
                        <a:rPr lang="ru-RU" i="1" dirty="0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 smtClean="0"/>
                  <a:t>Представим </a:t>
                </a:r>
                <a:r>
                  <a:rPr lang="ru-RU" dirty="0"/>
                  <a:t>это </a:t>
                </a:r>
                <a:r>
                  <a:rPr lang="ru-RU" dirty="0" err="1"/>
                  <a:t>выpажение</a:t>
                </a:r>
                <a:r>
                  <a:rPr lang="ru-RU" dirty="0"/>
                  <a:t> в виде </a:t>
                </a:r>
                <a:r>
                  <a:rPr lang="ru-RU" dirty="0" err="1"/>
                  <a:t>деpева</a:t>
                </a:r>
                <a:r>
                  <a:rPr lang="ru-RU" dirty="0"/>
                  <a:t>, в </a:t>
                </a:r>
                <a:r>
                  <a:rPr lang="ru-RU" dirty="0" err="1"/>
                  <a:t>котоpом</a:t>
                </a:r>
                <a:r>
                  <a:rPr lang="ru-RU" dirty="0"/>
                  <a:t> узлам соответствуют </a:t>
                </a:r>
                <a:r>
                  <a:rPr lang="ru-RU" dirty="0" err="1"/>
                  <a:t>опеpации</a:t>
                </a:r>
                <a:r>
                  <a:rPr lang="ru-RU" dirty="0"/>
                  <a:t>, а ветвям </a:t>
                </a:r>
                <a:r>
                  <a:rPr lang="ru-RU" dirty="0" smtClean="0"/>
                  <a:t>– </a:t>
                </a:r>
                <a:r>
                  <a:rPr lang="ru-RU" dirty="0" err="1" smtClean="0"/>
                  <a:t>опеpанды</a:t>
                </a:r>
                <a:r>
                  <a:rPr lang="ru-RU" dirty="0" smtClean="0"/>
                  <a:t>.</a:t>
                </a:r>
                <a:endParaRPr lang="ru-RU" dirty="0">
                  <a:effectLst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1630" t="-1752" r="-16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12786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ru-RU" dirty="0" smtClean="0"/>
                  <a:t>Дерево выражения</a:t>
                </a:r>
                <a:r>
                  <a:rPr lang="ru-RU" i="1" dirty="0" smtClean="0">
                    <a:latin typeface="Cambria Math"/>
                  </a:rPr>
                  <a:t/>
                </a:r>
                <a:br>
                  <a:rPr lang="ru-RU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>
                          <a:latin typeface="Cambria Math"/>
                        </a:rPr>
                        <m:t>(</m:t>
                      </m:r>
                      <m:r>
                        <a:rPr lang="ru-RU" i="1" dirty="0">
                          <a:latin typeface="Cambria Math"/>
                        </a:rPr>
                        <m:t>𝐴</m:t>
                      </m:r>
                      <m:r>
                        <a:rPr lang="ru-RU" i="1" dirty="0">
                          <a:latin typeface="Cambria Math"/>
                        </a:rPr>
                        <m:t>+</m:t>
                      </m:r>
                      <m:r>
                        <a:rPr lang="ru-RU" i="1" dirty="0">
                          <a:latin typeface="Cambria Math"/>
                        </a:rPr>
                        <m:t>𝐵</m:t>
                      </m:r>
                      <m:r>
                        <a:rPr lang="ru-RU" i="1" dirty="0">
                          <a:latin typeface="Cambria Math"/>
                        </a:rPr>
                        <m:t>)∗(</m:t>
                      </m:r>
                      <m:r>
                        <a:rPr lang="ru-RU" i="1" dirty="0">
                          <a:latin typeface="Cambria Math"/>
                        </a:rPr>
                        <m:t>𝐶</m:t>
                      </m:r>
                      <m:r>
                        <a:rPr lang="ru-RU" i="1" dirty="0">
                          <a:latin typeface="Cambria Math"/>
                        </a:rPr>
                        <m:t>+</m:t>
                      </m:r>
                      <m:r>
                        <a:rPr lang="ru-RU" i="1" dirty="0">
                          <a:latin typeface="Cambria Math"/>
                        </a:rPr>
                        <m:t>𝐷</m:t>
                      </m:r>
                      <m:r>
                        <a:rPr lang="ru-RU" i="1" dirty="0">
                          <a:latin typeface="Cambria Math"/>
                        </a:rPr>
                        <m:t>)−</m:t>
                      </m:r>
                      <m:r>
                        <a:rPr lang="ru-RU" i="1" dirty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 cstate="print"/>
                <a:stretch>
                  <a:fillRect t="-16489" b="-1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34582422"/>
              </p:ext>
            </p:extLst>
          </p:nvPr>
        </p:nvGraphicFramePr>
        <p:xfrm>
          <a:off x="1033264" y="2060848"/>
          <a:ext cx="7283152" cy="4005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42676657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742</Words>
  <Application>Microsoft Office PowerPoint</Application>
  <PresentationFormat>Экран (4:3)</PresentationFormat>
  <Paragraphs>181</Paragraphs>
  <Slides>19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Обратная польская нотация</vt:lpstr>
      <vt:lpstr>Машина фон Неймана</vt:lpstr>
      <vt:lpstr>Высокоуровневые языки</vt:lpstr>
      <vt:lpstr>Высокоуровневые языки</vt:lpstr>
      <vt:lpstr> </vt:lpstr>
      <vt:lpstr>Математические выражения</vt:lpstr>
      <vt:lpstr>Математические выражения</vt:lpstr>
      <vt:lpstr>Дерево выражения</vt:lpstr>
      <vt:lpstr> </vt:lpstr>
      <vt:lpstr>Обратная польская нотация</vt:lpstr>
      <vt:lpstr>Трансляция выражений</vt:lpstr>
      <vt:lpstr>Обратная польская нотация</vt:lpstr>
      <vt:lpstr>Обратная польская нотация</vt:lpstr>
      <vt:lpstr>Алгоритм Дейкстры</vt:lpstr>
      <vt:lpstr>Приоритеты операций</vt:lpstr>
      <vt:lpstr>Алгоритм Дейкстры</vt:lpstr>
      <vt:lpstr>Алгоритм Дейкстры</vt:lpstr>
      <vt:lpstr>Алгоритм Дейкстры. Пример.</vt:lpstr>
      <vt:lpstr>Контрольные вопросы</vt:lpstr>
    </vt:vector>
  </TitlesOfParts>
  <Company>УрФУ им. Б.Н.Ельцина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Архитектурные принципы фон Неймана</dc:title>
  <dc:creator>Паначёв М.А.</dc:creator>
  <cp:lastModifiedBy>boy</cp:lastModifiedBy>
  <cp:revision>58</cp:revision>
  <dcterms:created xsi:type="dcterms:W3CDTF">2011-11-19T09:51:38Z</dcterms:created>
  <dcterms:modified xsi:type="dcterms:W3CDTF">2016-11-01T23:29:35Z</dcterms:modified>
</cp:coreProperties>
</file>