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6571B-7C4B-42B2-95AC-9374233110B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B698-183F-4ACA-B563-A39ADA10A0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1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1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36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57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27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93FC39-0CA4-4B16-828E-DCF8A032C5FE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9D8F1F9-CA35-4601-96F9-549904EA8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02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Based</a:t>
            </a:r>
            <a:r>
              <a:rPr lang="de-DE" dirty="0"/>
              <a:t> Adventure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Lennart, Leroy und Marc</a:t>
            </a:r>
          </a:p>
        </p:txBody>
      </p:sp>
    </p:spTree>
    <p:extLst>
      <p:ext uri="{BB962C8B-B14F-4D97-AF65-F5344CB8AC3E}">
        <p14:creationId xmlns:p14="http://schemas.microsoft.com/office/powerpoint/2010/main" val="189165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2275841"/>
            <a:ext cx="7729728" cy="4378960"/>
          </a:xfrm>
        </p:spPr>
        <p:txBody>
          <a:bodyPr>
            <a:normAutofit fontScale="92500" lnSpcReduction="10000"/>
          </a:bodyPr>
          <a:lstStyle/>
          <a:p>
            <a:r>
              <a:rPr lang="de-DE" sz="3000" b="1" dirty="0"/>
              <a:t>1. Planung</a:t>
            </a:r>
          </a:p>
          <a:p>
            <a:r>
              <a:rPr lang="de-DE" sz="2200" dirty="0"/>
              <a:t>1.1. geplante Klassen</a:t>
            </a:r>
          </a:p>
          <a:p>
            <a:r>
              <a:rPr lang="de-DE" sz="2200" dirty="0"/>
              <a:t>1.2. geplante Funktionen</a:t>
            </a:r>
          </a:p>
          <a:p>
            <a:r>
              <a:rPr lang="de-DE" sz="2200" dirty="0"/>
              <a:t>1.3. Bereitstellung</a:t>
            </a:r>
          </a:p>
          <a:p>
            <a:r>
              <a:rPr lang="de-DE" sz="2800" b="1" dirty="0"/>
              <a:t>2. Umsetzung</a:t>
            </a:r>
            <a:endParaRPr lang="de-DE" sz="2800" dirty="0"/>
          </a:p>
          <a:p>
            <a:r>
              <a:rPr lang="de-DE" sz="2000" dirty="0"/>
              <a:t>2.1. realisierte Klassen</a:t>
            </a:r>
          </a:p>
          <a:p>
            <a:r>
              <a:rPr lang="de-DE" sz="2000" dirty="0"/>
              <a:t>2.2. Code Ausschnitte</a:t>
            </a:r>
          </a:p>
          <a:p>
            <a:r>
              <a:rPr lang="de-DE" sz="2000" dirty="0"/>
              <a:t>2.3. realisiertes Spiel</a:t>
            </a:r>
          </a:p>
          <a:p>
            <a:r>
              <a:rPr lang="de-DE" sz="2800" b="1" dirty="0"/>
              <a:t>3. Testen</a:t>
            </a:r>
            <a:endParaRPr lang="de-DE" sz="2800" dirty="0"/>
          </a:p>
          <a:p>
            <a:r>
              <a:rPr lang="de-DE" sz="2200" dirty="0"/>
              <a:t>3.1. Testen vom Spiel</a:t>
            </a:r>
          </a:p>
          <a:p>
            <a:endParaRPr lang="de-DE" sz="2900" dirty="0"/>
          </a:p>
          <a:p>
            <a:pPr marL="0" indent="0">
              <a:buNone/>
            </a:pPr>
            <a:endParaRPr lang="de-DE" sz="2400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Liste Silhouette">
            <a:extLst>
              <a:ext uri="{FF2B5EF4-FFF2-40B4-BE49-F238E27FC236}">
                <a16:creationId xmlns:a16="http://schemas.microsoft.com/office/drawing/2014/main" id="{5A0EF473-C69F-9913-DEDC-C69F8F1E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824" y="2275841"/>
            <a:ext cx="914400" cy="940850"/>
          </a:xfrm>
          <a:prstGeom prst="rect">
            <a:avLst/>
          </a:prstGeom>
        </p:spPr>
      </p:pic>
      <p:pic>
        <p:nvPicPr>
          <p:cNvPr id="7" name="Grafik 6" descr="Bücher mit einfarbiger Füllung">
            <a:extLst>
              <a:ext uri="{FF2B5EF4-FFF2-40B4-BE49-F238E27FC236}">
                <a16:creationId xmlns:a16="http://schemas.microsoft.com/office/drawing/2014/main" id="{DB1C8E79-CF9D-AD62-E547-0A9815515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5824" y="3869199"/>
            <a:ext cx="914400" cy="914400"/>
          </a:xfrm>
          <a:prstGeom prst="rect">
            <a:avLst/>
          </a:prstGeom>
        </p:spPr>
      </p:pic>
      <p:pic>
        <p:nvPicPr>
          <p:cNvPr id="9" name="Grafik 8" descr="Gamecontroller mit einfarbiger Füllung">
            <a:extLst>
              <a:ext uri="{FF2B5EF4-FFF2-40B4-BE49-F238E27FC236}">
                <a16:creationId xmlns:a16="http://schemas.microsoft.com/office/drawing/2014/main" id="{33778B1B-DDDF-2BAF-C9D8-23F73490C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5824" y="5436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5575"/>
            <a:ext cx="7373459" cy="633067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1. PLANUNG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71327" y="225575"/>
            <a:ext cx="5746538" cy="1188720"/>
          </a:xfrm>
        </p:spPr>
        <p:txBody>
          <a:bodyPr/>
          <a:lstStyle/>
          <a:p>
            <a:r>
              <a:rPr lang="de-DE" dirty="0"/>
              <a:t>1.1 geplante Klassen</a:t>
            </a:r>
          </a:p>
        </p:txBody>
      </p:sp>
    </p:spTree>
    <p:extLst>
      <p:ext uri="{BB962C8B-B14F-4D97-AF65-F5344CB8AC3E}">
        <p14:creationId xmlns:p14="http://schemas.microsoft.com/office/powerpoint/2010/main" val="147714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de-DE" sz="2400"/>
              <a:t>1.2 Geplante Funktionen</a:t>
            </a:r>
          </a:p>
        </p:txBody>
      </p:sp>
      <p:pic>
        <p:nvPicPr>
          <p:cNvPr id="6" name="Picture 5" descr="Tic-Tac-Toe-Spielsteine aus Metall">
            <a:extLst>
              <a:ext uri="{FF2B5EF4-FFF2-40B4-BE49-F238E27FC236}">
                <a16:creationId xmlns:a16="http://schemas.microsoft.com/office/drawing/2014/main" id="{42B72717-223E-D3F1-FF80-C1857649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0" r="23486"/>
          <a:stretch/>
        </p:blipFill>
        <p:spPr>
          <a:xfrm>
            <a:off x="-1881351" y="-1420092"/>
            <a:ext cx="7977351" cy="898833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736600"/>
          </a:effec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de-DE" dirty="0"/>
              <a:t>Graphische Oberfläche</a:t>
            </a:r>
          </a:p>
          <a:p>
            <a:r>
              <a:rPr lang="de-DE" dirty="0" err="1"/>
              <a:t>KeyHandler</a:t>
            </a:r>
            <a:endParaRPr lang="de-DE" dirty="0"/>
          </a:p>
          <a:p>
            <a:r>
              <a:rPr lang="de-DE" dirty="0"/>
              <a:t>Vollbildmodus</a:t>
            </a:r>
          </a:p>
          <a:p>
            <a:r>
              <a:rPr lang="de-DE" dirty="0"/>
              <a:t>Spiel speichern / neustarten / laden</a:t>
            </a:r>
          </a:p>
          <a:p>
            <a:r>
              <a:rPr lang="de-DE" dirty="0"/>
              <a:t>Controls und Statistiken</a:t>
            </a:r>
          </a:p>
          <a:p>
            <a:r>
              <a:rPr lang="de-DE" dirty="0"/>
              <a:t>Kampfmodus</a:t>
            </a:r>
          </a:p>
          <a:p>
            <a:r>
              <a:rPr lang="de-DE" dirty="0"/>
              <a:t>Inventar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65988" y="6224660"/>
            <a:ext cx="4680326" cy="313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FFFFFF"/>
                </a:solidFill>
              </a:rPr>
              <a:t>1. PLANUNG</a:t>
            </a:r>
          </a:p>
        </p:txBody>
      </p:sp>
    </p:spTree>
    <p:extLst>
      <p:ext uri="{BB962C8B-B14F-4D97-AF65-F5344CB8AC3E}">
        <p14:creationId xmlns:p14="http://schemas.microsoft.com/office/powerpoint/2010/main" val="373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de-DE" sz="2400" dirty="0"/>
              <a:t>1.3 Bereitstellung</a:t>
            </a:r>
          </a:p>
        </p:txBody>
      </p:sp>
      <p:pic>
        <p:nvPicPr>
          <p:cNvPr id="6" name="Picture 5" descr="Tic-Tac-Toe-Spielsteine aus Metall">
            <a:extLst>
              <a:ext uri="{FF2B5EF4-FFF2-40B4-BE49-F238E27FC236}">
                <a16:creationId xmlns:a16="http://schemas.microsoft.com/office/drawing/2014/main" id="{42B72717-223E-D3F1-FF80-C1857649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0" r="23486"/>
          <a:stretch/>
        </p:blipFill>
        <p:spPr>
          <a:xfrm>
            <a:off x="-1881351" y="-1420092"/>
            <a:ext cx="7977351" cy="898833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736600"/>
          </a:effec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de-DE" dirty="0"/>
              <a:t>NSIS Installer für das Spiel</a:t>
            </a:r>
          </a:p>
          <a:p>
            <a:r>
              <a:rPr lang="de-DE" dirty="0"/>
              <a:t>Quellcode</a:t>
            </a:r>
          </a:p>
          <a:p>
            <a:r>
              <a:rPr lang="de-DE" dirty="0" err="1"/>
              <a:t>Javadoc</a:t>
            </a:r>
            <a:r>
              <a:rPr lang="de-DE" dirty="0"/>
              <a:t> Datei</a:t>
            </a:r>
          </a:p>
          <a:p>
            <a:r>
              <a:rPr lang="de-DE" dirty="0"/>
              <a:t>Wochenberichte</a:t>
            </a:r>
          </a:p>
          <a:p>
            <a:r>
              <a:rPr lang="de-DE" dirty="0" err="1"/>
              <a:t>Github</a:t>
            </a:r>
            <a:r>
              <a:rPr lang="de-DE" dirty="0"/>
              <a:t> / </a:t>
            </a:r>
            <a:r>
              <a:rPr lang="de-DE" dirty="0" err="1"/>
              <a:t>Nextcloud</a:t>
            </a:r>
            <a:r>
              <a:rPr lang="de-DE" dirty="0"/>
              <a:t> Verzeichnisse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65988" y="6224660"/>
            <a:ext cx="4680326" cy="313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FFFFFF"/>
                </a:solidFill>
              </a:rPr>
              <a:t>1. PLANUNG</a:t>
            </a:r>
          </a:p>
        </p:txBody>
      </p:sp>
    </p:spTree>
    <p:extLst>
      <p:ext uri="{BB962C8B-B14F-4D97-AF65-F5344CB8AC3E}">
        <p14:creationId xmlns:p14="http://schemas.microsoft.com/office/powerpoint/2010/main" val="13878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019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2. UMSETZUNG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71327" y="225575"/>
            <a:ext cx="5265646" cy="1188720"/>
          </a:xfrm>
        </p:spPr>
        <p:txBody>
          <a:bodyPr/>
          <a:lstStyle/>
          <a:p>
            <a:r>
              <a:rPr lang="de-DE" dirty="0"/>
              <a:t>2.1 Realisierte Klassen</a:t>
            </a:r>
          </a:p>
        </p:txBody>
      </p:sp>
    </p:spTree>
    <p:extLst>
      <p:ext uri="{BB962C8B-B14F-4D97-AF65-F5344CB8AC3E}">
        <p14:creationId xmlns:p14="http://schemas.microsoft.com/office/powerpoint/2010/main" val="90017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6389" cy="6858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84" y="0"/>
            <a:ext cx="5958716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7712" y="1"/>
            <a:ext cx="4962791" cy="886408"/>
          </a:xfrm>
        </p:spPr>
        <p:txBody>
          <a:bodyPr/>
          <a:lstStyle/>
          <a:p>
            <a:r>
              <a:rPr lang="de-DE" dirty="0"/>
              <a:t>2.2 Codeausschnitte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574790" y="6537960"/>
            <a:ext cx="5901189" cy="320040"/>
          </a:xfrm>
        </p:spPr>
        <p:txBody>
          <a:bodyPr/>
          <a:lstStyle/>
          <a:p>
            <a:r>
              <a:rPr lang="de-DE" dirty="0"/>
              <a:t>2. UMSETZUNG</a:t>
            </a:r>
          </a:p>
        </p:txBody>
      </p:sp>
    </p:spTree>
    <p:extLst>
      <p:ext uri="{BB962C8B-B14F-4D97-AF65-F5344CB8AC3E}">
        <p14:creationId xmlns:p14="http://schemas.microsoft.com/office/powerpoint/2010/main" val="21242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574790" y="6537960"/>
            <a:ext cx="5901189" cy="320040"/>
          </a:xfrm>
        </p:spPr>
        <p:txBody>
          <a:bodyPr/>
          <a:lstStyle/>
          <a:p>
            <a:r>
              <a:rPr lang="de-DE" dirty="0"/>
              <a:t>2. UMSETZUNG</a:t>
            </a:r>
          </a:p>
        </p:txBody>
      </p:sp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83991C8-522E-C734-2C39-4A7C8DBCB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31186"/>
            <a:ext cx="5799329" cy="32621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nhaltsplatzhalter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06AC065-38A8-BDF2-1DA4-E6037E771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0" y="2631186"/>
            <a:ext cx="5799329" cy="3262123"/>
          </a:xfrm>
          <a:ln w="381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C7DA9E3B-8C1E-B504-53A2-29E73813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realisiertes Spiel</a:t>
            </a:r>
          </a:p>
        </p:txBody>
      </p:sp>
    </p:spTree>
    <p:extLst>
      <p:ext uri="{BB962C8B-B14F-4D97-AF65-F5344CB8AC3E}">
        <p14:creationId xmlns:p14="http://schemas.microsoft.com/office/powerpoint/2010/main" val="191438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F974-0FBC-739B-6163-BCCD0660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3.1 Testen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AB08B-DD21-B958-4CCB-62737914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Über den Share an der Tafel den Installer herunterladen</a:t>
            </a:r>
          </a:p>
          <a:p>
            <a:r>
              <a:rPr lang="de-DE" sz="2400"/>
              <a:t>Das Spiel installieren und genießen!</a:t>
            </a:r>
            <a:endParaRPr lang="de-DE" sz="2400" dirty="0"/>
          </a:p>
        </p:txBody>
      </p:sp>
      <p:pic>
        <p:nvPicPr>
          <p:cNvPr id="6" name="Grafik 5" descr="Gamecontroller mit einfarbiger Füllung">
            <a:extLst>
              <a:ext uri="{FF2B5EF4-FFF2-40B4-BE49-F238E27FC236}">
                <a16:creationId xmlns:a16="http://schemas.microsoft.com/office/drawing/2014/main" id="{956B3548-B109-74A8-E7CB-7EA523A1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763" y="3740185"/>
            <a:ext cx="2484474" cy="24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80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127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Text Based Adventure</vt:lpstr>
      <vt:lpstr>Der aufbau</vt:lpstr>
      <vt:lpstr>1.1 geplante Klassen</vt:lpstr>
      <vt:lpstr>1.2 Geplante Funktionen</vt:lpstr>
      <vt:lpstr>1.3 Bereitstellung</vt:lpstr>
      <vt:lpstr>2.1 Realisierte Klassen</vt:lpstr>
      <vt:lpstr>2.2 Codeausschnitte</vt:lpstr>
      <vt:lpstr>2.3. realisiertes Spiel</vt:lpstr>
      <vt:lpstr>3.1 Testen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Annalena Schroeder</cp:lastModifiedBy>
  <cp:revision>47</cp:revision>
  <dcterms:created xsi:type="dcterms:W3CDTF">2024-03-06T10:44:59Z</dcterms:created>
  <dcterms:modified xsi:type="dcterms:W3CDTF">2024-03-10T15:20:44Z</dcterms:modified>
</cp:coreProperties>
</file>