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64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1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7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9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84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0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4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35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8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6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8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BEC3B5-2672-4371-8B00-C16CF1F8F64A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26D77F3-FC89-4AA0-BE53-6A3E98E5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i.pinimg.com/originals/96/74/a3/9674a3ff21e02af82daa565e5773fa5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502025" y="245036"/>
            <a:ext cx="11199904" cy="1446286"/>
          </a:xfrm>
        </p:spPr>
        <p:txBody>
          <a:bodyPr>
            <a:noAutofit/>
          </a:bodyPr>
          <a:lstStyle/>
          <a:p>
            <a:pPr algn="ctr"/>
            <a:r>
              <a:rPr lang="ru-RU" sz="6600" dirty="0" smtClean="0"/>
              <a:t>Телеграмм бот переводчик</a:t>
            </a:r>
            <a:endParaRPr lang="ru-RU" sz="6600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Arial Black" panose="020B0A04020102020204" pitchFamily="34" charset="0"/>
              </a:rPr>
              <a:t>Исполнитель: группа студентов 1 курса, направление «Информационные системы и программирование» (Чудин Станислав, </a:t>
            </a:r>
            <a:r>
              <a:rPr lang="ru-RU" sz="2000" b="1" dirty="0" err="1">
                <a:latin typeface="Arial Black" panose="020B0A04020102020204" pitchFamily="34" charset="0"/>
              </a:rPr>
              <a:t>Галенский</a:t>
            </a:r>
            <a:r>
              <a:rPr lang="ru-RU" sz="2000" b="1" dirty="0">
                <a:latin typeface="Arial Black" panose="020B0A04020102020204" pitchFamily="34" charset="0"/>
              </a:rPr>
              <a:t> Аркадий, Иванов Максим</a:t>
            </a:r>
            <a:r>
              <a:rPr lang="ru-RU" sz="2000" b="1" dirty="0" smtClean="0">
                <a:latin typeface="Arial Black" panose="020B0A04020102020204" pitchFamily="34" charset="0"/>
              </a:rPr>
              <a:t>)</a:t>
            </a:r>
          </a:p>
          <a:p>
            <a:endParaRPr lang="ru-RU" sz="2000" b="1" dirty="0" smtClean="0">
              <a:latin typeface="Arial Black" panose="020B0A04020102020204" pitchFamily="34" charset="0"/>
            </a:endParaRPr>
          </a:p>
          <a:p>
            <a:r>
              <a:rPr lang="ru-RU" b="1" dirty="0" smtClean="0">
                <a:latin typeface="Arial Black" panose="020B0A04020102020204" pitchFamily="34" charset="0"/>
              </a:rPr>
              <a:t>Заказчик</a:t>
            </a:r>
            <a:r>
              <a:rPr lang="ru-RU" b="1" dirty="0">
                <a:latin typeface="Arial Black" panose="020B0A04020102020204" pitchFamily="34" charset="0"/>
              </a:rPr>
              <a:t>: Преподаватель дисциплины «Оператор ЭВМ</a:t>
            </a:r>
            <a:r>
              <a:rPr lang="ru-RU" b="1" dirty="0" smtClean="0">
                <a:latin typeface="Arial Black" panose="020B0A04020102020204" pitchFamily="34" charset="0"/>
              </a:rPr>
              <a:t>»</a:t>
            </a: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>				</a:t>
            </a:r>
            <a:r>
              <a:rPr lang="ru-RU" b="1" dirty="0" smtClean="0">
                <a:latin typeface="Arial Black" panose="020B0A04020102020204" pitchFamily="34" charset="0"/>
              </a:rPr>
              <a:t> </a:t>
            </a:r>
            <a:r>
              <a:rPr lang="ru-RU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Попенко </a:t>
            </a:r>
            <a:r>
              <a:rPr lang="ru-RU" b="1" dirty="0">
                <a:solidFill>
                  <a:srgbClr val="FFFF00"/>
                </a:solidFill>
                <a:latin typeface="Arial Black" panose="020B0A04020102020204" pitchFamily="34" charset="0"/>
              </a:rPr>
              <a:t>З.В</a:t>
            </a:r>
            <a:r>
              <a:rPr lang="ru-RU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endParaRPr lang="ru-RU" b="1" dirty="0">
              <a:latin typeface="Arial Black" panose="020B0A04020102020204" pitchFamily="34" charset="0"/>
            </a:endParaRPr>
          </a:p>
          <a:p>
            <a:endParaRPr lang="ru-RU" b="1" dirty="0" smtClean="0">
              <a:latin typeface="Arial Black" panose="020B0A04020102020204" pitchFamily="34" charset="0"/>
            </a:endParaRPr>
          </a:p>
          <a:p>
            <a:r>
              <a:rPr lang="ru-RU" b="1" dirty="0">
                <a:latin typeface="Arial Black" panose="020B0A04020102020204" pitchFamily="34" charset="0"/>
              </a:rPr>
              <a:t>Сроки выполнения: 6 часов с момента выдачи задания</a:t>
            </a:r>
            <a:endParaRPr lang="ru-RU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pinimg.com/originals/96/74/a3/9674a3ff21e02af82daa565e5773fa5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8000" dirty="0" smtClean="0"/>
              <a:t>Цели и задачи</a:t>
            </a:r>
            <a:endParaRPr lang="ru-RU" sz="80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61871" y="1828800"/>
            <a:ext cx="9567493" cy="435133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b="1" dirty="0">
                <a:latin typeface="Arial Black" panose="020B0A04020102020204" pitchFamily="34" charset="0"/>
              </a:rPr>
              <a:t>Цель:</a:t>
            </a:r>
            <a:r>
              <a:rPr lang="ru-RU" dirty="0">
                <a:latin typeface="Arial Black" panose="020B0A04020102020204" pitchFamily="34" charset="0"/>
              </a:rPr>
              <a:t> Разработать </a:t>
            </a:r>
            <a:r>
              <a:rPr lang="en-US" dirty="0">
                <a:latin typeface="Arial Black" panose="020B0A04020102020204" pitchFamily="34" charset="0"/>
              </a:rPr>
              <a:t>Telegram</a:t>
            </a:r>
            <a:r>
              <a:rPr lang="ru-RU" dirty="0">
                <a:latin typeface="Arial Black" panose="020B0A04020102020204" pitchFamily="34" charset="0"/>
              </a:rPr>
              <a:t>-бота, который будет осуществлять перевод с разных языков (в распоряжении пользователя на данный момент доступно четыре языка: «Русский язык» «Английский язык» «Испанский язык» «Немецкий язык») параллельно для всех пользователей не препятствуя друг другу.</a:t>
            </a:r>
          </a:p>
          <a:p>
            <a:pPr lvl="0"/>
            <a:r>
              <a:rPr lang="en-US" b="1" dirty="0" err="1">
                <a:latin typeface="Arial Black" panose="020B0A04020102020204" pitchFamily="34" charset="0"/>
              </a:rPr>
              <a:t>Задачи</a:t>
            </a:r>
            <a:r>
              <a:rPr lang="en-US" b="1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  <a:p>
            <a:pPr lvl="0"/>
            <a:r>
              <a:rPr lang="ru-RU" dirty="0">
                <a:latin typeface="Arial Black" panose="020B0A04020102020204" pitchFamily="34" charset="0"/>
              </a:rPr>
              <a:t>Изучить библиотеки </a:t>
            </a:r>
            <a:r>
              <a:rPr lang="en-US" dirty="0">
                <a:latin typeface="Arial Black" panose="020B0A04020102020204" pitchFamily="34" charset="0"/>
              </a:rPr>
              <a:t>(</a:t>
            </a:r>
            <a:r>
              <a:rPr lang="en-US" dirty="0" err="1">
                <a:latin typeface="Arial Black" panose="020B0A04020102020204" pitchFamily="34" charset="0"/>
              </a:rPr>
              <a:t>deeptranslator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googletranslator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openpyxL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os</a:t>
            </a:r>
            <a:r>
              <a:rPr lang="en-US" dirty="0">
                <a:latin typeface="Arial Black" panose="020B0A04020102020204" pitchFamily="34" charset="0"/>
              </a:rPr>
              <a:t>, </a:t>
            </a:r>
            <a:r>
              <a:rPr lang="en-US" dirty="0" err="1">
                <a:latin typeface="Arial Black" panose="020B0A04020102020204" pitchFamily="34" charset="0"/>
              </a:rPr>
              <a:t>telebot</a:t>
            </a:r>
            <a:r>
              <a:rPr lang="en-US" dirty="0">
                <a:latin typeface="Arial Black" panose="020B0A04020102020204" pitchFamily="34" charset="0"/>
              </a:rPr>
              <a:t>).</a:t>
            </a:r>
            <a:endParaRPr lang="ru-RU" dirty="0">
              <a:latin typeface="Arial Black" panose="020B0A04020102020204" pitchFamily="34" charset="0"/>
            </a:endParaRPr>
          </a:p>
          <a:p>
            <a:pPr lvl="0"/>
            <a:r>
              <a:rPr lang="ru-RU" dirty="0">
                <a:latin typeface="Arial Black" panose="020B0A04020102020204" pitchFamily="34" charset="0"/>
              </a:rPr>
              <a:t>Создать </a:t>
            </a:r>
            <a:r>
              <a:rPr lang="en-US" dirty="0">
                <a:latin typeface="Arial Black" panose="020B0A04020102020204" pitchFamily="34" charset="0"/>
              </a:rPr>
              <a:t>Telegram</a:t>
            </a:r>
            <a:r>
              <a:rPr lang="ru-RU" dirty="0">
                <a:latin typeface="Arial Black" panose="020B0A04020102020204" pitchFamily="34" charset="0"/>
              </a:rPr>
              <a:t>-бота с использованием данных библиотек.</a:t>
            </a:r>
          </a:p>
          <a:p>
            <a:pPr lvl="0"/>
            <a:r>
              <a:rPr lang="ru-RU" dirty="0">
                <a:latin typeface="Arial Black" panose="020B0A04020102020204" pitchFamily="34" charset="0"/>
              </a:rPr>
              <a:t>Обеспечить обработку пользовательского ввода и генерацию перевода от бота.</a:t>
            </a:r>
          </a:p>
          <a:p>
            <a:pPr lvl="0"/>
            <a:r>
              <a:rPr lang="ru-RU" dirty="0">
                <a:latin typeface="Arial Black" panose="020B0A04020102020204" pitchFamily="34" charset="0"/>
              </a:rPr>
              <a:t>Добавить команды /</a:t>
            </a:r>
            <a:r>
              <a:rPr lang="en-US" dirty="0">
                <a:latin typeface="Arial Black" panose="020B0A04020102020204" pitchFamily="34" charset="0"/>
              </a:rPr>
              <a:t>start</a:t>
            </a:r>
            <a:r>
              <a:rPr lang="ru-RU" dirty="0">
                <a:latin typeface="Arial Black" panose="020B0A04020102020204" pitchFamily="34" charset="0"/>
              </a:rPr>
              <a:t> и /</a:t>
            </a:r>
            <a:r>
              <a:rPr lang="en-US" dirty="0">
                <a:latin typeface="Arial Black" panose="020B0A04020102020204" pitchFamily="34" charset="0"/>
              </a:rPr>
              <a:t>help</a:t>
            </a:r>
            <a:r>
              <a:rPr lang="ru-RU" dirty="0">
                <a:latin typeface="Arial Black" panose="020B0A04020102020204" pitchFamily="34" charset="0"/>
              </a:rPr>
              <a:t> для взаимодействия с пользователем.</a:t>
            </a:r>
          </a:p>
          <a:p>
            <a:pPr lvl="0"/>
            <a:r>
              <a:rPr lang="ru-RU" dirty="0">
                <a:latin typeface="Arial Black" panose="020B0A04020102020204" pitchFamily="34" charset="0"/>
              </a:rPr>
              <a:t>Сделать оптимально простой интерфейс.</a:t>
            </a:r>
          </a:p>
          <a:p>
            <a:pPr lvl="0"/>
            <a:r>
              <a:rPr lang="ru-RU" dirty="0">
                <a:latin typeface="Arial Black" panose="020B0A04020102020204" pitchFamily="34" charset="0"/>
              </a:rPr>
              <a:t>Добавить языки для перевода.</a:t>
            </a:r>
          </a:p>
          <a:p>
            <a:pPr lvl="0"/>
            <a:r>
              <a:rPr lang="ru-RU" dirty="0">
                <a:latin typeface="Arial Black" panose="020B0A04020102020204" pitchFamily="34" charset="0"/>
              </a:rPr>
              <a:t>Добавить базу данных привязанную к </a:t>
            </a:r>
            <a:r>
              <a:rPr lang="en-US" dirty="0">
                <a:latin typeface="Arial Black" panose="020B0A04020102020204" pitchFamily="34" charset="0"/>
              </a:rPr>
              <a:t>Excel</a:t>
            </a:r>
            <a:r>
              <a:rPr lang="ru-RU" dirty="0">
                <a:latin typeface="Arial Black" panose="020B0A04020102020204" pitchFamily="34" charset="0"/>
              </a:rPr>
              <a:t>.</a:t>
            </a:r>
          </a:p>
          <a:p>
            <a:r>
              <a:rPr lang="ru-RU" dirty="0">
                <a:latin typeface="Arial Black" panose="020B0A04020102020204" pitchFamily="34" charset="0"/>
              </a:rPr>
              <a:t>Обеспечить бота асинхронностью. 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pinimg.com/originals/96/74/a3/9674a3ff21e02af82daa565e5773fa5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7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Разработка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23989" y="1687750"/>
            <a:ext cx="109278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Этап 1: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sm-portal-sb-sans-display-font-family)"/>
              </a:rPr>
              <a:t> Изучение документации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Знакомство с возможностями и особенностями API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Telegram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детальное изучение официальной документации библиотеки 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pyTelegramBotAPI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необходимой для разработки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Telegram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-ботов.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3504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Этап 2: Подготовка к разработке </a:t>
            </a:r>
          </a:p>
          <a:p>
            <a:r>
              <a:rPr lang="ru-RU" sz="1200" dirty="0" smtClean="0">
                <a:latin typeface="Arial Black" panose="020B0A04020102020204" pitchFamily="34" charset="0"/>
              </a:rPr>
              <a:t>Подготовительный </a:t>
            </a:r>
            <a:r>
              <a:rPr lang="ru-RU" sz="1200" dirty="0">
                <a:latin typeface="Arial Black" panose="020B0A04020102020204" pitchFamily="34" charset="0"/>
              </a:rPr>
              <a:t>этап включает установку </a:t>
            </a:r>
            <a:r>
              <a:rPr lang="ru-RU" sz="1200" dirty="0" err="1">
                <a:latin typeface="Arial Black" panose="020B0A04020102020204" pitchFamily="34" charset="0"/>
              </a:rPr>
              <a:t>Python</a:t>
            </a:r>
            <a:r>
              <a:rPr lang="ru-RU" sz="1200" dirty="0">
                <a:latin typeface="Arial Black" panose="020B0A04020102020204" pitchFamily="34" charset="0"/>
              </a:rPr>
              <a:t> и библиотеки </a:t>
            </a:r>
            <a:r>
              <a:rPr lang="ru-RU" sz="1200" dirty="0" err="1">
                <a:latin typeface="Arial Black" panose="020B0A04020102020204" pitchFamily="34" charset="0"/>
              </a:rPr>
              <a:t>pyTelegramBotAPI</a:t>
            </a:r>
            <a:r>
              <a:rPr lang="ru-RU" sz="1200" dirty="0">
                <a:latin typeface="Arial Black" panose="020B0A04020102020204" pitchFamily="34" charset="0"/>
              </a:rPr>
              <a:t> с необходимыми модулями для полноценного функционирования </a:t>
            </a:r>
            <a:r>
              <a:rPr lang="ru-RU" sz="1200" dirty="0" err="1">
                <a:latin typeface="Arial Black" panose="020B0A04020102020204" pitchFamily="34" charset="0"/>
              </a:rPr>
              <a:t>Telegram</a:t>
            </a:r>
            <a:r>
              <a:rPr lang="ru-RU" sz="1200" dirty="0">
                <a:latin typeface="Arial Black" panose="020B0A04020102020204" pitchFamily="34" charset="0"/>
              </a:rPr>
              <a:t>-бота.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70560" y="3493572"/>
            <a:ext cx="1028929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Этап 3: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sm-portal-sb-sans-display-font-family)"/>
              </a:rPr>
              <a:t> Реализация функционала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Написание основной части программы, включающей обработку сообщений от пользователей и отправку ответов.</a:t>
            </a:r>
            <a:endParaRPr kumimoji="0" lang="ru-RU" altLang="ru-RU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21792" y="4067427"/>
            <a:ext cx="1033272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Этап 4: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sm-portal-sb-sans-display-font-family)"/>
              </a:rPr>
              <a:t> Добавление обработчиков команд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Реализованы ключевые команды 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start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 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help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и 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suggestions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. Команда 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start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приветствует пользователя, команда 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help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выводит справочную информацию, а команда 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/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B Sans Text Mono"/>
              </a:rPr>
              <a:t>suggestions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предлагает возможность связи с одним из разработчиков и предложений для улучшения бота,</a:t>
            </a:r>
            <a:r>
              <a:rPr kumimoji="0" lang="ru-RU" altLang="ru-RU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а также внедрение базы данных для хранения данных (!</a:t>
            </a:r>
            <a:r>
              <a:rPr kumimoji="0" lang="ru-RU" altLang="ru-RU" sz="12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айди</a:t>
            </a:r>
            <a:r>
              <a:rPr kumimoji="0" lang="ru-RU" altLang="ru-RU" sz="12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 пользователя, переведенное сообщение и исходное, которое требует перевода</a:t>
            </a:r>
            <a:r>
              <a:rPr kumimoji="0" lang="ru-RU" altLang="ru-RU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!)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46176" y="5200054"/>
            <a:ext cx="1026056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Этап 5: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sm-portal-sb-sans-display-font-family)"/>
              </a:rPr>
              <a:t> Тестирование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Проведение всестороннего тестирования бота для проверки работоспособности всех функций и устранения возможных ошибок.</a:t>
            </a:r>
            <a:endParaRPr kumimoji="0" lang="ru-RU" altLang="ru-RU" sz="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pinimg.com/originals/96/74/a3/9674a3ff21e02af82daa565e5773fa5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 схема (демонстрация работы бота)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8575" y="1743456"/>
            <a:ext cx="8594725" cy="38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pinimg.com/originals/96/74/a3/9674a3ff21e02af82daa565e5773fa5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57072" y="371856"/>
            <a:ext cx="9692640" cy="1325562"/>
          </a:xfrm>
        </p:spPr>
        <p:txBody>
          <a:bodyPr/>
          <a:lstStyle/>
          <a:p>
            <a:pPr algn="ctr"/>
            <a:r>
              <a:rPr lang="ru-RU" b="1" dirty="0" smtClean="0"/>
              <a:t>Более подробное описание функционала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07264" y="1697418"/>
            <a:ext cx="8595360" cy="4351337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При вводе пользователем команды 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“/start</a:t>
            </a:r>
            <a:r>
              <a:rPr lang="en-US" dirty="0" smtClean="0">
                <a:latin typeface="Arial Black" panose="020B0A04020102020204" pitchFamily="34" charset="0"/>
              </a:rPr>
              <a:t>” </a:t>
            </a:r>
            <a:r>
              <a:rPr lang="ru-RU" dirty="0" smtClean="0">
                <a:latin typeface="Arial Black" panose="020B0A04020102020204" pitchFamily="34" charset="0"/>
              </a:rPr>
              <a:t>бот приветствует юзера, а также просит пользователя ознакомиться с вводными данными о боте. </a:t>
            </a:r>
            <a:r>
              <a:rPr lang="ru-RU" dirty="0">
                <a:latin typeface="Arial Black" panose="020B0A04020102020204" pitchFamily="34" charset="0"/>
              </a:rPr>
              <a:t/>
            </a:r>
            <a:br>
              <a:rPr lang="ru-RU" dirty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(Бот выдает информацию о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разработчиках бота</a:t>
            </a:r>
            <a:r>
              <a:rPr lang="ru-RU" dirty="0" smtClean="0">
                <a:latin typeface="Arial Black" panose="020B0A04020102020204" pitchFamily="34" charset="0"/>
              </a:rPr>
              <a:t>, доступность перевода </a:t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u="sng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(доступные для перевода языки</a:t>
            </a:r>
            <a:r>
              <a:rPr lang="ru-RU" dirty="0" smtClean="0">
                <a:latin typeface="Arial Black" panose="020B0A04020102020204" pitchFamily="34" charset="0"/>
              </a:rPr>
              <a:t>), а также само руководство по использованию:</a:t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/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Также была учтена маленькая деталь, с помощью которой</a:t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пользователь сможет предложить свою идею для улучшения</a:t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бота или предоставить обратную связь одному из </a:t>
            </a:r>
            <a:r>
              <a:rPr lang="ru-RU" dirty="0" err="1" smtClean="0">
                <a:latin typeface="Arial Black" panose="020B0A04020102020204" pitchFamily="34" charset="0"/>
              </a:rPr>
              <a:t>разработ</a:t>
            </a:r>
            <a:r>
              <a:rPr lang="ru-RU" dirty="0" smtClean="0">
                <a:latin typeface="Arial Black" panose="020B0A04020102020204" pitchFamily="34" charset="0"/>
              </a:rPr>
              <a:t>-</a:t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dirty="0" smtClean="0">
                <a:latin typeface="Arial Black" panose="020B0A04020102020204" pitchFamily="34" charset="0"/>
              </a:rPr>
              <a:t>-</a:t>
            </a:r>
            <a:r>
              <a:rPr lang="ru-RU" dirty="0" err="1" smtClean="0">
                <a:latin typeface="Arial Black" panose="020B0A04020102020204" pitchFamily="34" charset="0"/>
              </a:rPr>
              <a:t>чиков</a:t>
            </a:r>
            <a:r>
              <a:rPr lang="ru-RU" dirty="0" smtClean="0">
                <a:latin typeface="Arial Black" panose="020B0A04020102020204" pitchFamily="34" charset="0"/>
              </a:rPr>
              <a:t>. ( Станиславу Чудину ) </a:t>
            </a:r>
            <a:r>
              <a:rPr lang="en-US" dirty="0" smtClean="0">
                <a:latin typeface="Arial Black" panose="020B0A04020102020204" pitchFamily="34" charset="0"/>
              </a:rPr>
              <a:t>( </a:t>
            </a:r>
            <a:r>
              <a:rPr lang="en-US" dirty="0" err="1" smtClean="0">
                <a:latin typeface="Arial Black" panose="020B0A04020102020204" pitchFamily="34" charset="0"/>
              </a:rPr>
              <a:t>cmd</a:t>
            </a:r>
            <a:r>
              <a:rPr lang="en-US" dirty="0" smtClean="0">
                <a:latin typeface="Arial Black" panose="020B0A04020102020204" pitchFamily="34" charset="0"/>
              </a:rPr>
              <a:t> - </a:t>
            </a:r>
            <a:r>
              <a:rPr lang="en-US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/suggestions </a:t>
            </a:r>
            <a:r>
              <a:rPr lang="en-US" dirty="0" smtClean="0">
                <a:latin typeface="Arial Black" panose="020B0A04020102020204" pitchFamily="34" charset="0"/>
              </a:rPr>
              <a:t>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08" y="1697418"/>
            <a:ext cx="3438144" cy="306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pinimg.com/originals/96/74/a3/9674a3ff21e02af82daa565e5773fa5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29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81456" y="-91012"/>
            <a:ext cx="9692640" cy="1325562"/>
          </a:xfrm>
        </p:spPr>
        <p:txBody>
          <a:bodyPr/>
          <a:lstStyle/>
          <a:p>
            <a:pPr algn="ctr"/>
            <a:r>
              <a:rPr lang="ru-RU" dirty="0" smtClean="0"/>
              <a:t>Подробности кода: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472" y="1704950"/>
            <a:ext cx="4259472" cy="102227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64235" y="1269881"/>
            <a:ext cx="7481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b="1" dirty="0" smtClean="0">
                <a:latin typeface="var(--sm-portal-sb-sans-display-font-family)"/>
              </a:rPr>
              <a:t>1. Здесь подключаются необходимые модули для работы бота</a:t>
            </a:r>
            <a:endParaRPr lang="ru-RU" b="1" i="0" dirty="0">
              <a:effectLst/>
              <a:latin typeface="var(--sm-portal-sb-sans-display-font-family)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50336" y="2768919"/>
            <a:ext cx="430174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1000" i="1" dirty="0" err="1" smtClean="0">
                <a:solidFill>
                  <a:srgbClr val="00B0F0"/>
                </a:solidFill>
                <a:latin typeface="Arial Black" panose="020B0A04020102020204" pitchFamily="34" charset="0"/>
              </a:rPr>
              <a:t>Asyncio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 нужен для асинхронного запуска бота,</a:t>
            </a:r>
            <a:r>
              <a:rPr lang="en-US" altLang="ru-RU" sz="1200" dirty="0">
                <a:latin typeface="Arial Black" panose="020B0A04020102020204" pitchFamily="34" charset="0"/>
              </a:rPr>
              <a:t/>
            </a:r>
            <a:br>
              <a:rPr lang="en-US" altLang="ru-RU" sz="1200" dirty="0">
                <a:latin typeface="Arial Black" panose="020B0A04020102020204" pitchFamily="34" charset="0"/>
              </a:rPr>
            </a:b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aiogram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altLang="ru-RU" sz="1200" dirty="0" smtClean="0">
                <a:latin typeface="Arial Black" panose="020B0A04020102020204" pitchFamily="34" charset="0"/>
              </a:rPr>
              <a:t>обеспечивает взаимодействие с </a:t>
            </a:r>
            <a:r>
              <a:rPr lang="en-US" altLang="ru-RU" sz="1200" dirty="0" smtClean="0">
                <a:latin typeface="Arial Black" panose="020B0A04020102020204" pitchFamily="34" charset="0"/>
              </a:rPr>
              <a:t>API TELEGRAM</a:t>
            </a:r>
            <a:br>
              <a:rPr lang="en-US" altLang="ru-RU" sz="1200" dirty="0" smtClean="0">
                <a:latin typeface="Arial Black" panose="020B0A04020102020204" pitchFamily="34" charset="0"/>
              </a:rPr>
            </a:br>
            <a:r>
              <a:rPr lang="en-US" altLang="ru-RU" sz="1200" dirty="0" smtClean="0">
                <a:latin typeface="Arial Black" panose="020B0A04020102020204" pitchFamily="34" charset="0"/>
              </a:rPr>
              <a:t/>
            </a:r>
            <a:br>
              <a:rPr lang="en-US" altLang="ru-RU" sz="1200" dirty="0" smtClean="0">
                <a:latin typeface="Arial Black" panose="020B0A04020102020204" pitchFamily="34" charset="0"/>
              </a:rPr>
            </a:br>
            <a:r>
              <a:rPr lang="en-US" altLang="ru-RU" sz="1200" dirty="0" err="1" smtClean="0">
                <a:solidFill>
                  <a:srgbClr val="00B0F0"/>
                </a:solidFill>
                <a:latin typeface="Arial Black" panose="020B0A04020102020204" pitchFamily="34" charset="0"/>
              </a:rPr>
              <a:t>GoogleTranslator</a:t>
            </a:r>
            <a:r>
              <a:rPr lang="en-US" altLang="ru-RU" sz="1200" dirty="0" smtClean="0">
                <a:latin typeface="Arial Black" panose="020B0A04020102020204" pitchFamily="34" charset="0"/>
              </a:rPr>
              <a:t> – </a:t>
            </a:r>
            <a:r>
              <a:rPr lang="ru-RU" altLang="ru-RU" sz="1200" dirty="0" smtClean="0">
                <a:latin typeface="Arial Black" panose="020B0A04020102020204" pitchFamily="34" charset="0"/>
              </a:rPr>
              <a:t>автоматический перевод текста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Openpyxl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–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необходим для записи данных в таблицу 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Excel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96320" y="2768919"/>
            <a:ext cx="41377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200" dirty="0">
                <a:latin typeface="Arial Black" panose="020B0A04020102020204" pitchFamily="34" charset="0"/>
              </a:rPr>
              <a:t>После выбора языка система берёт ранее введённый текст, переводит его с помощью </a:t>
            </a:r>
            <a:r>
              <a:rPr lang="ru-RU" sz="1200" dirty="0" err="1">
                <a:latin typeface="Arial Black" panose="020B0A04020102020204" pitchFamily="34" charset="0"/>
              </a:rPr>
              <a:t>Google</a:t>
            </a:r>
            <a:r>
              <a:rPr lang="ru-RU" sz="1200" dirty="0">
                <a:latin typeface="Arial Black" panose="020B0A04020102020204" pitchFamily="34" charset="0"/>
              </a:rPr>
              <a:t> </a:t>
            </a:r>
            <a:r>
              <a:rPr lang="ru-RU" sz="1200" dirty="0" err="1">
                <a:latin typeface="Arial Black" panose="020B0A04020102020204" pitchFamily="34" charset="0"/>
              </a:rPr>
              <a:t>Translate</a:t>
            </a:r>
            <a:r>
              <a:rPr lang="ru-RU" sz="1200" dirty="0">
                <a:latin typeface="Arial Black" panose="020B0A04020102020204" pitchFamily="34" charset="0"/>
              </a:rPr>
              <a:t> и показывает результат пользователю. Если возникает ошибка, отображается соответствующее </a:t>
            </a:r>
            <a:r>
              <a:rPr lang="ru-RU" sz="1200" dirty="0" smtClean="0">
                <a:latin typeface="Arial Black" panose="020B0A04020102020204" pitchFamily="34" charset="0"/>
              </a:rPr>
              <a:t>уведомлени</a:t>
            </a:r>
            <a:r>
              <a:rPr lang="ru-RU" sz="1200" dirty="0">
                <a:latin typeface="Arial Black" panose="020B0A04020102020204" pitchFamily="34" charset="0"/>
              </a:rPr>
              <a:t>е</a:t>
            </a:r>
            <a:endParaRPr lang="ru-RU" sz="1200" b="1" i="0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16" y="1719527"/>
            <a:ext cx="5653959" cy="100769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72" y="4734724"/>
            <a:ext cx="4018040" cy="399098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250336" y="5218307"/>
            <a:ext cx="4644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200" dirty="0">
                <a:latin typeface="Arial Black" panose="020B0A04020102020204" pitchFamily="34" charset="0"/>
              </a:rPr>
              <a:t>Каждый успешный перевод записывается в файл </a:t>
            </a:r>
            <a:r>
              <a:rPr lang="ru-RU" sz="1200" dirty="0" err="1">
                <a:latin typeface="Arial Black" panose="020B0A04020102020204" pitchFamily="34" charset="0"/>
              </a:rPr>
              <a:t>Excel</a:t>
            </a:r>
            <a:r>
              <a:rPr lang="ru-RU" sz="1200" dirty="0">
                <a:latin typeface="Arial Black" panose="020B0A04020102020204" pitchFamily="34" charset="0"/>
              </a:rPr>
              <a:t> с указанием ID пользователя, исходного текста и результата перевода.</a:t>
            </a:r>
            <a:endParaRPr lang="ru-RU" sz="1200" b="1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pinimg.com/originals/96/74/a3/9674a3ff21e02af82daa565e5773fa5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55776" y="61436"/>
            <a:ext cx="9692640" cy="1325562"/>
          </a:xfrm>
        </p:spPr>
        <p:txBody>
          <a:bodyPr/>
          <a:lstStyle/>
          <a:p>
            <a:pPr algn="ctr"/>
            <a:r>
              <a:rPr lang="ru-RU" b="1" dirty="0" smtClean="0"/>
              <a:t>Завершение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883664" y="1615440"/>
            <a:ext cx="8595360" cy="4351337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Сегодня мы представили </a:t>
            </a:r>
            <a:r>
              <a:rPr lang="ru-RU" b="1" dirty="0" smtClean="0">
                <a:latin typeface="Arial Black" panose="020B0A04020102020204" pitchFamily="34" charset="0"/>
              </a:rPr>
              <a:t>нашего </a:t>
            </a:r>
            <a:r>
              <a:rPr lang="ru-RU" b="1" dirty="0" err="1" smtClean="0">
                <a:latin typeface="Arial Black" panose="020B0A04020102020204" pitchFamily="34" charset="0"/>
              </a:rPr>
              <a:t>Телеграм</a:t>
            </a:r>
            <a:r>
              <a:rPr lang="ru-RU" b="1" dirty="0" smtClean="0">
                <a:latin typeface="Arial Black" panose="020B0A04020102020204" pitchFamily="34" charset="0"/>
              </a:rPr>
              <a:t>-бота </a:t>
            </a:r>
            <a:r>
              <a:rPr lang="ru-RU" b="1" dirty="0">
                <a:latin typeface="Arial Black" panose="020B0A04020102020204" pitchFamily="34" charset="0"/>
              </a:rPr>
              <a:t>с функциями перевода и сохранения истории переводов. Основные итоги</a:t>
            </a:r>
            <a:r>
              <a:rPr lang="ru-RU" b="1" dirty="0" smtClean="0">
                <a:latin typeface="Arial Black" panose="020B0A04020102020204" pitchFamily="34" charset="0"/>
              </a:rPr>
              <a:t>:</a:t>
            </a:r>
            <a:br>
              <a:rPr lang="ru-RU" b="1" dirty="0" smtClean="0">
                <a:latin typeface="Arial Black" panose="020B0A04020102020204" pitchFamily="34" charset="0"/>
              </a:rPr>
            </a:br>
            <a:r>
              <a:rPr lang="ru-RU" b="1" dirty="0" smtClean="0">
                <a:latin typeface="Arial Black" panose="020B0A04020102020204" pitchFamily="34" charset="0"/>
              </a:rPr>
              <a:t/>
            </a:r>
            <a:br>
              <a:rPr lang="ru-RU" b="1" dirty="0" smtClean="0">
                <a:latin typeface="Arial Black" panose="020B0A04020102020204" pitchFamily="34" charset="0"/>
              </a:rPr>
            </a:br>
            <a:r>
              <a:rPr lang="ru-RU" b="1" dirty="0" smtClean="0">
                <a:latin typeface="Arial Black" panose="020B0A04020102020204" pitchFamily="34" charset="0"/>
              </a:rPr>
              <a:t>- </a:t>
            </a:r>
            <a:r>
              <a:rPr lang="ru-RU" b="1" dirty="0">
                <a:latin typeface="Arial Black" panose="020B0A04020102020204" pitchFamily="34" charset="0"/>
              </a:rPr>
              <a:t>Бот поддерживает автоматический перевод на четыре популярных языка: английский, русский, немецкий и испанский</a:t>
            </a:r>
            <a:r>
              <a:rPr lang="ru-RU" b="1" dirty="0" smtClean="0">
                <a:latin typeface="Arial Black" panose="020B0A04020102020204" pitchFamily="34" charset="0"/>
              </a:rPr>
              <a:t> </a:t>
            </a:r>
            <a:br>
              <a:rPr lang="ru-RU" b="1" dirty="0" smtClean="0">
                <a:latin typeface="Arial Black" panose="020B0A04020102020204" pitchFamily="34" charset="0"/>
              </a:rPr>
            </a:br>
            <a:r>
              <a:rPr lang="ru-RU" b="1" dirty="0" smtClean="0">
                <a:latin typeface="Arial Black" panose="020B0A04020102020204" pitchFamily="34" charset="0"/>
              </a:rPr>
              <a:t/>
            </a:r>
            <a:br>
              <a:rPr lang="ru-RU" b="1" dirty="0" smtClean="0">
                <a:latin typeface="Arial Black" panose="020B0A04020102020204" pitchFamily="34" charset="0"/>
              </a:rPr>
            </a:br>
            <a:r>
              <a:rPr lang="ru-RU" b="1" dirty="0" smtClean="0">
                <a:latin typeface="Arial Black" panose="020B0A04020102020204" pitchFamily="34" charset="0"/>
              </a:rPr>
              <a:t>- Управление доступным функционалом через </a:t>
            </a:r>
            <a:r>
              <a:rPr lang="en-US" b="1" dirty="0" smtClean="0">
                <a:latin typeface="Arial Black" panose="020B0A04020102020204" pitchFamily="34" charset="0"/>
              </a:rPr>
              <a:t>/start, /help </a:t>
            </a:r>
            <a:r>
              <a:rPr lang="en-US" b="1" dirty="0">
                <a:latin typeface="Arial Black" panose="020B0A04020102020204" pitchFamily="34" charset="0"/>
              </a:rPr>
              <a:t/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smtClean="0">
                <a:latin typeface="Arial Black" panose="020B0A04020102020204" pitchFamily="34" charset="0"/>
              </a:rPr>
              <a:t> </a:t>
            </a:r>
            <a:r>
              <a:rPr lang="ru-RU" b="1" dirty="0" smtClean="0">
                <a:latin typeface="Arial Black" panose="020B0A04020102020204" pitchFamily="34" charset="0"/>
              </a:rPr>
              <a:t>и </a:t>
            </a:r>
            <a:r>
              <a:rPr lang="en-US" b="1" dirty="0" smtClean="0">
                <a:latin typeface="Arial Black" panose="020B0A04020102020204" pitchFamily="34" charset="0"/>
              </a:rPr>
              <a:t>/suggestions</a:t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/>
            </a:r>
            <a:br>
              <a:rPr lang="en-US" b="1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>- </a:t>
            </a:r>
            <a:r>
              <a:rPr lang="ru-RU" dirty="0"/>
              <a:t> </a:t>
            </a:r>
            <a:r>
              <a:rPr lang="ru-RU" dirty="0">
                <a:latin typeface="Arial Black" panose="020B0A04020102020204" pitchFamily="34" charset="0"/>
              </a:rPr>
              <a:t>Данные о каждом переводе аккуратно сохраняются в </a:t>
            </a:r>
            <a:r>
              <a:rPr lang="en-US" dirty="0" smtClean="0">
                <a:latin typeface="Arial Black" panose="020B0A04020102020204" pitchFamily="34" charset="0"/>
              </a:rPr>
              <a:t>          </a:t>
            </a:r>
            <a:r>
              <a:rPr lang="ru-RU" dirty="0" smtClean="0">
                <a:latin typeface="Arial Black" panose="020B0A04020102020204" pitchFamily="34" charset="0"/>
              </a:rPr>
              <a:t>файле </a:t>
            </a:r>
            <a:r>
              <a:rPr lang="ru-RU" dirty="0" err="1">
                <a:latin typeface="Arial Black" panose="020B0A04020102020204" pitchFamily="34" charset="0"/>
              </a:rPr>
              <a:t>Excel</a:t>
            </a:r>
            <a:endParaRPr lang="ru-RU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119</TotalTime>
  <Words>296</Words>
  <Application>Microsoft Office PowerPoint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Century Schoolbook</vt:lpstr>
      <vt:lpstr>inherit</vt:lpstr>
      <vt:lpstr>SB Sans Text Mono</vt:lpstr>
      <vt:lpstr>var(--sm-portal-sb-sans-display-font-family)</vt:lpstr>
      <vt:lpstr>Wingdings 2</vt:lpstr>
      <vt:lpstr>View</vt:lpstr>
      <vt:lpstr>Телеграмм бот переводчик</vt:lpstr>
      <vt:lpstr>Цели и задачи</vt:lpstr>
      <vt:lpstr>Разработка</vt:lpstr>
      <vt:lpstr>Блок схема (демонстрация работы бота)</vt:lpstr>
      <vt:lpstr>Более подробное описание функционала</vt:lpstr>
      <vt:lpstr>Подробности кода:</vt:lpstr>
      <vt:lpstr>Завершение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переводчик</dc:title>
  <dc:creator>user</dc:creator>
  <cp:lastModifiedBy>user</cp:lastModifiedBy>
  <cp:revision>6</cp:revision>
  <dcterms:created xsi:type="dcterms:W3CDTF">2025-06-06T08:28:39Z</dcterms:created>
  <dcterms:modified xsi:type="dcterms:W3CDTF">2025-06-06T10:27:41Z</dcterms:modified>
</cp:coreProperties>
</file>