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31c93da8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31c93d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6136db6b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6136db6b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6136db6b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6136db6b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36136db6b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36136db6b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6136db6b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36136db6b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36136db6b_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36136db6b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36136db6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36136db6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36136db6b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36136db6b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31c93da8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31c93da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36136db6b_7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36136db6b_7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31c93da8f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31c93da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21066295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21066295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1066295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1066295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1066295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21066295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21066295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21066295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e23722ad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e23722ad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e23722adb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e23722ad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31c93da8f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31c93da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61a3ee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61a3ee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31c93da8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31c93d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36136db6b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36136db6b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Chess Variant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Lydia Vaine, Paul Neamtu, Ryan Long, Tim Youngblood, and Souleymane Camara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Inheritance for Game Pieces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 Pieces - BaseAI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Player Pieces - BasePiece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IPieceBase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Base Player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BaseAI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050" y="235600"/>
            <a:ext cx="5765950" cy="46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BaseAI - Usage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200" y="905613"/>
            <a:ext cx="440853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BasePiece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900" y="435650"/>
            <a:ext cx="5811975" cy="42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BasePiece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613" y="471050"/>
            <a:ext cx="5445326" cy="23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0" y="3143825"/>
            <a:ext cx="8903348" cy="183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BasePlayer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975" y="905613"/>
            <a:ext cx="4746489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IPieceBase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688" y="2571750"/>
            <a:ext cx="4384525" cy="16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IPieceBase Usage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Usage: 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76" y="2330950"/>
            <a:ext cx="4284851" cy="14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06725"/>
            <a:ext cx="8839204" cy="388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Movement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71900" y="1919075"/>
            <a:ext cx="2834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piece to select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Highlights valid moves on the board for the </a:t>
            </a:r>
            <a:r>
              <a:rPr lang="en"/>
              <a:t>selected piece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 on a highlighted square to move the piece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975" y="311475"/>
            <a:ext cx="4968099" cy="452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Movement Cont.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8825"/>
            <a:ext cx="3391780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580" y="1658825"/>
            <a:ext cx="331081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Menu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43600" y="1912000"/>
            <a:ext cx="3730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Basic GUI menu with Start, Options, credits, and controls.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Start- starts the main the game scene.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Options - will transition to the Options menu scene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Credits- will transition to the credits with everyone’s name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Controls - will transition to the scene that tells the player what the controls are for the chess </a:t>
            </a:r>
            <a:r>
              <a:rPr lang="en" sz="1000"/>
              <a:t>pieces</a:t>
            </a:r>
            <a:r>
              <a:rPr lang="en" sz="1000"/>
              <a:t> and camera movement.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Uses a basic load scene script with a scene manager gameobject as the source to load the next scene.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350" y="1694200"/>
            <a:ext cx="2281525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770" y="1694200"/>
            <a:ext cx="23489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Attack/Capture Algorithm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General purpose: Determine success of attack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Uses variables from game board (attacker and defender)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Runs switch() to use game piece identity to call the correct method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Uses die roll and game piece data to determine success or failure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200" y="203387"/>
            <a:ext cx="4275625" cy="47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3966800" y="4866600"/>
            <a:ext cx="26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Snippet of attack script.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a Die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The die Roll is needed to capture a piece depends on the combination of the attacking piece and the defending piece.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 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script sets rigidbody to die in order to be able to receive forces and torque to make the die moves in a realistic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also adds velocity to the die.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set the space key so as  every time you press on it the the die bounces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150" y="152400"/>
            <a:ext cx="5040400" cy="48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DiceCheckZone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script basically captures the different sides of the die on which the die can potentially fall 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set different positions for all the six sides of the die.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also set the OntriggerStay function so that each time a side falls on the ground, then display the top of it by making sure the die velocity is 0 on every position.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600" y="0"/>
            <a:ext cx="4941599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DiceNumberTextScript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script displays the number on top of the die each time a number is rolled.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100" y="145025"/>
            <a:ext cx="4933950" cy="49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50" y="519625"/>
            <a:ext cx="3457825" cy="3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GUI cont.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3100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other scenes has a back button that uses the script to take the player back to the Main Menu.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The volume controls were also added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119" y="1919069"/>
            <a:ext cx="2578600" cy="25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475" y="1845825"/>
            <a:ext cx="2613619" cy="259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with Controls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26075" y="14516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two scripts one for rotation the other for movement.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the player to move around their side of the board to get a closer look and make it easier to </a:t>
            </a:r>
            <a:r>
              <a:rPr lang="en"/>
              <a:t>strategize</a:t>
            </a:r>
            <a:r>
              <a:rPr lang="en"/>
              <a:t> against the </a:t>
            </a:r>
            <a:r>
              <a:rPr lang="en"/>
              <a:t>opponent.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Movement uses WASD controls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Rotation horizontally uses Q and E. Vertical rotation uses R and F.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350" y="94325"/>
            <a:ext cx="2898000" cy="32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000" y="94325"/>
            <a:ext cx="2769701" cy="37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 AI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AI piece has its own AI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allows each piece to scan its possible moves and determine which move is best based on a heuristic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information is stored within each piece and is fed up to the commander 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078" y="180700"/>
            <a:ext cx="485536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Commander AI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script sits within the GameManager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AI is in charge of taking information from the AI pieces and deciding what the best action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also in charge of using the GameManager to update the board for AI moves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575" y="275925"/>
            <a:ext cx="6022424" cy="42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and Pieces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756600"/>
            <a:ext cx="39969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Prefabs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Instantiated by Game Manager at 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Pieces are created and assigned to players by the Game Manager at Start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025" y="3661574"/>
            <a:ext cx="6464873" cy="12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675" y="260850"/>
            <a:ext cx="3602229" cy="172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118550"/>
            <a:ext cx="4360900" cy="128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71900" y="3661575"/>
            <a:ext cx="18498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Piece has its own movement script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Manager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GameObject in the Scene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Contains GameMode Enum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Builds and instantiates the 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Instantiates pieces and players (based on game mode)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Assigns pieces to players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Keeps </a:t>
            </a:r>
            <a:r>
              <a:rPr lang="en"/>
              <a:t>track of board state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Keeps track of player turn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325" y="244050"/>
            <a:ext cx="4867851" cy="47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GameManager Cont.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625" y="152400"/>
            <a:ext cx="6646975" cy="48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