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subTitle" idx="1"/>
          </p:nvPr>
        </p:nvSpPr>
        <p:spPr bwMode="auto"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"/>
          <p:cNvSpPr txBox="1"/>
          <p:nvPr>
            <p:ph type="subTitle" idx="2"/>
          </p:nvPr>
        </p:nvSpPr>
        <p:spPr bwMode="auto"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" name="Google Shape;15;p2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" name="Google Shape;16;p2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" name="Google Shape;17;p2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" name="Google Shape;18;p2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" name="Google Shape;19;p2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" name="Google Shape;20;p2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" name="Google Shape;21;p2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" name="Google Shape;22;p2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3" name="Google Shape;23;p2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" name="Google Shape;24;p2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" name="Google Shape;25;p2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" name="Google Shape;26;p2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" name="Google Shape;27;p2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11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11"/>
          <p:cNvSpPr txBox="1"/>
          <p:nvPr>
            <p:ph type="title" hasCustomPrompt="1"/>
          </p:nvPr>
        </p:nvSpPr>
        <p:spPr bwMode="auto"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8" name="Google Shape;168;p11"/>
          <p:cNvSpPr txBox="1"/>
          <p:nvPr>
            <p:ph type="body" idx="1"/>
          </p:nvPr>
        </p:nvSpPr>
        <p:spPr bwMode="auto"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11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13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13"/>
          <p:cNvSpPr txBox="1"/>
          <p:nvPr>
            <p:ph type="title" hasCustomPrompt="1"/>
          </p:nvPr>
        </p:nvSpPr>
        <p:spPr bwMode="auto"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88" name="Google Shape;188;p13"/>
          <p:cNvSpPr txBox="1"/>
          <p:nvPr>
            <p:ph type="subTitle" idx="1"/>
          </p:nvPr>
        </p:nvSpPr>
        <p:spPr bwMode="auto"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13"/>
          <p:cNvSpPr txBox="1"/>
          <p:nvPr>
            <p:ph type="subTitle" idx="2"/>
          </p:nvPr>
        </p:nvSpPr>
        <p:spPr bwMode="auto"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13"/>
          <p:cNvSpPr txBox="1"/>
          <p:nvPr>
            <p:ph type="title" idx="3" hasCustomPrompt="1"/>
          </p:nvPr>
        </p:nvSpPr>
        <p:spPr bwMode="auto"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1" name="Google Shape;191;p13"/>
          <p:cNvSpPr txBox="1"/>
          <p:nvPr>
            <p:ph type="subTitle" idx="4"/>
          </p:nvPr>
        </p:nvSpPr>
        <p:spPr bwMode="auto"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13"/>
          <p:cNvSpPr txBox="1"/>
          <p:nvPr>
            <p:ph type="subTitle" idx="5"/>
          </p:nvPr>
        </p:nvSpPr>
        <p:spPr bwMode="auto"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3" name="Google Shape;193;p13"/>
          <p:cNvSpPr txBox="1"/>
          <p:nvPr>
            <p:ph type="title" idx="6" hasCustomPrompt="1"/>
          </p:nvPr>
        </p:nvSpPr>
        <p:spPr bwMode="auto"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4" name="Google Shape;194;p13"/>
          <p:cNvSpPr txBox="1"/>
          <p:nvPr>
            <p:ph type="subTitle" idx="7"/>
          </p:nvPr>
        </p:nvSpPr>
        <p:spPr bwMode="auto"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p13"/>
          <p:cNvSpPr txBox="1"/>
          <p:nvPr>
            <p:ph type="subTitle" idx="8"/>
          </p:nvPr>
        </p:nvSpPr>
        <p:spPr bwMode="auto"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13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0" name="Google Shape;210;p13"/>
          <p:cNvSpPr txBox="1"/>
          <p:nvPr>
            <p:ph type="title" idx="9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" name="Google Shape;213;p14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 bwMode="auto"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215" name="Google Shape;215;p14"/>
          <p:cNvSpPr txBox="1"/>
          <p:nvPr>
            <p:ph type="subTitle" idx="1"/>
          </p:nvPr>
        </p:nvSpPr>
        <p:spPr bwMode="auto"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16" name="Google Shape;216;p14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2" name="Google Shape;232;p15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3" name="Google Shape;233;p15"/>
          <p:cNvSpPr txBox="1"/>
          <p:nvPr>
            <p:ph type="subTitle" idx="1"/>
          </p:nvPr>
        </p:nvSpPr>
        <p:spPr bwMode="auto"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4" name="Google Shape;234;p15"/>
          <p:cNvSpPr txBox="1"/>
          <p:nvPr>
            <p:ph type="subTitle" idx="2"/>
          </p:nvPr>
        </p:nvSpPr>
        <p:spPr bwMode="auto"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5" name="Google Shape;235;p15"/>
          <p:cNvSpPr txBox="1"/>
          <p:nvPr>
            <p:ph type="subTitle" idx="3"/>
          </p:nvPr>
        </p:nvSpPr>
        <p:spPr bwMode="auto"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6" name="Google Shape;236;p15"/>
          <p:cNvSpPr txBox="1"/>
          <p:nvPr>
            <p:ph type="subTitle" idx="4"/>
          </p:nvPr>
        </p:nvSpPr>
        <p:spPr bwMode="auto"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7" name="Google Shape;237;p15"/>
          <p:cNvSpPr txBox="1"/>
          <p:nvPr>
            <p:ph type="subTitle" idx="5"/>
          </p:nvPr>
        </p:nvSpPr>
        <p:spPr bwMode="auto"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8" name="Google Shape;238;p15"/>
          <p:cNvSpPr txBox="1"/>
          <p:nvPr>
            <p:ph type="subTitle" idx="6"/>
          </p:nvPr>
        </p:nvSpPr>
        <p:spPr bwMode="auto"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9" name="Google Shape;239;p15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6" name="Google Shape;256;p16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7" name="Google Shape;257;p16"/>
          <p:cNvSpPr txBox="1"/>
          <p:nvPr>
            <p:ph type="subTitle" idx="1"/>
          </p:nvPr>
        </p:nvSpPr>
        <p:spPr bwMode="auto">
          <a:xfrm>
            <a:off x="5596231" y="1767554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8" name="Google Shape;258;p16"/>
          <p:cNvSpPr txBox="1"/>
          <p:nvPr>
            <p:ph type="subTitle" idx="2"/>
          </p:nvPr>
        </p:nvSpPr>
        <p:spPr bwMode="auto">
          <a:xfrm>
            <a:off x="2494725" y="1767558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9" name="Google Shape;259;p16"/>
          <p:cNvSpPr txBox="1"/>
          <p:nvPr>
            <p:ph type="subTitle" idx="3"/>
          </p:nvPr>
        </p:nvSpPr>
        <p:spPr bwMode="auto">
          <a:xfrm>
            <a:off x="2494725" y="1389663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0" name="Google Shape;260;p16"/>
          <p:cNvSpPr txBox="1"/>
          <p:nvPr>
            <p:ph type="subTitle" idx="4"/>
          </p:nvPr>
        </p:nvSpPr>
        <p:spPr bwMode="auto">
          <a:xfrm>
            <a:off x="5596225" y="1389663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1" name="Google Shape;261;p16"/>
          <p:cNvSpPr txBox="1"/>
          <p:nvPr>
            <p:ph type="subTitle" idx="5"/>
          </p:nvPr>
        </p:nvSpPr>
        <p:spPr bwMode="auto">
          <a:xfrm>
            <a:off x="6030031" y="3371329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2" name="Google Shape;262;p16"/>
          <p:cNvSpPr txBox="1"/>
          <p:nvPr>
            <p:ph type="subTitle" idx="6"/>
          </p:nvPr>
        </p:nvSpPr>
        <p:spPr bwMode="auto">
          <a:xfrm>
            <a:off x="2928525" y="3371333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3" name="Google Shape;263;p16"/>
          <p:cNvSpPr txBox="1"/>
          <p:nvPr>
            <p:ph type="subTitle" idx="7"/>
          </p:nvPr>
        </p:nvSpPr>
        <p:spPr bwMode="auto">
          <a:xfrm>
            <a:off x="2928525" y="2993438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4" name="Google Shape;264;p16"/>
          <p:cNvSpPr txBox="1"/>
          <p:nvPr>
            <p:ph type="subTitle" idx="8"/>
          </p:nvPr>
        </p:nvSpPr>
        <p:spPr bwMode="auto">
          <a:xfrm>
            <a:off x="6030025" y="2993438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5" name="Google Shape;265;p16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2" name="Google Shape;282;p17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3" name="Google Shape;283;p17"/>
          <p:cNvSpPr txBox="1"/>
          <p:nvPr>
            <p:ph type="subTitle" idx="1"/>
          </p:nvPr>
        </p:nvSpPr>
        <p:spPr bwMode="auto"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4" name="Google Shape;284;p17"/>
          <p:cNvSpPr txBox="1"/>
          <p:nvPr>
            <p:ph type="subTitle" idx="2"/>
          </p:nvPr>
        </p:nvSpPr>
        <p:spPr bwMode="auto"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5" name="Google Shape;285;p17"/>
          <p:cNvSpPr txBox="1"/>
          <p:nvPr>
            <p:ph type="subTitle" idx="3"/>
          </p:nvPr>
        </p:nvSpPr>
        <p:spPr bwMode="auto"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6" name="Google Shape;286;p17"/>
          <p:cNvSpPr txBox="1"/>
          <p:nvPr>
            <p:ph type="subTitle" idx="4"/>
          </p:nvPr>
        </p:nvSpPr>
        <p:spPr bwMode="auto"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7" name="Google Shape;287;p17"/>
          <p:cNvSpPr txBox="1"/>
          <p:nvPr>
            <p:ph type="subTitle" idx="5"/>
          </p:nvPr>
        </p:nvSpPr>
        <p:spPr bwMode="auto"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8" name="Google Shape;288;p17"/>
          <p:cNvSpPr txBox="1"/>
          <p:nvPr>
            <p:ph type="subTitle" idx="6"/>
          </p:nvPr>
        </p:nvSpPr>
        <p:spPr bwMode="auto"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9" name="Google Shape;289;p17"/>
          <p:cNvSpPr txBox="1"/>
          <p:nvPr>
            <p:ph type="subTitle" idx="7"/>
          </p:nvPr>
        </p:nvSpPr>
        <p:spPr bwMode="auto"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0" name="Google Shape;290;p17"/>
          <p:cNvSpPr txBox="1"/>
          <p:nvPr>
            <p:ph type="subTitle" idx="8"/>
          </p:nvPr>
        </p:nvSpPr>
        <p:spPr bwMode="auto"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1" name="Google Shape;291;p17"/>
          <p:cNvSpPr txBox="1"/>
          <p:nvPr>
            <p:ph type="subTitle" idx="9"/>
          </p:nvPr>
        </p:nvSpPr>
        <p:spPr bwMode="auto"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2" name="Google Shape;292;p17"/>
          <p:cNvSpPr txBox="1"/>
          <p:nvPr>
            <p:ph type="subTitle" idx="13"/>
          </p:nvPr>
        </p:nvSpPr>
        <p:spPr bwMode="auto"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3" name="Google Shape;293;p17"/>
          <p:cNvSpPr txBox="1"/>
          <p:nvPr>
            <p:ph type="subTitle" idx="14"/>
          </p:nvPr>
        </p:nvSpPr>
        <p:spPr bwMode="auto"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4" name="Google Shape;294;p17"/>
          <p:cNvSpPr txBox="1"/>
          <p:nvPr>
            <p:ph type="subTitle" idx="15"/>
          </p:nvPr>
        </p:nvSpPr>
        <p:spPr bwMode="auto"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5" name="Google Shape;295;p17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" name="Google Shape;312;p18"/>
          <p:cNvSpPr/>
          <p:nvPr/>
        </p:nvSpPr>
        <p:spPr bwMode="auto"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3" name="Google Shape;313;p18"/>
          <p:cNvSpPr txBox="1"/>
          <p:nvPr>
            <p:ph type="title" hasCustomPrompt="1"/>
          </p:nvPr>
        </p:nvSpPr>
        <p:spPr bwMode="auto"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14" name="Google Shape;314;p18"/>
          <p:cNvSpPr txBox="1"/>
          <p:nvPr>
            <p:ph type="subTitle" idx="1"/>
          </p:nvPr>
        </p:nvSpPr>
        <p:spPr bwMode="auto"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5" name="Google Shape;315;p18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9" name="Google Shape;329;p18"/>
          <p:cNvSpPr txBox="1"/>
          <p:nvPr>
            <p:ph type="title" idx="2" hasCustomPrompt="1"/>
          </p:nvPr>
        </p:nvSpPr>
        <p:spPr bwMode="auto"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0" name="Google Shape;330;p18"/>
          <p:cNvSpPr txBox="1"/>
          <p:nvPr>
            <p:ph type="subTitle" idx="3"/>
          </p:nvPr>
        </p:nvSpPr>
        <p:spPr bwMode="auto"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1" name="Google Shape;331;p18"/>
          <p:cNvSpPr txBox="1"/>
          <p:nvPr>
            <p:ph type="title" idx="4" hasCustomPrompt="1"/>
          </p:nvPr>
        </p:nvSpPr>
        <p:spPr bwMode="auto"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2" name="Google Shape;332;p18"/>
          <p:cNvSpPr txBox="1"/>
          <p:nvPr>
            <p:ph type="subTitle" idx="5"/>
          </p:nvPr>
        </p:nvSpPr>
        <p:spPr bwMode="auto"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5" name="Google Shape;335;p19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6" name="Google Shape;336;p19"/>
          <p:cNvSpPr txBox="1"/>
          <p:nvPr>
            <p:ph type="body" idx="1"/>
          </p:nvPr>
        </p:nvSpPr>
        <p:spPr bwMode="auto"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7" name="Google Shape;337;p19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2" name="Google Shape;352;p19"/>
          <p:cNvSpPr txBox="1"/>
          <p:nvPr>
            <p:ph type="title" idx="2" hasCustomPrompt="1"/>
          </p:nvPr>
        </p:nvSpPr>
        <p:spPr bwMode="auto"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3" name="Google Shape;353;p19"/>
          <p:cNvSpPr txBox="1"/>
          <p:nvPr>
            <p:ph type="body" idx="3"/>
          </p:nvPr>
        </p:nvSpPr>
        <p:spPr bwMode="auto"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4" name="Google Shape;354;p19"/>
          <p:cNvSpPr txBox="1"/>
          <p:nvPr>
            <p:ph type="title" idx="4" hasCustomPrompt="1"/>
          </p:nvPr>
        </p:nvSpPr>
        <p:spPr bwMode="auto"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5" name="Google Shape;355;p19"/>
          <p:cNvSpPr txBox="1"/>
          <p:nvPr>
            <p:ph type="subTitle" idx="5"/>
          </p:nvPr>
        </p:nvSpPr>
        <p:spPr bwMode="auto"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9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8" name="Google Shape;358;p20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9" name="Google Shape;359;p20"/>
          <p:cNvSpPr txBox="1"/>
          <p:nvPr>
            <p:ph type="subTitle" idx="1"/>
          </p:nvPr>
        </p:nvSpPr>
        <p:spPr bwMode="auto"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20"/>
          <p:cNvSpPr txBox="1"/>
          <p:nvPr>
            <p:ph type="title"/>
          </p:nvPr>
        </p:nvSpPr>
        <p:spPr bwMode="auto">
          <a:xfrm>
            <a:off x="1121875" y="1183919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1" name="Google Shape;361;p20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" name="Google Shape;30;p3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3"/>
          <p:cNvSpPr txBox="1"/>
          <p:nvPr>
            <p:ph type="title" hasCustomPrompt="1"/>
          </p:nvPr>
        </p:nvSpPr>
        <p:spPr bwMode="auto"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2" name="Google Shape;32;p3"/>
          <p:cNvSpPr txBox="1"/>
          <p:nvPr>
            <p:ph type="title" idx="2"/>
          </p:nvPr>
        </p:nvSpPr>
        <p:spPr bwMode="auto"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3"/>
          <p:cNvSpPr txBox="1"/>
          <p:nvPr>
            <p:ph type="subTitle" idx="1"/>
          </p:nvPr>
        </p:nvSpPr>
        <p:spPr bwMode="auto"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3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" name="Google Shape;35;p3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" name="Google Shape;36;p3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" name="Google Shape;37;p3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" name="Google Shape;38;p3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" name="Google Shape;39;p3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" name="Google Shape;40;p3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" name="Google Shape;41;p3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" name="Google Shape;42;p3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" name="Google Shape;43;p3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" name="Google Shape;44;p3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5" name="Google Shape;45;p3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6" name="Google Shape;46;p3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7" name="Google Shape;47;p3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9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7" name="Google Shape;377;p21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2" name="Google Shape;392;p21"/>
          <p:cNvSpPr txBox="1"/>
          <p:nvPr>
            <p:ph type="body" idx="1"/>
          </p:nvPr>
        </p:nvSpPr>
        <p:spPr bwMode="auto">
          <a:xfrm>
            <a:off x="2090500" y="1956600"/>
            <a:ext cx="5111399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3" name="Google Shape;393;p21"/>
          <p:cNvSpPr txBox="1"/>
          <p:nvPr>
            <p:ph type="subTitle" idx="2"/>
          </p:nvPr>
        </p:nvSpPr>
        <p:spPr bwMode="auto"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4" name="Google Shape;394;p21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7" name="Google Shape;397;p22"/>
          <p:cNvSpPr/>
          <p:nvPr/>
        </p:nvSpPr>
        <p:spPr bwMode="auto"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 bwMode="auto"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399" name="Google Shape;399;p22"/>
          <p:cNvSpPr txBox="1"/>
          <p:nvPr>
            <p:ph type="subTitle" idx="1"/>
          </p:nvPr>
        </p:nvSpPr>
        <p:spPr bwMode="auto"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00" name="Google Shape;400;p22"/>
          <p:cNvSpPr txBox="1"/>
          <p:nvPr>
            <p:ph type="subTitle" idx="2"/>
          </p:nvPr>
        </p:nvSpPr>
        <p:spPr bwMode="auto"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01" name="Google Shape;401;p22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 bwMode="auto"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CREDITS: This presentation template was created by </a:t>
            </a:r>
            <a:r>
              <a:rPr lang="en" sz="12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2" tooltip="http://bit.ly/2Tynxth"/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, including icons by </a:t>
            </a:r>
            <a:r>
              <a:rPr lang="en" sz="12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3" tooltip="http://bit.ly/2TyoMsr"/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, and infographics &amp; images by </a:t>
            </a:r>
            <a:r>
              <a:rPr lang="en" sz="12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4" tooltip="http://bit.ly/2TtBDfr"/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" preserve="0" showMasterPhAnim="0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8" name="Google Shape;418;p23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 1" preserve="0" showMasterPhAnim="0" userDrawn="1">
  <p:cSld name="CUSTOM_9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5" name="Google Shape;435;p24"/>
          <p:cNvSpPr/>
          <p:nvPr/>
        </p:nvSpPr>
        <p:spPr bwMode="auto"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4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4"/>
          <p:cNvSpPr txBox="1"/>
          <p:nvPr>
            <p:ph type="body" idx="1"/>
          </p:nvPr>
        </p:nvSpPr>
        <p:spPr bwMode="auto"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4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4" name="Google Shape;54;p4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5" name="Google Shape;55;p4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6" name="Google Shape;56;p4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7" name="Google Shape;57;p4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8" name="Google Shape;58;p4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9" name="Google Shape;59;p4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0" name="Google Shape;60;p4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1" name="Google Shape;61;p4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2" name="Google Shape;62;p4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" name="Google Shape;63;p4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" name="Google Shape;64;p4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5" name="Google Shape;65;p4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6" name="Google Shape;66;p4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5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" name="Google Shape;70;p5"/>
          <p:cNvSpPr txBox="1"/>
          <p:nvPr>
            <p:ph type="subTitle" idx="1"/>
          </p:nvPr>
        </p:nvSpPr>
        <p:spPr bwMode="auto"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5"/>
          <p:cNvSpPr txBox="1"/>
          <p:nvPr>
            <p:ph type="subTitle" idx="2"/>
          </p:nvPr>
        </p:nvSpPr>
        <p:spPr bwMode="auto"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5"/>
          <p:cNvSpPr txBox="1"/>
          <p:nvPr>
            <p:ph type="subTitle" idx="3"/>
          </p:nvPr>
        </p:nvSpPr>
        <p:spPr bwMode="auto"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5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4" name="Google Shape;74;p5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5" name="Google Shape;75;p5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6" name="Google Shape;76;p5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7" name="Google Shape;77;p5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8" name="Google Shape;78;p5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9" name="Google Shape;79;p5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0" name="Google Shape;80;p5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1" name="Google Shape;81;p5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2" name="Google Shape;82;p5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3" name="Google Shape;83;p5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4" name="Google Shape;84;p5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5" name="Google Shape;85;p5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6" name="Google Shape;86;p5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 bwMode="auto"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Google Shape;90;p6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6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2" name="Google Shape;92;p6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3" name="Google Shape;93;p6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4" name="Google Shape;94;p6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5" name="Google Shape;95;p6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6" name="Google Shape;96;p6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7" name="Google Shape;97;p6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8" name="Google Shape;98;p6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9" name="Google Shape;99;p6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7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" name="Google Shape;109;p7"/>
          <p:cNvSpPr txBox="1"/>
          <p:nvPr>
            <p:ph type="subTitle" idx="1"/>
          </p:nvPr>
        </p:nvSpPr>
        <p:spPr bwMode="auto"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 bwMode="auto"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7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" name="Google Shape;127;p8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 bwMode="auto"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8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9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 bwMode="auto">
          <a:xfrm>
            <a:off x="1131500" y="621250"/>
            <a:ext cx="40451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9"/>
          <p:cNvSpPr txBox="1"/>
          <p:nvPr>
            <p:ph type="subTitle" idx="1"/>
          </p:nvPr>
        </p:nvSpPr>
        <p:spPr bwMode="auto"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9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 bwMode="auto"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type="ctrTitle"/>
          </p:nvPr>
        </p:nvSpPr>
        <p:spPr bwMode="auto"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Programming </a:t>
            </a:r>
            <a:r>
              <a:rPr lang="en">
                <a:solidFill>
                  <a:schemeClr val="accent2"/>
                </a:solidFill>
              </a:rPr>
              <a:t>‘JavaScript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/>
          <p:nvPr>
            <p:ph type="subTitle" idx="1"/>
          </p:nvPr>
        </p:nvSpPr>
        <p:spPr bwMode="auto"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8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DOM represents the document as nodes and objects</a:t>
            </a:r>
            <a:r>
              <a:rPr lang="en"/>
              <a:t> &gt;</a:t>
            </a:r>
            <a:endParaRPr/>
          </a:p>
        </p:txBody>
      </p:sp>
      <p:sp>
        <p:nvSpPr>
          <p:cNvPr id="460" name="Google Shape;460;p27"/>
          <p:cNvSpPr txBox="1"/>
          <p:nvPr>
            <p:ph type="subTitle" idx="1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/>
          <p:nvPr>
            <p:ph type="subTitle" idx="2"/>
          </p:nvPr>
        </p:nvSpPr>
        <p:spPr bwMode="auto"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Document Object Model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 bwMode="auto"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>
              <a:cxnSpLocks/>
            </p:cNvCxnSpPr>
            <p:nvPr/>
          </p:nvCxnSpPr>
          <p:spPr bwMode="auto"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 bwMode="auto"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465" name="Google Shape;465;p27"/>
          <p:cNvSpPr txBox="1"/>
          <p:nvPr>
            <p:ph type="subTitle" idx="1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/>
          <p:nvPr>
            <p:ph type="subTitle" idx="1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/>
          <p:nvPr>
            <p:ph type="title"/>
          </p:nvPr>
        </p:nvSpPr>
        <p:spPr bwMode="auto">
          <a:xfrm flipH="0" flipV="0">
            <a:off x="710124" y="542574"/>
            <a:ext cx="4323062" cy="1424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1"/>
                </a:solidFill>
              </a:rPr>
              <a:t>lessonFinished</a:t>
            </a:r>
            <a:r>
              <a:rPr lang="en"/>
              <a:t>()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	</a:t>
            </a:r>
            <a:r>
              <a:rPr lang="en">
                <a:solidFill>
                  <a:schemeClr val="tx2"/>
                </a:solidFill>
              </a:rPr>
              <a:t>return </a:t>
            </a:r>
            <a:r>
              <a:rPr lang="en">
                <a:solidFill>
                  <a:schemeClr val="accent2"/>
                </a:solidFill>
              </a:rPr>
              <a:t>‘Thank You!’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 bwMode="auto">
          <a:xfrm>
            <a:off x="710124" y="1800486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  <p:cxnSp>
        <p:nvCxnSpPr>
          <p:cNvPr id="816" name="Google Shape;816;p39"/>
          <p:cNvCxnSpPr>
            <a:cxnSpLocks/>
          </p:cNvCxnSpPr>
          <p:nvPr/>
        </p:nvCxnSpPr>
        <p:spPr bwMode="auto">
          <a:xfrm>
            <a:off x="963174" y="1334449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/>
          <p:nvPr>
            <p:ph type="title"/>
          </p:nvPr>
        </p:nvSpPr>
        <p:spPr bwMode="auto">
          <a:xfrm flipH="1">
            <a:off x="1501862" y="122609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/>
          <p:nvPr>
            <p:ph type="subTitle" idx="1"/>
          </p:nvPr>
        </p:nvSpPr>
        <p:spPr bwMode="auto">
          <a:xfrm flipH="0" flipV="0">
            <a:off x="2373962" y="1647324"/>
            <a:ext cx="6101298" cy="15187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Introduction to the DOM</a:t>
            </a:r>
            <a:r>
              <a:rPr lang="en"/>
              <a:t>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DOM Structure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DOM API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Documnet Interface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Element Interface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NodeList Interface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Event Handling with the DOM</a:t>
            </a:r>
            <a:r>
              <a:rPr lang="en"/>
              <a:t> &gt;</a:t>
            </a:r>
            <a:endParaRPr lang="en"/>
          </a:p>
        </p:txBody>
      </p:sp>
      <p:sp>
        <p:nvSpPr>
          <p:cNvPr id="482" name="Google Shape;482;p29"/>
          <p:cNvSpPr txBox="1"/>
          <p:nvPr>
            <p:ph type="subTitle" idx="2"/>
          </p:nvPr>
        </p:nvSpPr>
        <p:spPr bwMode="auto">
          <a:xfrm>
            <a:off x="2373962" y="122609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Theory Lesson</a:t>
            </a:r>
            <a:endParaRPr/>
          </a:p>
        </p:txBody>
      </p:sp>
      <p:sp>
        <p:nvSpPr>
          <p:cNvPr id="483" name="Google Shape;483;p29"/>
          <p:cNvSpPr txBox="1"/>
          <p:nvPr>
            <p:ph type="title" idx="3"/>
          </p:nvPr>
        </p:nvSpPr>
        <p:spPr bwMode="auto">
          <a:xfrm flipH="1">
            <a:off x="2891536" y="3331696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84" name="Google Shape;484;p29"/>
          <p:cNvSpPr txBox="1"/>
          <p:nvPr>
            <p:ph type="subTitle" idx="4"/>
          </p:nvPr>
        </p:nvSpPr>
        <p:spPr bwMode="auto">
          <a:xfrm flipH="0" flipV="0">
            <a:off x="3770411" y="3670096"/>
            <a:ext cx="4514974" cy="4880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/>
              <a:t>Practical overview of the DOM with examples &gt;</a:t>
            </a:r>
            <a:endParaRPr/>
          </a:p>
        </p:txBody>
      </p:sp>
      <p:sp>
        <p:nvSpPr>
          <p:cNvPr id="485" name="Google Shape;485;p29"/>
          <p:cNvSpPr txBox="1"/>
          <p:nvPr>
            <p:ph type="subTitle" idx="5"/>
          </p:nvPr>
        </p:nvSpPr>
        <p:spPr bwMode="auto">
          <a:xfrm>
            <a:off x="3763636" y="3331696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Features of the Topic</a:t>
            </a:r>
            <a:endParaRPr/>
          </a:p>
        </p:txBody>
      </p:sp>
      <p:sp>
        <p:nvSpPr>
          <p:cNvPr id="489" name="Google Shape;489;p29"/>
          <p:cNvSpPr txBox="1"/>
          <p:nvPr>
            <p:ph type="title" idx="9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 bwMode="auto"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492" name="Google Shape;492;p29"/>
            <p:cNvCxnSpPr>
              <a:cxnSpLocks/>
            </p:cNvCxnSpPr>
            <p:nvPr/>
          </p:nvCxnSpPr>
          <p:spPr bwMode="auto"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/>
          <p:nvPr>
            <p:ph type="subTitle" idx="1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/>
          <p:nvPr>
            <p:ph type="subTitle" idx="1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/>
          <p:nvPr>
            <p:ph type="subTitle" idx="1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>
            <p:ph type="title"/>
          </p:nvPr>
        </p:nvSpPr>
        <p:spPr bwMode="auto">
          <a:xfrm>
            <a:off x="1131500" y="621250"/>
            <a:ext cx="40451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</a:t>
            </a:r>
            <a:r>
              <a:rPr lang="en"/>
              <a:t>ntroduction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/>
          <p:nvPr>
            <p:ph type="subTitle" idx="1"/>
          </p:nvPr>
        </p:nvSpPr>
        <p:spPr bwMode="auto"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The DOM is a programming interface for web documents that provides a structured representation of the document as a tree-like structure of nodes and objects.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>
              <a:solidFill>
                <a:schemeClr val="accent2"/>
              </a:solidFill>
            </a:endParaRPr>
          </a:p>
          <a:p>
            <a:pPr marL="449116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is used to manipulate HTML and XML documents with JavaScript to create dynamic and interactive web pages.</a:t>
            </a:r>
            <a:r>
              <a:rPr lang="en">
                <a:solidFill>
                  <a:schemeClr val="accent3"/>
                </a:solidFill>
              </a:rPr>
              <a:t>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 bwMode="auto"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 bwMode="auto"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565" name="Google Shape;565;p32"/>
            <p:cNvCxnSpPr>
              <a:cxnSpLocks/>
            </p:cNvCxnSpPr>
            <p:nvPr/>
          </p:nvCxnSpPr>
          <p:spPr bwMode="auto">
            <a:xfrm>
              <a:off x="1337875" y="1168950"/>
              <a:ext cx="0" cy="276719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 bwMode="auto"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 bwMode="auto"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 bwMode="auto">
            <a:xfrm>
              <a:off x="2008321" y="3473699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569" name="Google Shape;569;p32"/>
          <p:cNvSpPr txBox="1"/>
          <p:nvPr>
            <p:ph type="subTitle" idx="1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/>
          <p:nvPr>
            <p:ph type="subTitle" idx="1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/>
          <p:nvPr>
            <p:ph type="subTitle" idx="1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3720829" name=""/>
          <p:cNvSpPr txBox="1"/>
          <p:nvPr/>
        </p:nvSpPr>
        <p:spPr bwMode="auto">
          <a:xfrm flipH="0" flipV="0">
            <a:off x="2692695" y="3081130"/>
            <a:ext cx="5648918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The DOM allows </a:t>
            </a:r>
            <a:r>
              <a:rPr lang="en-US" sz="1400" b="0" i="0" u="sng" strike="noStrike" cap="none" spc="0">
                <a:solidFill>
                  <a:schemeClr val="accent1"/>
                </a:solidFill>
                <a:latin typeface="Arial"/>
                <a:cs typeface="Arial"/>
              </a:rPr>
              <a:t>developers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to access and manipulate any part of a web document, including </a:t>
            </a:r>
            <a:r>
              <a:rPr lang="en-US" sz="1400" b="0" i="0" u="none" strike="noStrike" cap="none" spc="0">
                <a:solidFill>
                  <a:schemeClr val="accent1"/>
                </a:solidFill>
                <a:latin typeface="Arial"/>
                <a:cs typeface="Arial"/>
              </a:rPr>
              <a:t>HTML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elements, text, and attributes.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/>
          <p:nvPr>
            <p:ph type="title"/>
          </p:nvPr>
        </p:nvSpPr>
        <p:spPr bwMode="auto">
          <a:xfrm>
            <a:off x="1121875" y="1183919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lt1"/>
                </a:solidFill>
              </a:rPr>
              <a:t>DOM</a:t>
            </a:r>
            <a:br>
              <a:rPr lang="en">
                <a:solidFill>
                  <a:schemeClr val="lt1"/>
                </a:solidFill>
              </a:rPr>
            </a:b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Structure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/>
          <p:nvPr>
            <p:ph type="subTitle" idx="1"/>
          </p:nvPr>
        </p:nvSpPr>
        <p:spPr bwMode="auto">
          <a:xfrm flipH="0" flipV="0">
            <a:off x="1661280" y="2197074"/>
            <a:ext cx="3161003" cy="827111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is structured as a tree-like structure of nodes, with each node representing an element, attribute, or piece of text in the document.</a:t>
            </a:r>
            <a:endParaRPr sz="1200"/>
          </a:p>
        </p:txBody>
      </p:sp>
      <p:sp>
        <p:nvSpPr>
          <p:cNvPr id="2524" name="Google Shape;2524;p48"/>
          <p:cNvSpPr txBox="1"/>
          <p:nvPr>
            <p:ph type="subTitle" idx="429496729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/>
          <p:nvPr>
            <p:ph type="subTitle" idx="429496729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 bwMode="auto"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2529" name="Google Shape;2529;p48"/>
            <p:cNvCxnSpPr>
              <a:cxnSpLocks/>
            </p:cNvCxnSpPr>
            <p:nvPr/>
          </p:nvCxnSpPr>
          <p:spPr bwMode="auto"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/>
          <p:nvPr>
            <p:ph type="subTitle" idx="429496729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 bwMode="auto">
          <a:xfrm>
            <a:off x="5138401" y="652803"/>
            <a:ext cx="3439195" cy="2802540"/>
            <a:chOff x="0" y="0"/>
            <a:chExt cx="3439195" cy="2802540"/>
          </a:xfrm>
        </p:grpSpPr>
        <p:grpSp>
          <p:nvGrpSpPr>
            <p:cNvPr id="2532" name="Google Shape;2532;p48"/>
            <p:cNvGrpSpPr/>
            <p:nvPr/>
          </p:nvGrpSpPr>
          <p:grpSpPr bwMode="auto">
            <a:xfrm>
              <a:off x="0" y="0"/>
              <a:ext cx="3439195" cy="2802540"/>
              <a:chOff x="0" y="0"/>
              <a:chExt cx="3439195" cy="2802540"/>
            </a:xfrm>
          </p:grpSpPr>
          <p:grpSp>
            <p:nvGrpSpPr>
              <p:cNvPr id="2533" name="Google Shape;2533;p48"/>
              <p:cNvGrpSpPr/>
              <p:nvPr/>
            </p:nvGrpSpPr>
            <p:grpSpPr bwMode="auto">
              <a:xfrm>
                <a:off x="0" y="0"/>
                <a:ext cx="3439195" cy="2397906"/>
                <a:chOff x="0" y="0"/>
                <a:chExt cx="3439195" cy="2397906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 bwMode="auto">
                <a:xfrm>
                  <a:off x="0" y="0"/>
                  <a:ext cx="3439195" cy="2397906"/>
                  <a:chOff x="0" y="0"/>
                  <a:chExt cx="3439195" cy="2397906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 bwMode="auto">
                  <a:xfrm>
                    <a:off x="0" y="2092865"/>
                    <a:ext cx="3439195" cy="305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fill="norm" stroke="1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 bwMode="auto">
                  <a:xfrm>
                    <a:off x="0" y="0"/>
                    <a:ext cx="3439195" cy="2087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fill="norm" stroke="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 bwMode="auto">
                <a:xfrm>
                  <a:off x="1719597" y="2184285"/>
                  <a:ext cx="140278" cy="1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fill="norm" stroke="1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 bwMode="auto">
              <a:xfrm>
                <a:off x="1180076" y="2412056"/>
                <a:ext cx="1245073" cy="39048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fill="norm" stroke="1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>
              <a:cxnSpLocks/>
            </p:cNvCxnSpPr>
            <p:nvPr/>
          </p:nvCxnSpPr>
          <p:spPr bwMode="auto">
            <a:xfrm rot="10800000">
              <a:off x="458613" y="280254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22135973" name="Google Shape;10153;p59"/>
          <p:cNvGrpSpPr/>
          <p:nvPr/>
        </p:nvGrpSpPr>
        <p:grpSpPr bwMode="auto">
          <a:xfrm flipH="0" flipV="0">
            <a:off x="5334812" y="888999"/>
            <a:ext cx="3040062" cy="1571627"/>
            <a:chOff x="0" y="0"/>
            <a:chExt cx="3040062" cy="1571627"/>
          </a:xfrm>
        </p:grpSpPr>
        <p:cxnSp>
          <p:nvCxnSpPr>
            <p:cNvPr id="1917467620" name="Google Shape;10154;p59"/>
            <p:cNvCxnSpPr>
              <a:cxnSpLocks/>
            </p:cNvCxnSpPr>
            <p:nvPr/>
          </p:nvCxnSpPr>
          <p:spPr bwMode="auto">
            <a:xfrm rot="-5399977" flipH="1">
              <a:off x="1717196" y="81385"/>
              <a:ext cx="320718" cy="77855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722458" name="Google Shape;10157;p59"/>
            <p:cNvCxnSpPr>
              <a:cxnSpLocks/>
            </p:cNvCxnSpPr>
            <p:nvPr/>
          </p:nvCxnSpPr>
          <p:spPr bwMode="auto">
            <a:xfrm rot="-5399977">
              <a:off x="938676" y="81026"/>
              <a:ext cx="320718" cy="77855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9906544" name="Google Shape;10159;p59"/>
            <p:cNvCxnSpPr>
              <a:cxnSpLocks/>
            </p:cNvCxnSpPr>
            <p:nvPr/>
          </p:nvCxnSpPr>
          <p:spPr bwMode="auto">
            <a:xfrm rot="-5399977" flipH="1">
              <a:off x="735341" y="915381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287453" name="Google Shape;10161;p59"/>
            <p:cNvCxnSpPr>
              <a:cxnSpLocks/>
            </p:cNvCxnSpPr>
            <p:nvPr/>
          </p:nvCxnSpPr>
          <p:spPr bwMode="auto">
            <a:xfrm rot="-5399977">
              <a:off x="363630" y="915024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368017" name="Google Shape;10163;p59"/>
            <p:cNvCxnSpPr>
              <a:cxnSpLocks/>
            </p:cNvCxnSpPr>
            <p:nvPr/>
          </p:nvCxnSpPr>
          <p:spPr bwMode="auto">
            <a:xfrm rot="-5399977" flipH="1">
              <a:off x="2292381" y="915381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6288081" name="Google Shape;10165;p59"/>
            <p:cNvCxnSpPr>
              <a:cxnSpLocks/>
            </p:cNvCxnSpPr>
            <p:nvPr/>
          </p:nvCxnSpPr>
          <p:spPr bwMode="auto">
            <a:xfrm rot="-5399977">
              <a:off x="1920671" y="915024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9272106" name="Google Shape;10162;p59"/>
            <p:cNvSpPr/>
            <p:nvPr/>
          </p:nvSpPr>
          <p:spPr bwMode="auto">
            <a:xfrm>
              <a:off x="0" y="1261325"/>
              <a:ext cx="67609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Obj..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314715" name="Google Shape;10160;p59"/>
            <p:cNvSpPr/>
            <p:nvPr/>
          </p:nvSpPr>
          <p:spPr bwMode="auto">
            <a:xfrm flipH="0" flipV="0">
              <a:off x="743424" y="1261325"/>
              <a:ext cx="744854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Node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9560788" name="Google Shape;10166;p59"/>
            <p:cNvSpPr/>
            <p:nvPr/>
          </p:nvSpPr>
          <p:spPr bwMode="auto">
            <a:xfrm>
              <a:off x="1557041" y="1261325"/>
              <a:ext cx="67609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Obj..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247170" name="Google Shape;10164;p59"/>
            <p:cNvSpPr/>
            <p:nvPr/>
          </p:nvSpPr>
          <p:spPr bwMode="auto">
            <a:xfrm flipH="0" flipV="0">
              <a:off x="2300466" y="1261325"/>
              <a:ext cx="73959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Node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6090334" name="Google Shape;10156;p59"/>
            <p:cNvSpPr/>
            <p:nvPr/>
          </p:nvSpPr>
          <p:spPr bwMode="auto">
            <a:xfrm flipH="0" flipV="0">
              <a:off x="1826326" y="630662"/>
              <a:ext cx="86448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>
                  <a:solidFill>
                    <a:srgbClr val="FFFFFF"/>
                  </a:solidFill>
                </a:rPr>
                <a:t>head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32700075" name="Google Shape;10158;p59"/>
            <p:cNvSpPr/>
            <p:nvPr/>
          </p:nvSpPr>
          <p:spPr bwMode="auto">
            <a:xfrm>
              <a:off x="371711" y="630662"/>
              <a:ext cx="676095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>
                  <a:solidFill>
                    <a:srgbClr val="FFFFFF"/>
                  </a:solidFill>
                </a:rPr>
                <a:t>body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1761472" name="Google Shape;10155;p59"/>
            <p:cNvSpPr/>
            <p:nvPr/>
          </p:nvSpPr>
          <p:spPr bwMode="auto">
            <a:xfrm flipH="0" flipV="0">
              <a:off x="1055716" y="0"/>
              <a:ext cx="873034" cy="310299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>
                  <a:solidFill>
                    <a:srgbClr val="FFFFFF"/>
                  </a:solidFill>
                </a:rPr>
                <a:t>document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603532409" name=""/>
          <p:cNvSpPr txBox="1"/>
          <p:nvPr/>
        </p:nvSpPr>
        <p:spPr bwMode="auto">
          <a:xfrm flipH="0" flipV="0">
            <a:off x="1661280" y="3089566"/>
            <a:ext cx="3992850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top-level node in the tree is the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document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object, which represents the entire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HTML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or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XML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document.</a:t>
            </a:r>
            <a:endParaRPr sz="1200">
              <a:solidFill>
                <a:schemeClr val="accent3"/>
              </a:solidFill>
              <a:latin typeface="Fira Code"/>
              <a:cs typeface="Fira Code"/>
            </a:endParaRPr>
          </a:p>
        </p:txBody>
      </p:sp>
      <p:sp>
        <p:nvSpPr>
          <p:cNvPr id="1004316983" name=""/>
          <p:cNvSpPr txBox="1"/>
          <p:nvPr/>
        </p:nvSpPr>
        <p:spPr bwMode="auto">
          <a:xfrm flipH="0" flipV="0">
            <a:off x="1661280" y="3673871"/>
            <a:ext cx="6643867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The structure of the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Arial"/>
                <a:cs typeface="Arial"/>
              </a:rPr>
              <a:t>DOM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can be navigated and manipulated using the various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Arial"/>
                <a:cs typeface="Arial"/>
              </a:rPr>
              <a:t>DOM API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methods and properties.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/>
          <p:nvPr>
            <p:ph type="body" idx="1"/>
          </p:nvPr>
        </p:nvSpPr>
        <p:spPr bwMode="auto"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>
              <a:spcBef>
                <a:spcPts val="0"/>
              </a:spcBef>
              <a:spcAft>
                <a:spcPts val="0"/>
              </a:spcAft>
              <a:buSzPts val="1200"/>
              <a:buChar char="∗"/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methods include: </a:t>
            </a:r>
            <a:r>
              <a:rPr lang="en-US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getElementById()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</a:t>
            </a:r>
            <a:r>
              <a:rPr lang="en-US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getElementsByTagName()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</a:t>
            </a:r>
            <a:r>
              <a:rPr lang="en-US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appendChild()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DOM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API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/>
          <p:nvPr>
            <p:ph type="title" idx="2"/>
          </p:nvPr>
        </p:nvSpPr>
        <p:spPr bwMode="auto">
          <a:xfrm flipH="1">
            <a:off x="1995949" y="2141112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/1 &gt;</a:t>
            </a:r>
            <a:endParaRPr/>
          </a:p>
        </p:txBody>
      </p:sp>
      <p:sp>
        <p:nvSpPr>
          <p:cNvPr id="785" name="Google Shape;785;p37"/>
          <p:cNvSpPr txBox="1"/>
          <p:nvPr>
            <p:ph type="body" idx="3"/>
          </p:nvPr>
        </p:nvSpPr>
        <p:spPr bwMode="auto"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>
              <a:spcBef>
                <a:spcPts val="0"/>
              </a:spcBef>
              <a:spcAft>
                <a:spcPts val="0"/>
              </a:spcAft>
              <a:buSzPts val="1200"/>
              <a:buChar char="∗"/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methods can be used to find specific elements or collections of elements, add or remove elements from the </a:t>
            </a:r>
            <a:r>
              <a:rPr lang="en-US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DOM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modify the attributes and content of elements.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/>
          <p:nvPr>
            <p:ph type="title" idx="4"/>
          </p:nvPr>
        </p:nvSpPr>
        <p:spPr bwMode="auto">
          <a:xfrm flipH="1">
            <a:off x="2405537" y="3078024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2"/>
                </a:solidFill>
              </a:rPr>
              <a:t>&lt; /2 &gt;</a:t>
            </a:r>
            <a:endParaRPr/>
          </a:p>
        </p:txBody>
      </p:sp>
      <p:sp>
        <p:nvSpPr>
          <p:cNvPr id="787" name="Google Shape;787;p37"/>
          <p:cNvSpPr txBox="1"/>
          <p:nvPr>
            <p:ph type="subTitle" idx="5"/>
          </p:nvPr>
        </p:nvSpPr>
        <p:spPr bwMode="auto"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API is a set of methods and properties that can be used to manipulate the DOM structure and content.</a:t>
            </a:r>
            <a:r>
              <a:rPr lang="en"/>
              <a:t> &gt;</a:t>
            </a:r>
            <a:endParaRPr/>
          </a:p>
        </p:txBody>
      </p:sp>
      <p:sp>
        <p:nvSpPr>
          <p:cNvPr id="788" name="Google Shape;788;p37"/>
          <p:cNvSpPr txBox="1"/>
          <p:nvPr>
            <p:ph type="subTitle" idx="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/>
          <p:nvPr>
            <p:ph type="subTitle" idx="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/>
          <p:nvPr>
            <p:ph type="subTitle" idx="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 bwMode="auto"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793" name="Google Shape;793;p37"/>
            <p:cNvCxnSpPr>
              <a:cxnSpLocks/>
            </p:cNvCxnSpPr>
            <p:nvPr/>
          </p:nvCxnSpPr>
          <p:spPr bwMode="auto"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/>
          <p:nvPr>
            <p:ph type="title"/>
          </p:nvPr>
        </p:nvSpPr>
        <p:spPr bwMode="auto">
          <a:xfrm flipH="0" flipV="0">
            <a:off x="1154274" y="804324"/>
            <a:ext cx="3969900" cy="433924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Document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Interface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/>
          <p:nvPr>
            <p:ph type="subTitle" idx="1"/>
          </p:nvPr>
        </p:nvSpPr>
        <p:spPr bwMode="auto">
          <a:xfrm flipH="0" flipV="0">
            <a:off x="1674499" y="1325562"/>
            <a:ext cx="4414374" cy="2804245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document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object represents the entire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HTML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or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XML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document and provides a</a:t>
            </a:r>
            <a:r>
              <a:rPr lang="en"/>
              <a:t>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wide range of methods and properties that can be used to manipulate it.</a:t>
            </a:r>
            <a:r>
              <a:rPr lang="en"/>
              <a:t>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methods include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createElement()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getElementById()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getElementsByClassName()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.</a:t>
            </a:r>
            <a:r>
              <a:rPr lang="en"/>
              <a:t>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methods can be used to create new elements, find existing elements by ID or class, and modify the attributes and content of elements.</a:t>
            </a:r>
            <a:r>
              <a:rPr lang="en"/>
              <a:t> &gt;</a:t>
            </a:r>
            <a:endParaRPr lang="en"/>
          </a:p>
        </p:txBody>
      </p:sp>
      <p:sp>
        <p:nvSpPr>
          <p:cNvPr id="854" name="Google Shape;854;p42"/>
          <p:cNvSpPr txBox="1"/>
          <p:nvPr>
            <p:ph type="subTitle" idx="429496729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5" name="Google Shape;855;p42"/>
          <p:cNvSpPr txBox="1"/>
          <p:nvPr>
            <p:ph type="subTitle" idx="429496729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/>
          <p:nvPr>
            <p:ph type="subTitle" idx="429496729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 bwMode="auto">
          <a:xfrm flipH="0" flipV="0">
            <a:off x="1084824" y="1325562"/>
            <a:ext cx="506351" cy="3204610"/>
            <a:chOff x="0" y="0"/>
            <a:chExt cx="506351" cy="3204610"/>
          </a:xfrm>
        </p:grpSpPr>
        <p:sp>
          <p:nvSpPr>
            <p:cNvPr id="859" name="Google Shape;859;p42"/>
            <p:cNvSpPr txBox="1"/>
            <p:nvPr/>
          </p:nvSpPr>
          <p:spPr bwMode="auto">
            <a:xfrm flipH="0" flipV="0">
              <a:off x="0" y="2595004"/>
              <a:ext cx="506351" cy="60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860" name="Google Shape;860;p42"/>
            <p:cNvCxnSpPr>
              <a:cxnSpLocks/>
              <a:endCxn id="859" idx="0"/>
            </p:cNvCxnSpPr>
            <p:nvPr/>
          </p:nvCxnSpPr>
          <p:spPr bwMode="auto">
            <a:xfrm rot="5399977" flipH="0" flipV="1">
              <a:off x="-1044398" y="1297502"/>
              <a:ext cx="2595004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409232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833755" y="1701262"/>
            <a:ext cx="2968931" cy="168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type="subTitle" idx="2"/>
          </p:nvPr>
        </p:nvSpPr>
        <p:spPr bwMode="auto"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‘Element’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interface represents individual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HTML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or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XML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elements and provides a wide range of methods and properties that can be used to manipulate them.</a:t>
            </a:r>
            <a:r>
              <a:rPr lang="en"/>
              <a:t> &gt;</a:t>
            </a:r>
            <a:endParaRPr/>
          </a:p>
        </p:txBody>
      </p:sp>
      <p:sp>
        <p:nvSpPr>
          <p:cNvPr id="513" name="Google Shape;513;p31"/>
          <p:cNvSpPr txBox="1"/>
          <p:nvPr>
            <p:ph type="subTitle" idx="1"/>
          </p:nvPr>
        </p:nvSpPr>
        <p:spPr bwMode="auto"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properties can be used to get or set the content and attributes of elements, and to manipulate their CSS classes and styles.</a:t>
            </a:r>
            <a:r>
              <a:rPr lang="en"/>
              <a:t> &gt;</a:t>
            </a:r>
            <a:endParaRPr/>
          </a:p>
        </p:txBody>
      </p:sp>
      <p:sp>
        <p:nvSpPr>
          <p:cNvPr id="515" name="Google Shape;515;p31"/>
          <p:cNvSpPr txBox="1"/>
          <p:nvPr>
            <p:ph type="title"/>
          </p:nvPr>
        </p:nvSpPr>
        <p:spPr bwMode="auto">
          <a:xfrm flipH="0" flipV="0">
            <a:off x="1143249" y="621239"/>
            <a:ext cx="4683687" cy="5306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Element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Interface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 </a:t>
            </a:r>
            <a:r>
              <a:rPr lang="en"/>
              <a:t>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6" name="Google Shape;516;p31"/>
          <p:cNvGrpSpPr/>
          <p:nvPr/>
        </p:nvGrpSpPr>
        <p:grpSpPr bwMode="auto"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 bwMode="auto"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fill="norm" stroke="1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 bwMode="auto"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fill="norm" stroke="1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 bwMode="auto"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 bwMode="auto"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fill="norm" stroke="1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 bwMode="auto"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 bwMode="auto"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 bwMode="auto"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fill="norm" stroke="1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 bwMode="auto"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fill="norm" stroke="1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 bwMode="auto"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fill="norm" stroke="1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 bwMode="auto"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fill="norm" stroke="1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 bwMode="auto"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fill="norm" stroke="1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 bwMode="auto"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fill="norm" stroke="1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 bwMode="auto"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fill="norm" stroke="1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 bwMode="auto"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fill="norm" stroke="1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 bwMode="auto">
            <a:xfrm>
              <a:off x="1751138" y="4575525"/>
              <a:ext cx="62125" cy="18524"/>
            </a:xfrm>
            <a:custGeom>
              <a:avLst/>
              <a:gdLst/>
              <a:ahLst/>
              <a:cxnLst/>
              <a:rect l="l" t="t" r="r" b="b"/>
              <a:pathLst>
                <a:path w="2485" h="741" fill="norm" stroke="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 bwMode="auto"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 bwMode="auto">
            <a:xfrm>
              <a:off x="5937363" y="4261725"/>
              <a:ext cx="564600" cy="399174"/>
            </a:xfrm>
            <a:custGeom>
              <a:avLst/>
              <a:gdLst/>
              <a:ahLst/>
              <a:cxnLst/>
              <a:rect l="l" t="t" r="r" b="b"/>
              <a:pathLst>
                <a:path w="22584" h="15967" fill="norm" stroke="1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 bwMode="auto"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fill="norm" stroke="1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 bwMode="auto"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fill="norm" stroke="1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 bwMode="auto"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fill="norm" stroke="1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 bwMode="auto">
            <a:xfrm>
              <a:off x="5912712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fill="norm" stroke="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 bwMode="auto"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fill="norm" stroke="1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 bwMode="auto"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fill="norm" stroke="1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 bwMode="auto"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fill="norm" stroke="1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 bwMode="auto"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fill="norm" stroke="1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42" name="Google Shape;542;p31"/>
          <p:cNvSpPr txBox="1"/>
          <p:nvPr>
            <p:ph type="subTitle" idx="2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/>
          <p:nvPr>
            <p:ph type="subTitle" idx="2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/>
          <p:nvPr>
            <p:ph type="subTitle" idx="2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 bwMode="auto"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 bwMode="auto"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 bwMode="auto">
          <a:xfrm flipH="0" flipV="0">
            <a:off x="1084824" y="2358358"/>
            <a:ext cx="506135" cy="2179074"/>
            <a:chOff x="0" y="0"/>
            <a:chExt cx="506135" cy="2179074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 bwMode="auto">
            <a:xfrm>
              <a:off x="253049" y="0"/>
              <a:ext cx="0" cy="152860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 bwMode="auto">
            <a:xfrm>
              <a:off x="0" y="1569468"/>
              <a:ext cx="506135" cy="60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 bwMode="auto">
          <a:xfrm flipH="0" flipV="0">
            <a:off x="1084824" y="1208048"/>
            <a:ext cx="506207" cy="1894508"/>
            <a:chOff x="0" y="0"/>
            <a:chExt cx="506207" cy="1894508"/>
          </a:xfrm>
        </p:grpSpPr>
        <p:cxnSp>
          <p:nvCxnSpPr>
            <p:cNvPr id="555" name="Google Shape;555;p31"/>
            <p:cNvCxnSpPr>
              <a:cxnSpLocks/>
            </p:cNvCxnSpPr>
            <p:nvPr/>
          </p:nvCxnSpPr>
          <p:spPr bwMode="auto">
            <a:xfrm>
              <a:off x="253049" y="0"/>
              <a:ext cx="0" cy="1251445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 bwMode="auto">
            <a:xfrm>
              <a:off x="0" y="1284902"/>
              <a:ext cx="506207" cy="60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3" tIns="91423" rIns="91423" bIns="91423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1093391860" name="Google Shape;513;p31"/>
          <p:cNvSpPr txBox="1"/>
          <p:nvPr>
            <p:ph type="subTitle" idx="1"/>
          </p:nvPr>
        </p:nvSpPr>
        <p:spPr bwMode="auto">
          <a:xfrm>
            <a:off x="2232097" y="2132059"/>
            <a:ext cx="5137499" cy="7844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properties include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i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nnerH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TML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textContent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classList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.</a:t>
            </a:r>
            <a:r>
              <a:rPr lang="en"/>
              <a:t> &gt;</a:t>
            </a:r>
            <a:endParaRPr/>
          </a:p>
        </p:txBody>
      </p:sp>
      <p:grpSp>
        <p:nvGrpSpPr>
          <p:cNvPr id="2132545273" name="Google Shape;548;p31"/>
          <p:cNvGrpSpPr/>
          <p:nvPr/>
        </p:nvGrpSpPr>
        <p:grpSpPr bwMode="auto">
          <a:xfrm>
            <a:off x="1606824" y="2350278"/>
            <a:ext cx="506091" cy="426610"/>
            <a:chOff x="1665362" y="1706699"/>
            <a:chExt cx="578323" cy="487499"/>
          </a:xfrm>
        </p:grpSpPr>
        <p:sp>
          <p:nvSpPr>
            <p:cNvPr id="681205240" name="Google Shape;549;p31"/>
            <p:cNvSpPr/>
            <p:nvPr/>
          </p:nvSpPr>
          <p:spPr bwMode="auto">
            <a:xfrm flipH="1">
              <a:off x="2174987" y="170669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197549" name="Google Shape;550;p31"/>
            <p:cNvSpPr/>
            <p:nvPr/>
          </p:nvSpPr>
          <p:spPr bwMode="auto">
            <a:xfrm>
              <a:off x="1665362" y="170669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8277140" name="Google Shape;592;p33"/>
          <p:cNvGrpSpPr/>
          <p:nvPr/>
        </p:nvGrpSpPr>
        <p:grpSpPr bwMode="auto">
          <a:xfrm flipH="0" flipV="0">
            <a:off x="1708917" y="2430280"/>
            <a:ext cx="300876" cy="236212"/>
            <a:chOff x="0" y="0"/>
            <a:chExt cx="300876" cy="236212"/>
          </a:xfrm>
        </p:grpSpPr>
        <p:sp>
          <p:nvSpPr>
            <p:cNvPr id="1681280805" name="Google Shape;593;p33"/>
            <p:cNvSpPr/>
            <p:nvPr/>
          </p:nvSpPr>
          <p:spPr bwMode="auto">
            <a:xfrm>
              <a:off x="5614" y="41520"/>
              <a:ext cx="289299" cy="190284"/>
            </a:xfrm>
            <a:custGeom>
              <a:avLst/>
              <a:gdLst/>
              <a:ahLst/>
              <a:cxnLst/>
              <a:rect l="l" t="t" r="r" b="b"/>
              <a:pathLst>
                <a:path w="16592" h="13900" fill="norm" stroke="1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4531984" name="Google Shape;594;p33"/>
            <p:cNvSpPr/>
            <p:nvPr/>
          </p:nvSpPr>
          <p:spPr bwMode="auto">
            <a:xfrm>
              <a:off x="5614" y="4668"/>
              <a:ext cx="289299" cy="36865"/>
            </a:xfrm>
            <a:custGeom>
              <a:avLst/>
              <a:gdLst/>
              <a:ahLst/>
              <a:cxnLst/>
              <a:rect l="l" t="t" r="r" b="b"/>
              <a:pathLst>
                <a:path w="16592" h="2693" fill="norm" stroke="1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0094675" name="Google Shape;595;p33"/>
            <p:cNvSpPr/>
            <p:nvPr/>
          </p:nvSpPr>
          <p:spPr bwMode="auto">
            <a:xfrm>
              <a:off x="44636" y="71897"/>
              <a:ext cx="211604" cy="27789"/>
            </a:xfrm>
            <a:custGeom>
              <a:avLst/>
              <a:gdLst/>
              <a:ahLst/>
              <a:cxnLst/>
              <a:rect l="l" t="t" r="r" b="b"/>
              <a:pathLst>
                <a:path w="12136" h="2030" fill="norm" stroke="1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605580" name="Google Shape;596;p33"/>
            <p:cNvSpPr/>
            <p:nvPr/>
          </p:nvSpPr>
          <p:spPr bwMode="auto">
            <a:xfrm>
              <a:off x="150420" y="128736"/>
              <a:ext cx="105819" cy="73991"/>
            </a:xfrm>
            <a:custGeom>
              <a:avLst/>
              <a:gdLst/>
              <a:ahLst/>
              <a:cxnLst/>
              <a:rect l="l" t="t" r="r" b="b"/>
              <a:pathLst>
                <a:path w="6069" h="5405" fill="norm" stroke="1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521163" name="Google Shape;597;p33"/>
            <p:cNvSpPr/>
            <p:nvPr/>
          </p:nvSpPr>
          <p:spPr bwMode="auto">
            <a:xfrm>
              <a:off x="44636" y="128736"/>
              <a:ext cx="70424" cy="73991"/>
            </a:xfrm>
            <a:custGeom>
              <a:avLst/>
              <a:gdLst/>
              <a:ahLst/>
              <a:cxnLst/>
              <a:rect l="l" t="t" r="r" b="b"/>
              <a:pathLst>
                <a:path w="4039" h="5405" fill="norm" stroke="1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4302152" name="Google Shape;598;p33"/>
            <p:cNvSpPr/>
            <p:nvPr/>
          </p:nvSpPr>
          <p:spPr bwMode="auto">
            <a:xfrm>
              <a:off x="169600" y="18425"/>
              <a:ext cx="13896" cy="9377"/>
            </a:xfrm>
            <a:custGeom>
              <a:avLst/>
              <a:gdLst/>
              <a:ahLst/>
              <a:cxnLst/>
              <a:rect l="l" t="t" r="r" b="b"/>
              <a:pathLst>
                <a:path w="797" h="685" fill="norm" stroke="1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69435" name="Google Shape;599;p33"/>
            <p:cNvSpPr/>
            <p:nvPr/>
          </p:nvSpPr>
          <p:spPr bwMode="auto">
            <a:xfrm>
              <a:off x="193731" y="18425"/>
              <a:ext cx="38045" cy="9349"/>
            </a:xfrm>
            <a:custGeom>
              <a:avLst/>
              <a:gdLst/>
              <a:ahLst/>
              <a:cxnLst/>
              <a:rect l="l" t="t" r="r" b="b"/>
              <a:pathLst>
                <a:path w="2182" h="683" fill="norm" stroke="1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555520" name="Google Shape;600;p33"/>
            <p:cNvSpPr/>
            <p:nvPr/>
          </p:nvSpPr>
          <p:spPr bwMode="auto">
            <a:xfrm>
              <a:off x="239571" y="18398"/>
              <a:ext cx="38812" cy="9404"/>
            </a:xfrm>
            <a:custGeom>
              <a:avLst/>
              <a:gdLst/>
              <a:ahLst/>
              <a:cxnLst/>
              <a:rect l="l" t="t" r="r" b="b"/>
              <a:pathLst>
                <a:path w="2226" h="687" fill="norm" stroke="1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194993" name="Google Shape;601;p33"/>
            <p:cNvSpPr/>
            <p:nvPr/>
          </p:nvSpPr>
          <p:spPr bwMode="auto">
            <a:xfrm>
              <a:off x="0" y="0"/>
              <a:ext cx="300876" cy="236212"/>
            </a:xfrm>
            <a:custGeom>
              <a:avLst/>
              <a:gdLst/>
              <a:ahLst/>
              <a:cxnLst/>
              <a:rect l="l" t="t" r="r" b="b"/>
              <a:pathLst>
                <a:path w="17256" h="17255" fill="norm" stroke="1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2569393" name="Google Shape;602;p33"/>
            <p:cNvSpPr/>
            <p:nvPr/>
          </p:nvSpPr>
          <p:spPr bwMode="auto">
            <a:xfrm>
              <a:off x="38673" y="67475"/>
              <a:ext cx="223181" cy="36879"/>
            </a:xfrm>
            <a:custGeom>
              <a:avLst/>
              <a:gdLst/>
              <a:ahLst/>
              <a:cxnLst/>
              <a:rect l="l" t="t" r="r" b="b"/>
              <a:pathLst>
                <a:path w="12800" h="2694" fill="norm" stroke="1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601833" name="Google Shape;603;p33"/>
            <p:cNvSpPr/>
            <p:nvPr/>
          </p:nvSpPr>
          <p:spPr bwMode="auto">
            <a:xfrm>
              <a:off x="38673" y="124067"/>
              <a:ext cx="82350" cy="83341"/>
            </a:xfrm>
            <a:custGeom>
              <a:avLst/>
              <a:gdLst/>
              <a:ahLst/>
              <a:cxnLst/>
              <a:rect l="l" t="t" r="r" b="b"/>
              <a:pathLst>
                <a:path w="4723" h="6088" fill="norm" stroke="1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44651" name="Google Shape;604;p33"/>
            <p:cNvSpPr/>
            <p:nvPr/>
          </p:nvSpPr>
          <p:spPr bwMode="auto">
            <a:xfrm>
              <a:off x="144475" y="124067"/>
              <a:ext cx="117379" cy="83341"/>
            </a:xfrm>
            <a:custGeom>
              <a:avLst/>
              <a:gdLst/>
              <a:ahLst/>
              <a:cxnLst/>
              <a:rect l="l" t="t" r="r" b="b"/>
              <a:pathLst>
                <a:path w="6732" h="6088" fill="norm" stroke="1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/>
          <p:nvPr>
            <p:ph type="subTitle" idx="2"/>
          </p:nvPr>
        </p:nvSpPr>
        <p:spPr bwMode="auto">
          <a:xfrm flipH="0" flipV="0">
            <a:off x="2494724" y="1767557"/>
            <a:ext cx="5939124" cy="646200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Interface represents collections of nodes, such as lists of elements returned by methods like getElementsByTagName() or querySelectorAll().</a:t>
            </a:r>
            <a:r>
              <a:rPr lang="en"/>
              <a:t> &gt;</a:t>
            </a:r>
            <a:endParaRPr/>
          </a:p>
        </p:txBody>
      </p:sp>
      <p:sp>
        <p:nvSpPr>
          <p:cNvPr id="714" name="Google Shape;714;p36"/>
          <p:cNvSpPr txBox="1"/>
          <p:nvPr>
            <p:ph type="subTitle" idx="3"/>
          </p:nvPr>
        </p:nvSpPr>
        <p:spPr bwMode="auto">
          <a:xfrm>
            <a:off x="2494725" y="1389663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NodeList</a:t>
            </a:r>
            <a:endParaRPr/>
          </a:p>
        </p:txBody>
      </p:sp>
      <p:sp>
        <p:nvSpPr>
          <p:cNvPr id="717" name="Google Shape;717;p36"/>
          <p:cNvSpPr txBox="1"/>
          <p:nvPr>
            <p:ph type="subTitle" idx="6"/>
          </p:nvPr>
        </p:nvSpPr>
        <p:spPr bwMode="auto">
          <a:xfrm flipH="0" flipV="0">
            <a:off x="2849149" y="2887145"/>
            <a:ext cx="5505324" cy="565016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methods include item(), forEach(), and length.</a:t>
            </a:r>
            <a:r>
              <a:rPr lang="en"/>
              <a:t> &gt;</a:t>
            </a:r>
            <a:endParaRPr/>
          </a:p>
        </p:txBody>
      </p:sp>
      <p:sp>
        <p:nvSpPr>
          <p:cNvPr id="718" name="Google Shape;718;p36"/>
          <p:cNvSpPr txBox="1"/>
          <p:nvPr>
            <p:ph type="subTitle" idx="7"/>
          </p:nvPr>
        </p:nvSpPr>
        <p:spPr bwMode="auto">
          <a:xfrm>
            <a:off x="2849149" y="2509250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Methods</a:t>
            </a:r>
            <a:endParaRPr/>
          </a:p>
        </p:txBody>
      </p:sp>
      <p:sp>
        <p:nvSpPr>
          <p:cNvPr id="720" name="Google Shape;720;p36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NodeList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‘Interface’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 bwMode="auto"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723" name="Google Shape;723;p36"/>
            <p:cNvCxnSpPr>
              <a:cxnSpLocks/>
            </p:cNvCxnSpPr>
            <p:nvPr/>
          </p:nvCxnSpPr>
          <p:spPr bwMode="auto"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 bwMode="auto">
          <a:xfrm>
            <a:off x="1771662" y="1830399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 bwMode="auto">
          <a:xfrm>
            <a:off x="2126099" y="2774687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 bwMode="auto"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 bwMode="auto"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5" name="Google Shape;775;p36"/>
          <p:cNvSpPr txBox="1"/>
          <p:nvPr>
            <p:ph type="subTitle" idx="2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/>
          <p:nvPr>
            <p:ph type="subTitle" idx="2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/>
          <p:nvPr>
            <p:ph type="subTitle" idx="2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094282084" name="Google Shape;12428;p65"/>
          <p:cNvGrpSpPr/>
          <p:nvPr/>
        </p:nvGrpSpPr>
        <p:grpSpPr bwMode="auto">
          <a:xfrm flipH="0" flipV="0">
            <a:off x="1906277" y="1914204"/>
            <a:ext cx="356722" cy="292420"/>
            <a:chOff x="0" y="0"/>
            <a:chExt cx="356722" cy="292420"/>
          </a:xfrm>
        </p:grpSpPr>
        <p:sp>
          <p:nvSpPr>
            <p:cNvPr id="1391325642" name="Google Shape;12429;p65"/>
            <p:cNvSpPr/>
            <p:nvPr/>
          </p:nvSpPr>
          <p:spPr bwMode="auto">
            <a:xfrm>
              <a:off x="156465" y="256460"/>
              <a:ext cx="43824" cy="35959"/>
            </a:xfrm>
            <a:custGeom>
              <a:avLst/>
              <a:gdLst/>
              <a:ahLst/>
              <a:cxnLst/>
              <a:rect l="l" t="t" r="r" b="b"/>
              <a:pathLst>
                <a:path w="1394" h="1394" fill="norm" stroke="1" extrusionOk="0">
                  <a:moveTo>
                    <a:pt x="691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691" y="1072"/>
                  </a:cubicBezTo>
                  <a:cubicBezTo>
                    <a:pt x="488" y="1072"/>
                    <a:pt x="322" y="905"/>
                    <a:pt x="322" y="703"/>
                  </a:cubicBezTo>
                  <a:cubicBezTo>
                    <a:pt x="322" y="488"/>
                    <a:pt x="488" y="322"/>
                    <a:pt x="691" y="322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4067778" name="Google Shape;12430;p65"/>
            <p:cNvSpPr/>
            <p:nvPr/>
          </p:nvSpPr>
          <p:spPr bwMode="auto">
            <a:xfrm>
              <a:off x="228708" y="123458"/>
              <a:ext cx="55424" cy="45477"/>
            </a:xfrm>
            <a:custGeom>
              <a:avLst/>
              <a:gdLst/>
              <a:ahLst/>
              <a:cxnLst/>
              <a:rect l="l" t="t" r="r" b="b"/>
              <a:pathLst>
                <a:path w="1763" h="1763" fill="norm" stroke="1" extrusionOk="0">
                  <a:moveTo>
                    <a:pt x="881" y="334"/>
                  </a:moveTo>
                  <a:cubicBezTo>
                    <a:pt x="1191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3" y="1430"/>
                    <a:pt x="333" y="1191"/>
                    <a:pt x="333" y="882"/>
                  </a:cubicBezTo>
                  <a:cubicBezTo>
                    <a:pt x="333" y="584"/>
                    <a:pt x="572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93" y="1763"/>
                    <a:pt x="881" y="1763"/>
                  </a:cubicBezTo>
                  <a:cubicBezTo>
                    <a:pt x="1357" y="1763"/>
                    <a:pt x="1762" y="1370"/>
                    <a:pt x="1762" y="882"/>
                  </a:cubicBezTo>
                  <a:cubicBezTo>
                    <a:pt x="1762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7746373" name="Google Shape;12431;p65"/>
            <p:cNvSpPr/>
            <p:nvPr/>
          </p:nvSpPr>
          <p:spPr bwMode="auto">
            <a:xfrm>
              <a:off x="72621" y="123458"/>
              <a:ext cx="55046" cy="45477"/>
            </a:xfrm>
            <a:custGeom>
              <a:avLst/>
              <a:gdLst/>
              <a:ahLst/>
              <a:cxnLst/>
              <a:rect l="l" t="t" r="r" b="b"/>
              <a:pathLst>
                <a:path w="1751" h="1763" fill="norm" stroke="1" extrusionOk="0">
                  <a:moveTo>
                    <a:pt x="881" y="334"/>
                  </a:moveTo>
                  <a:cubicBezTo>
                    <a:pt x="1179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4" y="1430"/>
                    <a:pt x="322" y="1191"/>
                    <a:pt x="322" y="882"/>
                  </a:cubicBezTo>
                  <a:cubicBezTo>
                    <a:pt x="322" y="572"/>
                    <a:pt x="560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81" y="1763"/>
                    <a:pt x="881" y="1763"/>
                  </a:cubicBezTo>
                  <a:cubicBezTo>
                    <a:pt x="1357" y="1763"/>
                    <a:pt x="1750" y="1370"/>
                    <a:pt x="1750" y="882"/>
                  </a:cubicBezTo>
                  <a:cubicBezTo>
                    <a:pt x="1750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74527001" name="Google Shape;12432;p65"/>
            <p:cNvSpPr/>
            <p:nvPr/>
          </p:nvSpPr>
          <p:spPr bwMode="auto">
            <a:xfrm>
              <a:off x="0" y="256460"/>
              <a:ext cx="44200" cy="35959"/>
            </a:xfrm>
            <a:custGeom>
              <a:avLst/>
              <a:gdLst/>
              <a:ahLst/>
              <a:cxnLst/>
              <a:rect l="l" t="t" r="r" b="b"/>
              <a:pathLst>
                <a:path w="1406" h="1394" fill="norm" stroke="1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9" y="1072"/>
                    <a:pt x="334" y="905"/>
                    <a:pt x="334" y="703"/>
                  </a:cubicBezTo>
                  <a:cubicBezTo>
                    <a:pt x="334" y="488"/>
                    <a:pt x="489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3195677" name="Google Shape;12433;p65"/>
            <p:cNvSpPr/>
            <p:nvPr/>
          </p:nvSpPr>
          <p:spPr bwMode="auto">
            <a:xfrm>
              <a:off x="312552" y="256460"/>
              <a:ext cx="44169" cy="35959"/>
            </a:xfrm>
            <a:custGeom>
              <a:avLst/>
              <a:gdLst/>
              <a:ahLst/>
              <a:cxnLst/>
              <a:rect l="l" t="t" r="r" b="b"/>
              <a:pathLst>
                <a:path w="1405" h="1394" fill="norm" stroke="1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8" y="1072"/>
                    <a:pt x="333" y="905"/>
                    <a:pt x="333" y="703"/>
                  </a:cubicBezTo>
                  <a:cubicBezTo>
                    <a:pt x="333" y="488"/>
                    <a:pt x="488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25698540" name="Google Shape;12434;p65"/>
            <p:cNvSpPr/>
            <p:nvPr/>
          </p:nvSpPr>
          <p:spPr bwMode="auto">
            <a:xfrm>
              <a:off x="139614" y="0"/>
              <a:ext cx="77493" cy="63612"/>
            </a:xfrm>
            <a:custGeom>
              <a:avLst/>
              <a:gdLst/>
              <a:ahLst/>
              <a:cxnLst/>
              <a:rect l="l" t="t" r="r" b="b"/>
              <a:pathLst>
                <a:path w="2465" h="2466" fill="norm" stroke="1" extrusionOk="0">
                  <a:moveTo>
                    <a:pt x="1227" y="346"/>
                  </a:moveTo>
                  <a:cubicBezTo>
                    <a:pt x="1727" y="346"/>
                    <a:pt x="2120" y="739"/>
                    <a:pt x="2120" y="1239"/>
                  </a:cubicBezTo>
                  <a:cubicBezTo>
                    <a:pt x="2120" y="1727"/>
                    <a:pt x="1727" y="2132"/>
                    <a:pt x="1227" y="2132"/>
                  </a:cubicBezTo>
                  <a:cubicBezTo>
                    <a:pt x="739" y="2132"/>
                    <a:pt x="334" y="1727"/>
                    <a:pt x="334" y="1239"/>
                  </a:cubicBezTo>
                  <a:cubicBezTo>
                    <a:pt x="334" y="739"/>
                    <a:pt x="739" y="346"/>
                    <a:pt x="1227" y="346"/>
                  </a:cubicBezTo>
                  <a:close/>
                  <a:moveTo>
                    <a:pt x="1227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65"/>
                    <a:pt x="1227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05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3633662" name="Google Shape;12435;p65"/>
            <p:cNvSpPr/>
            <p:nvPr/>
          </p:nvSpPr>
          <p:spPr bwMode="auto">
            <a:xfrm>
              <a:off x="33323" y="178454"/>
              <a:ext cx="133264" cy="72692"/>
            </a:xfrm>
            <a:custGeom>
              <a:avLst/>
              <a:gdLst/>
              <a:ahLst/>
              <a:cxnLst/>
              <a:rect l="l" t="t" r="r" b="b"/>
              <a:pathLst>
                <a:path w="4239" h="2818" fill="norm" stroke="1" extrusionOk="0">
                  <a:moveTo>
                    <a:pt x="2107" y="0"/>
                  </a:moveTo>
                  <a:cubicBezTo>
                    <a:pt x="2024" y="0"/>
                    <a:pt x="1953" y="71"/>
                    <a:pt x="1953" y="167"/>
                  </a:cubicBezTo>
                  <a:lnTo>
                    <a:pt x="1953" y="1417"/>
                  </a:lnTo>
                  <a:lnTo>
                    <a:pt x="1072" y="1417"/>
                  </a:lnTo>
                  <a:cubicBezTo>
                    <a:pt x="822" y="1417"/>
                    <a:pt x="583" y="1560"/>
                    <a:pt x="464" y="1786"/>
                  </a:cubicBezTo>
                  <a:lnTo>
                    <a:pt x="48" y="2560"/>
                  </a:lnTo>
                  <a:cubicBezTo>
                    <a:pt x="0" y="2631"/>
                    <a:pt x="24" y="2738"/>
                    <a:pt x="119" y="2786"/>
                  </a:cubicBezTo>
                  <a:cubicBezTo>
                    <a:pt x="143" y="2798"/>
                    <a:pt x="167" y="2798"/>
                    <a:pt x="191" y="2798"/>
                  </a:cubicBezTo>
                  <a:cubicBezTo>
                    <a:pt x="250" y="2798"/>
                    <a:pt x="310" y="2774"/>
                    <a:pt x="345" y="2715"/>
                  </a:cubicBezTo>
                  <a:lnTo>
                    <a:pt x="762" y="1941"/>
                  </a:lnTo>
                  <a:cubicBezTo>
                    <a:pt x="822" y="1822"/>
                    <a:pt x="953" y="1738"/>
                    <a:pt x="1083" y="1738"/>
                  </a:cubicBezTo>
                  <a:lnTo>
                    <a:pt x="3167" y="1738"/>
                  </a:lnTo>
                  <a:cubicBezTo>
                    <a:pt x="3298" y="1738"/>
                    <a:pt x="3417" y="1822"/>
                    <a:pt x="3500" y="1941"/>
                  </a:cubicBezTo>
                  <a:lnTo>
                    <a:pt x="3917" y="2727"/>
                  </a:lnTo>
                  <a:cubicBezTo>
                    <a:pt x="3943" y="2778"/>
                    <a:pt x="4006" y="2817"/>
                    <a:pt x="4066" y="2817"/>
                  </a:cubicBezTo>
                  <a:cubicBezTo>
                    <a:pt x="4089" y="2817"/>
                    <a:pt x="4112" y="2811"/>
                    <a:pt x="4131" y="2798"/>
                  </a:cubicBezTo>
                  <a:cubicBezTo>
                    <a:pt x="4215" y="2774"/>
                    <a:pt x="4239" y="2667"/>
                    <a:pt x="4191" y="2572"/>
                  </a:cubicBezTo>
                  <a:lnTo>
                    <a:pt x="3774" y="1786"/>
                  </a:lnTo>
                  <a:cubicBezTo>
                    <a:pt x="3655" y="1560"/>
                    <a:pt x="3417" y="1417"/>
                    <a:pt x="3155" y="1417"/>
                  </a:cubicBezTo>
                  <a:lnTo>
                    <a:pt x="2274" y="1417"/>
                  </a:lnTo>
                  <a:lnTo>
                    <a:pt x="2274" y="167"/>
                  </a:lnTo>
                  <a:cubicBezTo>
                    <a:pt x="2274" y="71"/>
                    <a:pt x="2203" y="0"/>
                    <a:pt x="2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83358704" name="Google Shape;12436;p65"/>
            <p:cNvSpPr/>
            <p:nvPr/>
          </p:nvSpPr>
          <p:spPr bwMode="auto">
            <a:xfrm>
              <a:off x="119399" y="73414"/>
              <a:ext cx="117922" cy="45399"/>
            </a:xfrm>
            <a:custGeom>
              <a:avLst/>
              <a:gdLst/>
              <a:ahLst/>
              <a:cxnLst/>
              <a:rect l="l" t="t" r="r" b="b"/>
              <a:pathLst>
                <a:path w="3751" h="1760" fill="norm" stroke="1" extrusionOk="0">
                  <a:moveTo>
                    <a:pt x="1870" y="0"/>
                  </a:moveTo>
                  <a:cubicBezTo>
                    <a:pt x="1786" y="0"/>
                    <a:pt x="1715" y="72"/>
                    <a:pt x="1715" y="155"/>
                  </a:cubicBezTo>
                  <a:lnTo>
                    <a:pt x="1715" y="714"/>
                  </a:lnTo>
                  <a:lnTo>
                    <a:pt x="774" y="714"/>
                  </a:lnTo>
                  <a:cubicBezTo>
                    <a:pt x="584" y="714"/>
                    <a:pt x="405" y="810"/>
                    <a:pt x="310" y="988"/>
                  </a:cubicBezTo>
                  <a:lnTo>
                    <a:pt x="48" y="1512"/>
                  </a:lnTo>
                  <a:cubicBezTo>
                    <a:pt x="0" y="1584"/>
                    <a:pt x="24" y="1691"/>
                    <a:pt x="120" y="1738"/>
                  </a:cubicBezTo>
                  <a:cubicBezTo>
                    <a:pt x="141" y="1753"/>
                    <a:pt x="167" y="1760"/>
                    <a:pt x="192" y="1760"/>
                  </a:cubicBezTo>
                  <a:cubicBezTo>
                    <a:pt x="251" y="1760"/>
                    <a:pt x="313" y="1725"/>
                    <a:pt x="346" y="1667"/>
                  </a:cubicBezTo>
                  <a:lnTo>
                    <a:pt x="608" y="1143"/>
                  </a:lnTo>
                  <a:cubicBezTo>
                    <a:pt x="643" y="1084"/>
                    <a:pt x="715" y="1036"/>
                    <a:pt x="774" y="1036"/>
                  </a:cubicBezTo>
                  <a:lnTo>
                    <a:pt x="2977" y="1036"/>
                  </a:lnTo>
                  <a:cubicBezTo>
                    <a:pt x="3048" y="1036"/>
                    <a:pt x="3108" y="1084"/>
                    <a:pt x="3144" y="1143"/>
                  </a:cubicBezTo>
                  <a:lnTo>
                    <a:pt x="3406" y="1667"/>
                  </a:lnTo>
                  <a:cubicBezTo>
                    <a:pt x="3441" y="1727"/>
                    <a:pt x="3501" y="1750"/>
                    <a:pt x="3560" y="1750"/>
                  </a:cubicBezTo>
                  <a:cubicBezTo>
                    <a:pt x="3584" y="1750"/>
                    <a:pt x="3620" y="1750"/>
                    <a:pt x="3632" y="1738"/>
                  </a:cubicBezTo>
                  <a:cubicBezTo>
                    <a:pt x="3715" y="1691"/>
                    <a:pt x="3751" y="1584"/>
                    <a:pt x="3703" y="1512"/>
                  </a:cubicBezTo>
                  <a:lnTo>
                    <a:pt x="3441" y="988"/>
                  </a:lnTo>
                  <a:cubicBezTo>
                    <a:pt x="3346" y="810"/>
                    <a:pt x="3168" y="714"/>
                    <a:pt x="2977" y="714"/>
                  </a:cubicBezTo>
                  <a:lnTo>
                    <a:pt x="2036" y="714"/>
                  </a:lnTo>
                  <a:lnTo>
                    <a:pt x="2036" y="155"/>
                  </a:lnTo>
                  <a:cubicBezTo>
                    <a:pt x="2036" y="72"/>
                    <a:pt x="1965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8074759" name="Google Shape;12437;p65"/>
            <p:cNvSpPr/>
            <p:nvPr/>
          </p:nvSpPr>
          <p:spPr bwMode="auto">
            <a:xfrm>
              <a:off x="189379" y="178738"/>
              <a:ext cx="133672" cy="72821"/>
            </a:xfrm>
            <a:custGeom>
              <a:avLst/>
              <a:gdLst/>
              <a:ahLst/>
              <a:cxnLst/>
              <a:rect l="l" t="t" r="r" b="b"/>
              <a:pathLst>
                <a:path w="4252" h="2823" fill="norm" stroke="1" extrusionOk="0">
                  <a:moveTo>
                    <a:pt x="2132" y="1"/>
                  </a:moveTo>
                  <a:cubicBezTo>
                    <a:pt x="2049" y="1"/>
                    <a:pt x="1965" y="84"/>
                    <a:pt x="1965" y="168"/>
                  </a:cubicBezTo>
                  <a:lnTo>
                    <a:pt x="1965" y="1418"/>
                  </a:lnTo>
                  <a:lnTo>
                    <a:pt x="1096" y="1418"/>
                  </a:lnTo>
                  <a:cubicBezTo>
                    <a:pt x="834" y="1418"/>
                    <a:pt x="596" y="1573"/>
                    <a:pt x="465" y="1787"/>
                  </a:cubicBezTo>
                  <a:lnTo>
                    <a:pt x="49" y="2585"/>
                  </a:lnTo>
                  <a:cubicBezTo>
                    <a:pt x="1" y="2656"/>
                    <a:pt x="37" y="2763"/>
                    <a:pt x="120" y="2799"/>
                  </a:cubicBezTo>
                  <a:cubicBezTo>
                    <a:pt x="148" y="2815"/>
                    <a:pt x="177" y="2823"/>
                    <a:pt x="205" y="2823"/>
                  </a:cubicBezTo>
                  <a:cubicBezTo>
                    <a:pt x="262" y="2823"/>
                    <a:pt x="314" y="2791"/>
                    <a:pt x="346" y="2727"/>
                  </a:cubicBezTo>
                  <a:lnTo>
                    <a:pt x="763" y="1942"/>
                  </a:lnTo>
                  <a:cubicBezTo>
                    <a:pt x="822" y="1823"/>
                    <a:pt x="953" y="1751"/>
                    <a:pt x="1096" y="1751"/>
                  </a:cubicBezTo>
                  <a:lnTo>
                    <a:pt x="3180" y="1751"/>
                  </a:lnTo>
                  <a:cubicBezTo>
                    <a:pt x="3311" y="1751"/>
                    <a:pt x="3430" y="1823"/>
                    <a:pt x="3501" y="1942"/>
                  </a:cubicBezTo>
                  <a:lnTo>
                    <a:pt x="3918" y="2716"/>
                  </a:lnTo>
                  <a:cubicBezTo>
                    <a:pt x="3954" y="2775"/>
                    <a:pt x="4013" y="2799"/>
                    <a:pt x="4073" y="2799"/>
                  </a:cubicBezTo>
                  <a:cubicBezTo>
                    <a:pt x="4097" y="2799"/>
                    <a:pt x="4132" y="2799"/>
                    <a:pt x="4144" y="2787"/>
                  </a:cubicBezTo>
                  <a:cubicBezTo>
                    <a:pt x="4216" y="2763"/>
                    <a:pt x="4251" y="2656"/>
                    <a:pt x="4204" y="2561"/>
                  </a:cubicBezTo>
                  <a:lnTo>
                    <a:pt x="3787" y="1787"/>
                  </a:lnTo>
                  <a:cubicBezTo>
                    <a:pt x="3668" y="1573"/>
                    <a:pt x="3430" y="1418"/>
                    <a:pt x="3180" y="1418"/>
                  </a:cubicBezTo>
                  <a:lnTo>
                    <a:pt x="2299" y="1418"/>
                  </a:lnTo>
                  <a:lnTo>
                    <a:pt x="2299" y="168"/>
                  </a:lnTo>
                  <a:cubicBezTo>
                    <a:pt x="2299" y="84"/>
                    <a:pt x="2227" y="1"/>
                    <a:pt x="2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95418121" name="Google Shape;12911;p65"/>
          <p:cNvSpPr/>
          <p:nvPr/>
        </p:nvSpPr>
        <p:spPr bwMode="auto">
          <a:xfrm>
            <a:off x="2237227" y="2847650"/>
            <a:ext cx="356244" cy="356626"/>
          </a:xfrm>
          <a:custGeom>
            <a:avLst/>
            <a:gdLst/>
            <a:ahLst/>
            <a:cxnLst/>
            <a:rect l="l" t="t" r="r" b="b"/>
            <a:pathLst>
              <a:path w="11193" h="11205" fill="norm" stroke="1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2269473" name="Google Shape;717;p36"/>
          <p:cNvSpPr txBox="1"/>
          <p:nvPr/>
        </p:nvSpPr>
        <p:spPr bwMode="auto">
          <a:xfrm flipH="0" flipV="0">
            <a:off x="3244525" y="3558516"/>
            <a:ext cx="5505324" cy="565015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methods can be used to iterate over collections of elements, access individual elements by index, and get the number of elements in a collection.</a:t>
            </a:r>
            <a:r>
              <a:rPr lang="en"/>
              <a:t> &gt;</a:t>
            </a:r>
            <a:endParaRPr/>
          </a:p>
        </p:txBody>
      </p:sp>
      <p:grpSp>
        <p:nvGrpSpPr>
          <p:cNvPr id="547752848" name="Google Shape;772;p36"/>
          <p:cNvGrpSpPr/>
          <p:nvPr/>
        </p:nvGrpSpPr>
        <p:grpSpPr bwMode="auto">
          <a:xfrm>
            <a:off x="2561675" y="3597274"/>
            <a:ext cx="578323" cy="487499"/>
            <a:chOff x="2099174" y="3289449"/>
            <a:chExt cx="578323" cy="487499"/>
          </a:xfrm>
        </p:grpSpPr>
        <p:sp>
          <p:nvSpPr>
            <p:cNvPr id="1431526631" name="Google Shape;773;p36"/>
            <p:cNvSpPr/>
            <p:nvPr/>
          </p:nvSpPr>
          <p:spPr bwMode="auto">
            <a:xfrm flipH="1">
              <a:off x="2608799" y="328944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9311169" name="Google Shape;774;p36"/>
            <p:cNvSpPr/>
            <p:nvPr/>
          </p:nvSpPr>
          <p:spPr bwMode="auto">
            <a:xfrm>
              <a:off x="2099174" y="328944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29333805" name="Google Shape;3214;p57"/>
          <p:cNvGrpSpPr/>
          <p:nvPr/>
        </p:nvGrpSpPr>
        <p:grpSpPr bwMode="auto">
          <a:xfrm flipH="0" flipV="0">
            <a:off x="2638778" y="3702800"/>
            <a:ext cx="381137" cy="276449"/>
            <a:chOff x="0" y="0"/>
            <a:chExt cx="381137" cy="276449"/>
          </a:xfrm>
        </p:grpSpPr>
        <p:sp>
          <p:nvSpPr>
            <p:cNvPr id="1323239705" name="Google Shape;3215;p57"/>
            <p:cNvSpPr/>
            <p:nvPr/>
          </p:nvSpPr>
          <p:spPr bwMode="auto">
            <a:xfrm>
              <a:off x="0" y="0"/>
              <a:ext cx="381137" cy="276449"/>
            </a:xfrm>
            <a:custGeom>
              <a:avLst/>
              <a:gdLst/>
              <a:ahLst/>
              <a:cxnLst/>
              <a:rect l="l" t="t" r="r" b="b"/>
              <a:pathLst>
                <a:path w="2980" h="2551" fill="norm" stroke="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403754" name="Google Shape;3216;p57"/>
            <p:cNvSpPr/>
            <p:nvPr/>
          </p:nvSpPr>
          <p:spPr bwMode="auto">
            <a:xfrm>
              <a:off x="70983" y="433"/>
              <a:ext cx="305549" cy="276015"/>
            </a:xfrm>
            <a:custGeom>
              <a:avLst/>
              <a:gdLst/>
              <a:ahLst/>
              <a:cxnLst/>
              <a:rect l="l" t="t" r="r" b="b"/>
              <a:pathLst>
                <a:path w="2389" h="2547" fill="norm" stroke="1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Event</a:t>
            </a: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 Handling with the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‘DOM’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 bwMode="auto"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 bwMode="auto">
          <a:xfrm flipH="0" flipV="0">
            <a:off x="1630374" y="1261474"/>
            <a:ext cx="1569249" cy="58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Interactions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 bwMode="auto">
          <a:xfrm flipH="0" flipV="0">
            <a:off x="3444499" y="1340824"/>
            <a:ext cx="5438374" cy="8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provides a wide range of methods and properties that can be used to handle user interactions with web pages, such as clicks, key presses, and mouse movements.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 bwMode="auto"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Listeners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 bwMode="auto">
          <a:xfrm flipH="0" flipV="0">
            <a:off x="3763487" y="2103070"/>
            <a:ext cx="4873324" cy="104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addEventListener() method can be used to attach event listeners to specific elements in the DOM, allowing developers to execute JavaScript code in response to user interactions.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4" name="Google Shape;644;p34"/>
          <p:cNvSpPr txBox="1"/>
          <p:nvPr>
            <p:ph type="subTitle" idx="429496729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/>
          <p:nvPr>
            <p:ph type="subTitle" idx="429496729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/>
          <p:nvPr>
            <p:ph type="subTitle" idx="429496729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>
            <a:cxnSpLocks/>
            <a:endCxn id="651" idx="4"/>
          </p:cNvCxnSpPr>
          <p:nvPr/>
        </p:nvCxnSpPr>
        <p:spPr bwMode="auto">
          <a:xfrm rot="5399977" flipH="0" flipV="0">
            <a:off x="768195" y="1764266"/>
            <a:ext cx="1139358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 bwMode="auto">
          <a:xfrm rot="0" flipH="0" flipV="0">
            <a:off x="1337874" y="1553674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cxnSpLocks/>
          </p:cNvCxnSpPr>
          <p:nvPr/>
        </p:nvCxnSpPr>
        <p:spPr bwMode="auto">
          <a:xfrm>
            <a:off x="1337874" y="2315887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 bwMode="auto"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5" name="Google Shape;655;p34"/>
          <p:cNvSpPr/>
          <p:nvPr/>
        </p:nvSpPr>
        <p:spPr bwMode="auto"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9674926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933712" y="2893395"/>
            <a:ext cx="3500137" cy="1655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2023-03-01T15:55:07Z</dcterms:modified>
  <cp:category/>
  <cp:contentStatus/>
  <cp:version/>
</cp:coreProperties>
</file>