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1" r:id="rId4"/>
    <p:sldId id="272" r:id="rId5"/>
    <p:sldId id="273" r:id="rId6"/>
    <p:sldId id="275" r:id="rId7"/>
    <p:sldId id="274" r:id="rId8"/>
    <p:sldId id="257" r:id="rId9"/>
    <p:sldId id="258" r:id="rId10"/>
    <p:sldId id="268" r:id="rId11"/>
    <p:sldId id="269" r:id="rId12"/>
    <p:sldId id="263" r:id="rId13"/>
    <p:sldId id="259" r:id="rId14"/>
    <p:sldId id="277" r:id="rId15"/>
    <p:sldId id="276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3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CDA-DA3C-452F-A02F-7CDC5223E7BC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B515-BDAE-4B7E-9C19-375623BB39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6292" y="1261513"/>
            <a:ext cx="9144000" cy="1077848"/>
          </a:xfrm>
        </p:spPr>
        <p:txBody>
          <a:bodyPr/>
          <a:lstStyle/>
          <a:p>
            <a:r>
              <a:rPr lang="zh-CN" altLang="en-US" dirty="0"/>
              <a:t>课堂签到系统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01211" y="2601119"/>
            <a:ext cx="4216924" cy="1655762"/>
          </a:xfrm>
        </p:spPr>
        <p:txBody>
          <a:bodyPr/>
          <a:lstStyle/>
          <a:p>
            <a:pPr algn="l"/>
            <a:r>
              <a:rPr lang="zh-CN" altLang="en-US" dirty="0"/>
              <a:t>刘斯昊：安卓端</a:t>
            </a:r>
            <a:r>
              <a:rPr lang="en-US" altLang="zh-CN" dirty="0"/>
              <a:t>-</a:t>
            </a:r>
            <a:r>
              <a:rPr lang="zh-CN" altLang="en-US" dirty="0"/>
              <a:t>教师</a:t>
            </a:r>
            <a:r>
              <a:rPr lang="en-US" altLang="zh-CN" dirty="0"/>
              <a:t>APP</a:t>
            </a:r>
          </a:p>
          <a:p>
            <a:pPr algn="l"/>
            <a:r>
              <a:rPr lang="zh-CN" altLang="en-US" dirty="0"/>
              <a:t>杨伯益：安卓端</a:t>
            </a:r>
            <a:r>
              <a:rPr lang="en-US" altLang="zh-CN" dirty="0"/>
              <a:t>-</a:t>
            </a:r>
            <a:r>
              <a:rPr lang="zh-CN" altLang="en-US" dirty="0"/>
              <a:t>学生</a:t>
            </a:r>
            <a:r>
              <a:rPr lang="en-US" altLang="zh-CN" dirty="0"/>
              <a:t>APP</a:t>
            </a:r>
          </a:p>
          <a:p>
            <a:pPr algn="l"/>
            <a:r>
              <a:rPr lang="zh-CN" altLang="en-US" dirty="0"/>
              <a:t>张家合：</a:t>
            </a:r>
            <a:r>
              <a:rPr lang="en-US" altLang="zh-CN" dirty="0"/>
              <a:t>WEB</a:t>
            </a:r>
            <a:r>
              <a:rPr lang="zh-CN" altLang="en-US" dirty="0"/>
              <a:t>端</a:t>
            </a:r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数据库设计初始版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07585"/>
          </a:xfrm>
        </p:spPr>
        <p:txBody>
          <a:bodyPr/>
          <a:lstStyle/>
          <a:p>
            <a:r>
              <a:rPr lang="zh-CN" dirty="0"/>
              <a:t>学生表：</a:t>
            </a:r>
          </a:p>
          <a:p>
            <a:pPr lvl="1"/>
            <a:r>
              <a:rPr lang="zh-CN" dirty="0"/>
              <a:t>学号，密码，姓名，专业，年级，班级</a:t>
            </a:r>
          </a:p>
          <a:p>
            <a:r>
              <a:rPr lang="zh-CN" altLang="en-US" dirty="0"/>
              <a:t>教师表：</a:t>
            </a:r>
          </a:p>
          <a:p>
            <a:pPr lvl="1"/>
            <a:r>
              <a:rPr lang="zh-CN" altLang="en-US" sz="2400" dirty="0"/>
              <a:t>学工号，密码，姓名，介绍</a:t>
            </a:r>
          </a:p>
          <a:p>
            <a:r>
              <a:rPr lang="zh-CN" altLang="en-US" dirty="0"/>
              <a:t>班级表</a:t>
            </a:r>
          </a:p>
          <a:p>
            <a:pPr lvl="1"/>
            <a:r>
              <a:rPr lang="zh-CN" altLang="en-US" sz="2400" dirty="0"/>
              <a:t>班级号，班级名称</a:t>
            </a:r>
            <a:endParaRPr lang="zh-CN" altLang="en-US" dirty="0"/>
          </a:p>
          <a:p>
            <a:r>
              <a:rPr lang="zh-CN" altLang="en-US" dirty="0"/>
              <a:t>学生班级关联表</a:t>
            </a:r>
          </a:p>
          <a:p>
            <a:r>
              <a:rPr lang="zh-CN" altLang="en-US" dirty="0"/>
              <a:t>教师班级关联表</a:t>
            </a:r>
          </a:p>
          <a:p>
            <a:r>
              <a:rPr lang="zh-CN" altLang="en-US" dirty="0"/>
              <a:t>签到表</a:t>
            </a:r>
          </a:p>
          <a:p>
            <a:pPr lvl="1"/>
            <a:r>
              <a:rPr lang="zh-CN" altLang="en-US" dirty="0"/>
              <a:t>学号，班级号，是否签到（0旷1到），签到开始时间，签到时间</a:t>
            </a:r>
          </a:p>
          <a:p>
            <a:pPr lvl="1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  <a:r>
              <a:rPr lang="zh-CN" altLang="en-US" b="1" dirty="0"/>
              <a:t>优化版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075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在进一步的思考后，我们明确了签到是由老师发起，再由学生来进行签到的，所以只有在教师端进行发起签到之后才能写入签到开始时间，于是我们将签到表进行了拆分，并与教师表进行关联。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教师发布签到表：</a:t>
            </a:r>
          </a:p>
          <a:p>
            <a:pPr lvl="1"/>
            <a:r>
              <a:rPr lang="zh-CN" altLang="en-US" dirty="0"/>
              <a:t>职工号(外键)，班级号(外键)，发布时间，签到码（后台自动生成并展示给老师，老师告诉学生）</a:t>
            </a:r>
            <a:endParaRPr lang="en-US" altLang="zh-CN" dirty="0"/>
          </a:p>
          <a:p>
            <a:r>
              <a:rPr lang="zh-CN" altLang="en-US" dirty="0"/>
              <a:t>学生签到表：</a:t>
            </a:r>
          </a:p>
          <a:p>
            <a:pPr lvl="1"/>
            <a:r>
              <a:rPr lang="zh-CN" altLang="en-US" dirty="0"/>
              <a:t>学生学号(外键)，班级号(外键)，签到码，签到时间，经度，纬度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F08A99-8864-4DDE-9E8F-57D4446C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76" y="579079"/>
            <a:ext cx="8899071" cy="5913796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1" y="250749"/>
            <a:ext cx="7381188" cy="6155408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49E6C-FE8F-49BD-B01F-C4AB0DF6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签到传输数据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0B8F-9E6F-4913-88FA-B819B717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老师的职工号、学生的学号等信息在第一次使用</a:t>
            </a:r>
            <a:r>
              <a:rPr lang="en-US" altLang="zh-CN" dirty="0"/>
              <a:t>app</a:t>
            </a:r>
            <a:r>
              <a:rPr lang="zh-CN" altLang="en-US" dirty="0"/>
              <a:t>时保存到手机本地</a:t>
            </a:r>
            <a:r>
              <a:rPr lang="en-US" altLang="zh-CN" dirty="0" err="1"/>
              <a:t>sqlite</a:t>
            </a:r>
            <a:r>
              <a:rPr lang="zh-CN" altLang="en-US" dirty="0"/>
              <a:t>数据库中</a:t>
            </a:r>
            <a:endParaRPr lang="en-US" altLang="zh-CN" dirty="0"/>
          </a:p>
          <a:p>
            <a:r>
              <a:rPr lang="zh-CN" altLang="en-US" dirty="0"/>
              <a:t>每次发送请求到后台时，都会带上这些信息，避免需要反复填写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254531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EB0D1-58F0-4A73-B1D7-63AD3005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老师查看签到历史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614AD-37AB-47AB-9E53-9A1E9498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根据老师发起签到表中的</a:t>
            </a:r>
            <a:r>
              <a:rPr lang="en-US" altLang="zh-CN" dirty="0" err="1"/>
              <a:t>start_time</a:t>
            </a:r>
            <a:r>
              <a:rPr lang="zh-CN" altLang="en-US" dirty="0"/>
              <a:t>字段递增即可查看每一次签到</a:t>
            </a:r>
          </a:p>
        </p:txBody>
      </p:sp>
    </p:spTree>
    <p:extLst>
      <p:ext uri="{BB962C8B-B14F-4D97-AF65-F5344CB8AC3E}">
        <p14:creationId xmlns:p14="http://schemas.microsoft.com/office/powerpoint/2010/main" val="83687604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44494-A3FC-42C7-9E1C-76C52475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一些示例语句（后期会优化）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D3CFA-FD73-4F35-97D7-5D0FD2AC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老师发布签到，写入数据库</a:t>
            </a:r>
            <a:endParaRPr lang="en-US" altLang="zh-CN" dirty="0"/>
          </a:p>
          <a:p>
            <a:pPr lvl="1"/>
            <a:r>
              <a:rPr lang="en-US" altLang="zh-CN" dirty="0"/>
              <a:t>Insert into </a:t>
            </a:r>
            <a:r>
              <a:rPr lang="en-US" altLang="zh-CN" dirty="0" err="1"/>
              <a:t>OpenClass</a:t>
            </a:r>
            <a:r>
              <a:rPr lang="en-US" altLang="zh-CN" dirty="0"/>
              <a:t> values(</a:t>
            </a:r>
            <a:r>
              <a:rPr lang="zh-CN" altLang="en-US" dirty="0"/>
              <a:t>职工号，课程号，签到码，发布签到时间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学生成功签到，写入数据库</a:t>
            </a:r>
            <a:endParaRPr lang="en-US" altLang="zh-CN" dirty="0"/>
          </a:p>
          <a:p>
            <a:pPr lvl="1"/>
            <a:r>
              <a:rPr lang="en-US" altLang="zh-CN" dirty="0"/>
              <a:t>Insert into </a:t>
            </a:r>
            <a:r>
              <a:rPr lang="en-US" altLang="zh-CN" dirty="0" err="1"/>
              <a:t>SignUp</a:t>
            </a:r>
            <a:r>
              <a:rPr lang="en-US" altLang="zh-CN" dirty="0"/>
              <a:t> values(</a:t>
            </a:r>
            <a:r>
              <a:rPr lang="zh-CN" altLang="en-US" dirty="0"/>
              <a:t>学号，课程号，实际签到时间，签到码，经度，纬度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老师根据职工号和课程号查看历史签到信息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zh-CN" altLang="en-US" dirty="0"/>
              <a:t>发起签到时间，签到码</a:t>
            </a:r>
            <a:r>
              <a:rPr lang="en-US" altLang="zh-CN" dirty="0"/>
              <a:t> from </a:t>
            </a:r>
            <a:r>
              <a:rPr lang="en-US" altLang="zh-CN" dirty="0" err="1"/>
              <a:t>OpenClass</a:t>
            </a:r>
            <a:r>
              <a:rPr lang="en-US" altLang="zh-CN" dirty="0"/>
              <a:t>  where </a:t>
            </a:r>
            <a:r>
              <a:rPr lang="en-US" altLang="zh-CN" dirty="0" err="1"/>
              <a:t>tid</a:t>
            </a:r>
            <a:r>
              <a:rPr lang="en-US" altLang="zh-CN" dirty="0"/>
              <a:t>=</a:t>
            </a:r>
            <a:r>
              <a:rPr lang="zh-CN" altLang="en-US" dirty="0"/>
              <a:t>职工号 </a:t>
            </a:r>
            <a:r>
              <a:rPr lang="en-US" altLang="zh-CN" dirty="0"/>
              <a:t>and </a:t>
            </a:r>
            <a:r>
              <a:rPr lang="en-US" altLang="zh-CN" dirty="0" err="1"/>
              <a:t>cid</a:t>
            </a:r>
            <a:r>
              <a:rPr lang="en-US" altLang="zh-CN" dirty="0"/>
              <a:t>=</a:t>
            </a:r>
            <a:r>
              <a:rPr lang="zh-CN" altLang="en-US" dirty="0"/>
              <a:t>课程号</a:t>
            </a:r>
            <a:r>
              <a:rPr lang="en-US" altLang="zh-CN" dirty="0"/>
              <a:t> order by </a:t>
            </a:r>
            <a:r>
              <a:rPr lang="en-US" altLang="zh-CN" dirty="0" err="1"/>
              <a:t>start_time</a:t>
            </a:r>
            <a:r>
              <a:rPr lang="en-US" altLang="zh-CN" dirty="0"/>
              <a:t>; </a:t>
            </a:r>
          </a:p>
          <a:p>
            <a:r>
              <a:rPr lang="zh-CN" altLang="en-US" dirty="0"/>
              <a:t>老师根据签到码和课程号查看旷课学生</a:t>
            </a:r>
            <a:endParaRPr lang="en-US" altLang="zh-CN" dirty="0"/>
          </a:p>
          <a:p>
            <a:pPr lvl="1"/>
            <a:r>
              <a:rPr lang="en-US" altLang="zh-CN" dirty="0"/>
              <a:t>Select * from Student where </a:t>
            </a:r>
            <a:r>
              <a:rPr lang="en-US" altLang="zh-CN" dirty="0" err="1"/>
              <a:t>sid</a:t>
            </a:r>
            <a:r>
              <a:rPr lang="en-US" altLang="zh-CN" dirty="0"/>
              <a:t> not in (select </a:t>
            </a:r>
            <a:r>
              <a:rPr lang="en-US" altLang="zh-CN" dirty="0" err="1"/>
              <a:t>sid</a:t>
            </a:r>
            <a:r>
              <a:rPr lang="en-US" altLang="zh-CN" dirty="0"/>
              <a:t> from </a:t>
            </a:r>
            <a:r>
              <a:rPr lang="en-US" altLang="zh-CN" dirty="0" err="1"/>
              <a:t>SignUp</a:t>
            </a:r>
            <a:r>
              <a:rPr lang="en-US" altLang="zh-CN" dirty="0"/>
              <a:t> where version=</a:t>
            </a:r>
            <a:r>
              <a:rPr lang="zh-CN" altLang="en-US" dirty="0"/>
              <a:t>签到码</a:t>
            </a:r>
            <a:r>
              <a:rPr lang="en-US" altLang="zh-CN" dirty="0"/>
              <a:t>) and </a:t>
            </a:r>
            <a:r>
              <a:rPr lang="en-US" altLang="zh-CN" dirty="0" err="1"/>
              <a:t>sid</a:t>
            </a:r>
            <a:r>
              <a:rPr lang="en-US" altLang="zh-CN" dirty="0"/>
              <a:t> in (select </a:t>
            </a:r>
            <a:r>
              <a:rPr lang="en-US" altLang="zh-CN" dirty="0" err="1"/>
              <a:t>sid</a:t>
            </a:r>
            <a:r>
              <a:rPr lang="en-US" altLang="zh-CN" dirty="0"/>
              <a:t> from </a:t>
            </a:r>
            <a:r>
              <a:rPr lang="en-US" altLang="zh-CN" dirty="0" err="1"/>
              <a:t>StudentClass</a:t>
            </a:r>
            <a:r>
              <a:rPr lang="en-US" altLang="zh-CN" dirty="0"/>
              <a:t> where </a:t>
            </a:r>
            <a:r>
              <a:rPr lang="en-US" altLang="zh-CN" dirty="0" err="1"/>
              <a:t>cid</a:t>
            </a:r>
            <a:r>
              <a:rPr lang="en-US" altLang="zh-CN" dirty="0"/>
              <a:t>=</a:t>
            </a:r>
            <a:r>
              <a:rPr lang="zh-CN" altLang="en-US" dirty="0"/>
              <a:t>课程号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3377430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功能流程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06" y="685636"/>
            <a:ext cx="8296275" cy="5629275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学生端：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加入课程：按照课程号加入课程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课程签到：按照教师给出的签到码进行签到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查看个人签到历史情况：按照时间给出签到列表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教师端：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创建课程：填入课程信息，生成课程码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课堂签到：发起签到，生成签到码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查看所有签到情况：按照时间列表给出所有学生签到情况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核心功能流程介绍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web</a:t>
            </a:r>
            <a:r>
              <a:rPr lang="zh-CN" altLang="en-US" dirty="0"/>
              <a:t>端：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功能繁杂、多样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Excel</a:t>
            </a:r>
            <a:r>
              <a:rPr lang="zh-CN" altLang="en-US" dirty="0"/>
              <a:t>导入学生到班级表：在前端使用</a:t>
            </a:r>
            <a:r>
              <a:rPr lang="en-US" altLang="zh-CN" dirty="0"/>
              <a:t>js</a:t>
            </a: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数据，封装成请求体，传入后端写入数据库。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关于学生查看签到信息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在老师发起签到后，学生端便能在课程信息页面获取到签到信息，当时间超时后，签到消息便不再显示。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关于老师查看签到信息功能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方案一</a:t>
            </a:r>
            <a:r>
              <a:rPr lang="zh-CN" altLang="en-US" dirty="0"/>
              <a:t>：实时显示，创建一个单独的线程，每隔数秒后向后端发起请求，获取签到情况，模拟出实时显示签到信息功能。</a:t>
            </a:r>
          </a:p>
          <a:p>
            <a:pPr marL="0" indent="0">
              <a:buNone/>
            </a:pPr>
            <a:r>
              <a:rPr lang="zh-CN" altLang="en-US" b="1" dirty="0"/>
              <a:t>方案二：</a:t>
            </a:r>
            <a:r>
              <a:rPr lang="zh-CN" altLang="en-US" dirty="0"/>
              <a:t>手动刷新，以下拉刷新的方式向后端发起请求，获取此时的签到情况。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数据库：</a:t>
            </a:r>
            <a:r>
              <a:rPr lang="en-US" altLang="zh-CN" dirty="0"/>
              <a:t>MySQL</a:t>
            </a:r>
          </a:p>
          <a:p>
            <a:r>
              <a:rPr lang="zh-CN" altLang="en-US" dirty="0"/>
              <a:t>后台：</a:t>
            </a:r>
            <a:r>
              <a:rPr lang="en-US" altLang="zh-CN" dirty="0"/>
              <a:t>Java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：</a:t>
            </a:r>
            <a:r>
              <a:rPr lang="en-US" altLang="zh-CN" dirty="0"/>
              <a:t>Vue.js</a:t>
            </a:r>
          </a:p>
          <a:p>
            <a:r>
              <a:rPr lang="zh-CN" altLang="en-US" dirty="0"/>
              <a:t>安卓：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存储学生、教师基本信息</a:t>
            </a:r>
            <a:endParaRPr lang="en-US" altLang="zh-CN" dirty="0"/>
          </a:p>
          <a:p>
            <a:r>
              <a:rPr lang="zh-CN" altLang="en-US" dirty="0"/>
              <a:t>存储课程信息</a:t>
            </a:r>
            <a:endParaRPr lang="en-US" altLang="zh-CN" dirty="0"/>
          </a:p>
          <a:p>
            <a:r>
              <a:rPr lang="zh-CN" altLang="en-US" dirty="0"/>
              <a:t>存储签到信息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686</Words>
  <Application>Microsoft Office PowerPoint</Application>
  <PresentationFormat>宽屏</PresentationFormat>
  <Paragraphs>73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Office 主题​​</vt:lpstr>
      <vt:lpstr>课堂签到系统</vt:lpstr>
      <vt:lpstr>功能流程</vt:lpstr>
      <vt:lpstr>核心功能流程介绍</vt:lpstr>
      <vt:lpstr>核心功能流程介绍</vt:lpstr>
      <vt:lpstr>核心功能流程介绍</vt:lpstr>
      <vt:lpstr>关于学生查看签到信息</vt:lpstr>
      <vt:lpstr>关于老师查看签到信息功能</vt:lpstr>
      <vt:lpstr>技术实现</vt:lpstr>
      <vt:lpstr>数据库设计</vt:lpstr>
      <vt:lpstr>数据库设计初始版</vt:lpstr>
      <vt:lpstr>数据库设计优化版</vt:lpstr>
      <vt:lpstr>UML图</vt:lpstr>
      <vt:lpstr>ER图</vt:lpstr>
      <vt:lpstr>签到传输数据</vt:lpstr>
      <vt:lpstr>老师查看签到历史</vt:lpstr>
      <vt:lpstr>一些示例语句（后期会优化）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课堂签到系统</dc:title>
  <dc:creator>杨 伯益</dc:creator>
  <cp:lastModifiedBy>杨 伯益</cp:lastModifiedBy>
  <cp:revision>14</cp:revision>
  <dcterms:created xsi:type="dcterms:W3CDTF">2020-10-27T08:57:00Z</dcterms:created>
  <dcterms:modified xsi:type="dcterms:W3CDTF">2020-11-09T12:08:09Z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