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70" r:id="rId4"/>
    <p:sldId id="268" r:id="rId5"/>
    <p:sldId id="258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89" y="80664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归并排序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分而治之</a:t>
            </a:r>
            <a:endParaRPr lang="zh-CN" altLang="en-US" sz="3200" b="1" dirty="0"/>
          </a:p>
        </p:txBody>
      </p:sp>
      <p:sp>
        <p:nvSpPr>
          <p:cNvPr id="5" name="圆角矩形 4"/>
          <p:cNvSpPr/>
          <p:nvPr/>
        </p:nvSpPr>
        <p:spPr>
          <a:xfrm>
            <a:off x="2541067" y="105273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89139" y="105273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23134" y="10750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71206" y="10750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27662" y="10703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775734" y="1070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09729" y="10926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57801" y="10927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109019" y="162880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627784" y="162880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31840" y="16511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635896" y="165112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779009" y="17008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98667" y="170080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804248" y="167714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309829" y="167715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388939" y="22048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07704" y="220486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131840" y="22048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621187" y="220486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148064" y="22392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637411" y="22392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020272" y="226159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7564721" y="22615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971600" y="292494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042984" y="29249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982280" y="292494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981227" y="292494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862229" y="290261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853435" y="290262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89539" y="292494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797651" y="29249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1388939" y="371703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892995" y="371703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117131" y="371703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621187" y="371703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133355" y="375144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637411" y="375144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7077571" y="377376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7564721" y="37890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691680" y="4149081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851920" y="4149080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853435" y="4183491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7869659" y="4241210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1748979" y="465313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2253035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2757091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261147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285755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5781427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6285483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789539" y="46531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3491880" y="5085184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6516216" y="5085184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2771800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3275856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3779912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4283968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4788024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5292080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5796136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6300192" y="573325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1979712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24860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61779" y="165112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09851" y="16511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08782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14379" y="16464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848374" y="16687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444208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226714" y="2060849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690543" y="2060848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682" y="2852936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left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2852936"/>
            <a:ext cx="68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right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3975447"/>
            <a:ext cx="236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middle_value</a:t>
            </a:r>
            <a:r>
              <a:rPr lang="en-US" altLang="zh-CN" sz="2400" b="1" dirty="0" smtClean="0"/>
              <a:t> = </a:t>
            </a:r>
            <a:r>
              <a:rPr lang="en-US" altLang="zh-CN" sz="2400" b="1" dirty="0"/>
              <a:t>5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0783" y="4593902"/>
            <a:ext cx="490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</a:t>
            </a:r>
            <a:r>
              <a:rPr lang="zh-CN" altLang="en-US" b="1" dirty="0" smtClean="0"/>
              <a:t>找</a:t>
            </a:r>
            <a:r>
              <a:rPr lang="zh-CN" altLang="en-US" b="1" dirty="0" smtClean="0"/>
              <a:t>比基准值大的移动到后面</a:t>
            </a:r>
            <a:endParaRPr lang="en-US" altLang="zh-CN" b="1" dirty="0" smtClean="0"/>
          </a:p>
          <a:p>
            <a:r>
              <a:rPr lang="en-US" altLang="zh-CN" b="1" dirty="0"/>
              <a:t>right</a:t>
            </a:r>
            <a:r>
              <a:rPr lang="zh-CN" altLang="en-US" b="1" dirty="0" smtClean="0"/>
              <a:t>找</a:t>
            </a:r>
            <a:r>
              <a:rPr lang="zh-CN" altLang="en-US" b="1" dirty="0" smtClean="0"/>
              <a:t>比基准值小的移动到前面</a:t>
            </a:r>
            <a:endParaRPr lang="en-US" altLang="zh-CN" b="1" dirty="0" smtClean="0"/>
          </a:p>
          <a:p>
            <a:r>
              <a:rPr lang="zh-CN" altLang="en-US" b="1" dirty="0" smtClean="0"/>
              <a:t>等</a:t>
            </a:r>
            <a:r>
              <a:rPr lang="en-US" altLang="zh-CN" b="1" dirty="0"/>
              <a:t>left</a:t>
            </a:r>
            <a:r>
              <a:rPr lang="zh-CN" altLang="en-US" b="1" dirty="0" smtClean="0"/>
              <a:t>和</a:t>
            </a:r>
            <a:r>
              <a:rPr lang="en-US" altLang="zh-CN" b="1" dirty="0"/>
              <a:t>right</a:t>
            </a:r>
            <a:r>
              <a:rPr lang="zh-CN" altLang="en-US" b="1" dirty="0" smtClean="0"/>
              <a:t>碰撞</a:t>
            </a:r>
            <a:r>
              <a:rPr lang="zh-CN" altLang="en-US" b="1" dirty="0" smtClean="0"/>
              <a:t>的时候就是基准值所在的位置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604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3413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</a:t>
            </a:r>
            <a:r>
              <a:rPr lang="zh-CN" altLang="en-US" sz="2800" b="1" dirty="0" smtClean="0"/>
              <a:t>排序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过程演示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1979712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24860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61779" y="165112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909851" y="16511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08782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14379" y="16464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848374" y="166876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444208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226714" y="2060849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690543" y="2060848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38682" y="2852936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left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72200" y="2852936"/>
            <a:ext cx="68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right</a:t>
            </a:r>
            <a:endParaRPr lang="zh-CN" altLang="en-US" b="1" dirty="0"/>
          </a:p>
        </p:txBody>
      </p:sp>
      <p:sp>
        <p:nvSpPr>
          <p:cNvPr id="17" name="TextBox 15"/>
          <p:cNvSpPr txBox="1"/>
          <p:nvPr/>
        </p:nvSpPr>
        <p:spPr>
          <a:xfrm>
            <a:off x="611560" y="4077072"/>
            <a:ext cx="236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middle_value</a:t>
            </a:r>
            <a:r>
              <a:rPr lang="en-US" altLang="zh-CN" sz="2400" b="1" dirty="0" smtClean="0"/>
              <a:t> = </a:t>
            </a:r>
            <a:r>
              <a:rPr lang="en-US" altLang="zh-CN" sz="2400" b="1" dirty="0"/>
              <a:t>5</a:t>
            </a:r>
            <a:endParaRPr lang="zh-CN" altLang="en-US" sz="2000" b="1" dirty="0"/>
          </a:p>
        </p:txBody>
      </p:sp>
      <p:sp>
        <p:nvSpPr>
          <p:cNvPr id="18" name="TextBox 26"/>
          <p:cNvSpPr txBox="1"/>
          <p:nvPr/>
        </p:nvSpPr>
        <p:spPr>
          <a:xfrm>
            <a:off x="610783" y="4695527"/>
            <a:ext cx="490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</a:t>
            </a:r>
            <a:r>
              <a:rPr lang="zh-CN" altLang="en-US" b="1" dirty="0" smtClean="0"/>
              <a:t>找</a:t>
            </a:r>
            <a:r>
              <a:rPr lang="zh-CN" altLang="en-US" b="1" dirty="0" smtClean="0"/>
              <a:t>比基准值大的移动到后面</a:t>
            </a:r>
            <a:endParaRPr lang="en-US" altLang="zh-CN" b="1" dirty="0" smtClean="0"/>
          </a:p>
          <a:p>
            <a:r>
              <a:rPr lang="en-US" altLang="zh-CN" b="1" dirty="0"/>
              <a:t>right</a:t>
            </a:r>
            <a:r>
              <a:rPr lang="zh-CN" altLang="en-US" b="1" dirty="0" smtClean="0"/>
              <a:t>找</a:t>
            </a:r>
            <a:r>
              <a:rPr lang="zh-CN" altLang="en-US" b="1" dirty="0" smtClean="0"/>
              <a:t>比基准值小的移动到前面</a:t>
            </a:r>
            <a:endParaRPr lang="en-US" altLang="zh-CN" b="1" dirty="0" smtClean="0"/>
          </a:p>
          <a:p>
            <a:r>
              <a:rPr lang="zh-CN" altLang="en-US" b="1" dirty="0" smtClean="0"/>
              <a:t>等</a:t>
            </a:r>
            <a:r>
              <a:rPr lang="en-US" altLang="zh-CN" b="1" dirty="0"/>
              <a:t>left</a:t>
            </a:r>
            <a:r>
              <a:rPr lang="zh-CN" altLang="en-US" b="1" dirty="0" smtClean="0"/>
              <a:t>和</a:t>
            </a:r>
            <a:r>
              <a:rPr lang="en-US" altLang="zh-CN" b="1" dirty="0"/>
              <a:t>right</a:t>
            </a:r>
            <a:r>
              <a:rPr lang="zh-CN" altLang="en-US" b="1" dirty="0" smtClean="0"/>
              <a:t>碰撞</a:t>
            </a:r>
            <a:r>
              <a:rPr lang="zh-CN" altLang="en-US" b="1" dirty="0" smtClean="0"/>
              <a:t>的时候就是基准值所在的位置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8808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4283968" y="105273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61779" y="165112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868144" y="165112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08782" y="162880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14379" y="164643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923928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530970" y="2060849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572000" y="2348881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2938" y="2852936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left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48007" y="3100898"/>
            <a:ext cx="68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right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3975447"/>
            <a:ext cx="236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middle_value</a:t>
            </a:r>
            <a:r>
              <a:rPr lang="en-US" altLang="zh-CN" sz="2400" b="1" dirty="0" smtClean="0"/>
              <a:t> = </a:t>
            </a:r>
            <a:r>
              <a:rPr lang="en-US" altLang="zh-CN" sz="2400" b="1" dirty="0"/>
              <a:t>5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0783" y="4593902"/>
            <a:ext cx="490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</a:t>
            </a:r>
            <a:r>
              <a:rPr lang="zh-CN" altLang="en-US" b="1" dirty="0" smtClean="0"/>
              <a:t>找</a:t>
            </a:r>
            <a:r>
              <a:rPr lang="zh-CN" altLang="en-US" b="1" dirty="0" smtClean="0"/>
              <a:t>比基准值大的移动到后面</a:t>
            </a:r>
            <a:endParaRPr lang="en-US" altLang="zh-CN" b="1" dirty="0" smtClean="0"/>
          </a:p>
          <a:p>
            <a:r>
              <a:rPr lang="en-US" altLang="zh-CN" b="1" dirty="0"/>
              <a:t>right</a:t>
            </a:r>
            <a:r>
              <a:rPr lang="zh-CN" altLang="en-US" b="1" dirty="0" smtClean="0"/>
              <a:t>找</a:t>
            </a:r>
            <a:r>
              <a:rPr lang="zh-CN" altLang="en-US" b="1" dirty="0" smtClean="0"/>
              <a:t>比基准值小的移动到前面</a:t>
            </a:r>
            <a:endParaRPr lang="en-US" altLang="zh-CN" b="1" dirty="0" smtClean="0"/>
          </a:p>
          <a:p>
            <a:r>
              <a:rPr lang="zh-CN" altLang="en-US" b="1" dirty="0" smtClean="0"/>
              <a:t>等</a:t>
            </a:r>
            <a:r>
              <a:rPr lang="en-US" altLang="zh-CN" b="1" dirty="0"/>
              <a:t>left</a:t>
            </a:r>
            <a:r>
              <a:rPr lang="zh-CN" altLang="en-US" b="1" dirty="0" smtClean="0"/>
              <a:t>和</a:t>
            </a:r>
            <a:r>
              <a:rPr lang="en-US" altLang="zh-CN" b="1" dirty="0"/>
              <a:t>right</a:t>
            </a:r>
            <a:r>
              <a:rPr lang="zh-CN" altLang="en-US" b="1" dirty="0" smtClean="0"/>
              <a:t>碰撞</a:t>
            </a:r>
            <a:r>
              <a:rPr lang="zh-CN" altLang="en-US" b="1" dirty="0" smtClean="0"/>
              <a:t>的时候就是基准值所在的位置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2627784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444208" y="162879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02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147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4293394" y="2924944"/>
            <a:ext cx="288032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添加</a:t>
            </a:r>
            <a:r>
              <a:rPr lang="zh-CN" altLang="en-US" sz="2800" b="1" dirty="0" smtClean="0"/>
              <a:t>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3510" y="377736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</a:t>
            </a:r>
            <a:endParaRPr lang="en-US" altLang="zh-CN" sz="3200" dirty="0" smtClean="0"/>
          </a:p>
        </p:txBody>
      </p:sp>
      <p:sp>
        <p:nvSpPr>
          <p:cNvPr id="20" name="椭圆 19"/>
          <p:cNvSpPr/>
          <p:nvPr/>
        </p:nvSpPr>
        <p:spPr>
          <a:xfrm>
            <a:off x="4860032" y="356329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4644008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70582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73967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80196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04048" y="399534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220582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333775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69018" y="338775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广度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7090" y="665795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B C D 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16845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9632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90652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242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16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918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735242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490227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597685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156850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78029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33975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52779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7504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99592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81026" y="4086795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83113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547664" y="4715421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788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4992" y="148252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1 2 4 8 9 5 10 3 6 </a:t>
            </a:r>
            <a:r>
              <a:rPr lang="en-US" altLang="zh-CN" sz="2800" dirty="0" smtClean="0"/>
              <a:t>7</a:t>
            </a:r>
            <a:endParaRPr lang="en-US" altLang="zh-CN" sz="2800" dirty="0" smtClean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8 4 9 2 10 5 1 6 3 </a:t>
            </a:r>
            <a:r>
              <a:rPr lang="en-US" altLang="zh-CN" sz="2800" dirty="0" smtClean="0"/>
              <a:t>7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后序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8 9 4 10 5 2 6 7 3 </a:t>
            </a:r>
            <a:r>
              <a:rPr lang="en-US" altLang="zh-CN" sz="2800" dirty="0" smtClean="0"/>
              <a:t>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46465" y="163381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489252" y="266767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020272" y="272995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32040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014244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721500" y="392333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5964862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6719847" y="213381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855450" y="3265748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386470" y="331574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307649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84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小明爬楼梯，一次只能上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级或者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级台阶，一共有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级台阶，一共有多少种</a:t>
            </a:r>
            <a:r>
              <a:rPr lang="zh-CN" altLang="en-US" sz="2000" b="1" dirty="0" smtClean="0"/>
              <a:t>方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法</a:t>
            </a:r>
            <a:r>
              <a:rPr lang="zh-CN" altLang="en-US" sz="2000" b="1" dirty="0"/>
              <a:t>上台阶？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70080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70080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5896" y="170080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170080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04248" y="170080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290" y="2987660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1 1 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2996952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1 1 1 </a:t>
            </a:r>
          </a:p>
          <a:p>
            <a:r>
              <a:rPr lang="en-US" altLang="zh-CN" dirty="0" smtClean="0"/>
              <a:t>1 2</a:t>
            </a:r>
          </a:p>
          <a:p>
            <a:r>
              <a:rPr lang="en-US" altLang="zh-CN" dirty="0" smtClean="0"/>
              <a:t>2 1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948751"/>
            <a:ext cx="864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1 1 1 1 </a:t>
            </a:r>
          </a:p>
          <a:p>
            <a:r>
              <a:rPr lang="en-US" altLang="zh-CN" dirty="0" smtClean="0"/>
              <a:t>1 2 1</a:t>
            </a:r>
          </a:p>
          <a:p>
            <a:r>
              <a:rPr lang="en-US" altLang="zh-CN" dirty="0" smtClean="0"/>
              <a:t>1 1 2</a:t>
            </a:r>
          </a:p>
          <a:p>
            <a:r>
              <a:rPr lang="en-US" altLang="zh-CN" dirty="0" smtClean="0"/>
              <a:t>2 1 1 </a:t>
            </a:r>
          </a:p>
          <a:p>
            <a:r>
              <a:rPr lang="en-US" altLang="zh-CN" dirty="0" smtClean="0"/>
              <a:t>2 2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6013" y="2924944"/>
            <a:ext cx="10342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1 1 1 1 1 </a:t>
            </a:r>
          </a:p>
          <a:p>
            <a:r>
              <a:rPr lang="en-US" altLang="zh-CN" dirty="0" smtClean="0"/>
              <a:t>1 2 1 1</a:t>
            </a:r>
          </a:p>
          <a:p>
            <a:r>
              <a:rPr lang="en-US" altLang="zh-CN" dirty="0" smtClean="0"/>
              <a:t>1 2 2</a:t>
            </a:r>
          </a:p>
          <a:p>
            <a:r>
              <a:rPr lang="en-US" altLang="zh-CN" dirty="0" smtClean="0"/>
              <a:t>1 1 2 1</a:t>
            </a:r>
          </a:p>
          <a:p>
            <a:r>
              <a:rPr lang="en-US" altLang="zh-CN" dirty="0" smtClean="0"/>
              <a:t>1 1 1 2 </a:t>
            </a:r>
          </a:p>
          <a:p>
            <a:r>
              <a:rPr lang="en-US" altLang="zh-CN" dirty="0" smtClean="0"/>
              <a:t>2 1 1 1 </a:t>
            </a:r>
          </a:p>
          <a:p>
            <a:r>
              <a:rPr lang="en-US" altLang="zh-CN" dirty="0" smtClean="0"/>
              <a:t>2 2 1</a:t>
            </a:r>
          </a:p>
          <a:p>
            <a:r>
              <a:rPr lang="en-US" altLang="zh-CN" dirty="0" smtClean="0"/>
              <a:t>2 1 2 </a:t>
            </a:r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种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417948"/>
            <a:ext cx="482536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 2 3 5 8 … …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斐波那契数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像不像递归从内到外回归的过程？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思路：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、递归出口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n=1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或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n=2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、递归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 f(n-1)+f(n-2)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1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419</Words>
  <Application>Microsoft Office PowerPoint</Application>
  <PresentationFormat>全屏显示(4:3)</PresentationFormat>
  <Paragraphs>174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36</cp:revision>
  <dcterms:created xsi:type="dcterms:W3CDTF">2019-12-26T02:09:42Z</dcterms:created>
  <dcterms:modified xsi:type="dcterms:W3CDTF">2020-02-04T10:14:36Z</dcterms:modified>
</cp:coreProperties>
</file>