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32" autoAdjust="0"/>
    <p:restoredTop sz="94660"/>
  </p:normalViewPr>
  <p:slideViewPr>
    <p:cSldViewPr>
      <p:cViewPr varScale="1">
        <p:scale>
          <a:sx n="110" d="100"/>
          <a:sy n="110" d="100"/>
        </p:scale>
        <p:origin x="22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915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763688" y="20608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5767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从尾到头顺序返回</a:t>
            </a:r>
            <a:r>
              <a:rPr lang="en-US" altLang="zh-CN" sz="2800" b="1" dirty="0" err="1" smtClean="0"/>
              <a:t>arrayList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65441" y="205678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6201" y="2704854"/>
            <a:ext cx="951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current</a:t>
            </a:r>
            <a:endParaRPr lang="zh-CN" altLang="en-US" sz="2000" dirty="0"/>
          </a:p>
        </p:txBody>
      </p:sp>
      <p:sp>
        <p:nvSpPr>
          <p:cNvPr id="17" name="TextBox 9"/>
          <p:cNvSpPr txBox="1"/>
          <p:nvPr/>
        </p:nvSpPr>
        <p:spPr>
          <a:xfrm>
            <a:off x="683568" y="3645024"/>
            <a:ext cx="7848871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思路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、从头到尾遍历链表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将每个节点数据按顺序保存到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arrayList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、反转链表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683568" y="4905163"/>
            <a:ext cx="7848871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思路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、从头到尾遍历链表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将每个节点数据依次插入到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arrayList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的头元素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629" y="384240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输出链表中倒数第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个节点元素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734236" y="2010035"/>
            <a:ext cx="1" cy="96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8"/>
          <p:cNvSpPr txBox="1"/>
          <p:nvPr/>
        </p:nvSpPr>
        <p:spPr>
          <a:xfrm>
            <a:off x="714474" y="3429000"/>
            <a:ext cx="7673949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思路：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、先把链表中所有节点数据按相同顺序保存到列表中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、直接返回列表中的倒数第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个元素即可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608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反转链表后输出新链表表头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3839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3048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40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65125" y="1844824"/>
            <a:ext cx="775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771929" y="2083237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6505" y="2627620"/>
            <a:ext cx="9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pre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8" idx="3"/>
          </p:cNvCxnSpPr>
          <p:nvPr/>
        </p:nvCxnSpPr>
        <p:spPr>
          <a:xfrm flipV="1">
            <a:off x="7566885" y="1830581"/>
            <a:ext cx="792042" cy="1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6"/>
          <p:cNvSpPr txBox="1"/>
          <p:nvPr/>
        </p:nvSpPr>
        <p:spPr>
          <a:xfrm>
            <a:off x="332513" y="4329293"/>
            <a:ext cx="3807439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思路：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、先对链表进行反转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、输出新链表头节点即可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296164" y="2083237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26"/>
          <p:cNvSpPr txBox="1"/>
          <p:nvPr/>
        </p:nvSpPr>
        <p:spPr>
          <a:xfrm>
            <a:off x="3860740" y="2627620"/>
            <a:ext cx="9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</a:t>
            </a:r>
            <a:endParaRPr lang="zh-CN" altLang="en-US" dirty="0"/>
          </a:p>
        </p:txBody>
      </p:sp>
      <p:sp>
        <p:nvSpPr>
          <p:cNvPr id="32" name="TextBox 26"/>
          <p:cNvSpPr txBox="1"/>
          <p:nvPr/>
        </p:nvSpPr>
        <p:spPr>
          <a:xfrm>
            <a:off x="4330480" y="4341003"/>
            <a:ext cx="3807439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思路代码：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err="1" smtClean="0">
                <a:solidFill>
                  <a:schemeClr val="tx2"/>
                </a:solidFill>
              </a:rPr>
              <a:t>next_node</a:t>
            </a:r>
            <a:r>
              <a:rPr lang="en-US" altLang="zh-CN" sz="2400" dirty="0" smtClean="0">
                <a:solidFill>
                  <a:schemeClr val="tx2"/>
                </a:solidFill>
              </a:rPr>
              <a:t> =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current.next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current.next</a:t>
            </a:r>
            <a:r>
              <a:rPr lang="en-US" altLang="zh-CN" sz="2400" dirty="0" smtClean="0">
                <a:solidFill>
                  <a:srgbClr val="FF0000"/>
                </a:solidFill>
              </a:rPr>
              <a:t> = pre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pre = current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current 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next_node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648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查找两个链表的第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个公共节点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39552" y="1484784"/>
            <a:ext cx="101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/>
              <a:t>ink_list1</a:t>
            </a:r>
            <a:endParaRPr lang="zh-CN" altLang="en-US" sz="1350" dirty="0"/>
          </a:p>
        </p:txBody>
      </p:sp>
      <p:sp>
        <p:nvSpPr>
          <p:cNvPr id="22" name="矩形 21"/>
          <p:cNvSpPr/>
          <p:nvPr/>
        </p:nvSpPr>
        <p:spPr>
          <a:xfrm>
            <a:off x="2155109" y="1564964"/>
            <a:ext cx="706271" cy="33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100</a:t>
            </a:r>
            <a:endParaRPr lang="zh-CN" altLang="en-US" sz="1350" dirty="0"/>
          </a:p>
        </p:txBody>
      </p:sp>
      <p:cxnSp>
        <p:nvCxnSpPr>
          <p:cNvPr id="23" name="直接箭头连接符 22"/>
          <p:cNvCxnSpPr>
            <a:stCxn id="22" idx="3"/>
          </p:cNvCxnSpPr>
          <p:nvPr/>
        </p:nvCxnSpPr>
        <p:spPr>
          <a:xfrm flipV="1">
            <a:off x="2861380" y="1708265"/>
            <a:ext cx="552734" cy="2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56763" y="1576904"/>
            <a:ext cx="706271" cy="33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200</a:t>
            </a:r>
            <a:endParaRPr lang="zh-CN" altLang="en-US" sz="135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176675" y="1708265"/>
            <a:ext cx="552734" cy="2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792537" y="1576904"/>
            <a:ext cx="706271" cy="33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r>
              <a:rPr lang="en-US" altLang="zh-CN" sz="1350" dirty="0"/>
              <a:t>00</a:t>
            </a:r>
            <a:endParaRPr lang="zh-CN" altLang="en-US" sz="1350" dirty="0"/>
          </a:p>
        </p:txBody>
      </p:sp>
      <p:cxnSp>
        <p:nvCxnSpPr>
          <p:cNvPr id="33" name="直接箭头连接符 32"/>
          <p:cNvCxnSpPr>
            <a:stCxn id="29" idx="3"/>
          </p:cNvCxnSpPr>
          <p:nvPr/>
        </p:nvCxnSpPr>
        <p:spPr>
          <a:xfrm flipV="1">
            <a:off x="5498808" y="1720205"/>
            <a:ext cx="552734" cy="2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51542" y="1523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sz="1350" dirty="0"/>
          </a:p>
        </p:txBody>
      </p:sp>
      <p:sp>
        <p:nvSpPr>
          <p:cNvPr id="35" name="矩形 34"/>
          <p:cNvSpPr/>
          <p:nvPr/>
        </p:nvSpPr>
        <p:spPr>
          <a:xfrm>
            <a:off x="6051543" y="1548721"/>
            <a:ext cx="706271" cy="33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r>
              <a:rPr lang="en-US" altLang="zh-CN" sz="1350" dirty="0"/>
              <a:t>00</a:t>
            </a:r>
            <a:endParaRPr lang="zh-CN" altLang="en-US" sz="1350" dirty="0"/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 flipV="1">
            <a:off x="6757814" y="1692022"/>
            <a:ext cx="552734" cy="2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37833" y="15188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sz="1350" dirty="0"/>
          </a:p>
        </p:txBody>
      </p:sp>
      <p:sp>
        <p:nvSpPr>
          <p:cNvPr id="38" name="文本框 37"/>
          <p:cNvSpPr txBox="1"/>
          <p:nvPr/>
        </p:nvSpPr>
        <p:spPr>
          <a:xfrm>
            <a:off x="490077" y="2213236"/>
            <a:ext cx="101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link_list2</a:t>
            </a: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2105634" y="2293416"/>
            <a:ext cx="706271" cy="33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666</a:t>
            </a:r>
            <a:endParaRPr lang="zh-CN" altLang="en-US" sz="1350" dirty="0"/>
          </a:p>
        </p:txBody>
      </p:sp>
      <p:cxnSp>
        <p:nvCxnSpPr>
          <p:cNvPr id="40" name="直接箭头连接符 39"/>
          <p:cNvCxnSpPr>
            <a:stCxn id="39" idx="3"/>
          </p:cNvCxnSpPr>
          <p:nvPr/>
        </p:nvCxnSpPr>
        <p:spPr>
          <a:xfrm flipV="1">
            <a:off x="2811905" y="2436717"/>
            <a:ext cx="552734" cy="2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407288" y="2305356"/>
            <a:ext cx="706271" cy="33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888</a:t>
            </a:r>
            <a:endParaRPr lang="zh-CN" altLang="en-US" sz="1350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4127200" y="1745795"/>
            <a:ext cx="581742" cy="71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38099" y="2757377"/>
            <a:ext cx="5943598" cy="27699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特点：</a:t>
            </a:r>
            <a:r>
              <a:rPr lang="zh-CN" altLang="en-US" dirty="0"/>
              <a:t>如果有公共节点</a:t>
            </a:r>
            <a:r>
              <a:rPr lang="en-US" altLang="zh-CN" dirty="0"/>
              <a:t>,</a:t>
            </a:r>
            <a:r>
              <a:rPr lang="zh-CN" altLang="en-US" dirty="0"/>
              <a:t>则两个链表从公共节点开始，后面的节点后一定完全相同</a:t>
            </a:r>
            <a:endParaRPr lang="en-US" altLang="zh-CN" dirty="0"/>
          </a:p>
          <a:p>
            <a:r>
              <a:rPr lang="zh-CN" altLang="en-US" dirty="0"/>
              <a:t>链表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100 200 300 400 None</a:t>
            </a:r>
          </a:p>
          <a:p>
            <a:r>
              <a:rPr lang="zh-CN" altLang="en-US" dirty="0"/>
              <a:t>链表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666 888 300 400 None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思路：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         stack1 = []   </a:t>
            </a:r>
            <a:r>
              <a:rPr lang="zh-CN" altLang="en-US" b="1" dirty="0">
                <a:solidFill>
                  <a:srgbClr val="FF0000"/>
                </a:solidFill>
              </a:rPr>
              <a:t>存储第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个链表中的所有节点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         stack2 = []   </a:t>
            </a:r>
            <a:r>
              <a:rPr lang="zh-CN" altLang="en-US" b="1" dirty="0">
                <a:solidFill>
                  <a:srgbClr val="FF0000"/>
                </a:solidFill>
              </a:rPr>
              <a:t>存储第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个链表中的所有节点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sz="1500" b="1" dirty="0">
                <a:solidFill>
                  <a:srgbClr val="FF0000"/>
                </a:solidFill>
              </a:rPr>
              <a:t>Stack1: [ 100 ,200 ,300, 400 ]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Stack2: [ 666, 888, 300, 400]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307</Words>
  <Application>Microsoft Office PowerPoint</Application>
  <PresentationFormat>全屏显示(4:3)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Administrator</cp:lastModifiedBy>
  <cp:revision>49</cp:revision>
  <dcterms:created xsi:type="dcterms:W3CDTF">2020-01-21T03:24:54Z</dcterms:created>
  <dcterms:modified xsi:type="dcterms:W3CDTF">2020-03-13T02:32:19Z</dcterms:modified>
</cp:coreProperties>
</file>