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5BA8-D2DB-4BDC-B9B8-75C6E4EE3B7A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B4BE-DE12-4D0C-AC29-141E1926B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75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5BA8-D2DB-4BDC-B9B8-75C6E4EE3B7A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B4BE-DE12-4D0C-AC29-141E1926B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73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5BA8-D2DB-4BDC-B9B8-75C6E4EE3B7A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B4BE-DE12-4D0C-AC29-141E1926B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20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5BA8-D2DB-4BDC-B9B8-75C6E4EE3B7A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B4BE-DE12-4D0C-AC29-141E1926B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39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5BA8-D2DB-4BDC-B9B8-75C6E4EE3B7A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B4BE-DE12-4D0C-AC29-141E1926B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73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5BA8-D2DB-4BDC-B9B8-75C6E4EE3B7A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B4BE-DE12-4D0C-AC29-141E1926B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84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5BA8-D2DB-4BDC-B9B8-75C6E4EE3B7A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B4BE-DE12-4D0C-AC29-141E1926B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94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5BA8-D2DB-4BDC-B9B8-75C6E4EE3B7A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B4BE-DE12-4D0C-AC29-141E1926B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51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5BA8-D2DB-4BDC-B9B8-75C6E4EE3B7A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B4BE-DE12-4D0C-AC29-141E1926B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17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5BA8-D2DB-4BDC-B9B8-75C6E4EE3B7A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B4BE-DE12-4D0C-AC29-141E1926B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58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5BA8-D2DB-4BDC-B9B8-75C6E4EE3B7A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B4BE-DE12-4D0C-AC29-141E1926B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85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85BA8-D2DB-4BDC-B9B8-75C6E4EE3B7A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5B4BE-DE12-4D0C-AC29-141E1926B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34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7199979" y="1502326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f5</a:t>
            </a:r>
            <a:endParaRPr lang="zh-CN" altLang="en-US" sz="1400" dirty="0"/>
          </a:p>
        </p:txBody>
      </p:sp>
      <p:sp>
        <p:nvSpPr>
          <p:cNvPr id="5" name="椭圆 4"/>
          <p:cNvSpPr/>
          <p:nvPr/>
        </p:nvSpPr>
        <p:spPr>
          <a:xfrm>
            <a:off x="6442766" y="2536185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f4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7973786" y="2598470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f3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885554" y="376032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f3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874814" y="376032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f2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8675014" y="376032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f1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7"/>
            <a:endCxn id="4" idx="3"/>
          </p:cNvCxnSpPr>
          <p:nvPr/>
        </p:nvCxnSpPr>
        <p:spPr>
          <a:xfrm flipV="1">
            <a:off x="6918377" y="2002325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1"/>
          </p:cNvCxnSpPr>
          <p:nvPr/>
        </p:nvCxnSpPr>
        <p:spPr>
          <a:xfrm flipH="1" flipV="1">
            <a:off x="7673362" y="2002326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6780820" y="3134262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8339985" y="3184257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6261164" y="3121971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3423" y="148253"/>
            <a:ext cx="3813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青蛙跳台阶 </a:t>
            </a:r>
            <a:r>
              <a:rPr lang="en-US" altLang="zh-CN" sz="2800" b="1" dirty="0" smtClean="0"/>
              <a:t>– </a:t>
            </a:r>
            <a:r>
              <a:rPr lang="zh-CN" altLang="en-US" sz="2800" b="1" dirty="0" smtClean="0"/>
              <a:t>递归图解</a:t>
            </a:r>
            <a:endParaRPr lang="zh-CN" altLang="en-US" b="1" dirty="0"/>
          </a:p>
        </p:txBody>
      </p:sp>
      <p:sp>
        <p:nvSpPr>
          <p:cNvPr id="20" name="椭圆 19"/>
          <p:cNvSpPr/>
          <p:nvPr/>
        </p:nvSpPr>
        <p:spPr>
          <a:xfrm>
            <a:off x="7522886" y="376032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f2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7835914" y="3184256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5246908" y="4974734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f2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6082726" y="4974734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f1</a:t>
            </a:r>
            <a:endParaRPr lang="zh-CN" altLang="en-US" dirty="0"/>
          </a:p>
        </p:txBody>
      </p:sp>
      <p:cxnSp>
        <p:nvCxnSpPr>
          <p:cNvPr id="24" name="直接连接符 23"/>
          <p:cNvCxnSpPr>
            <a:endCxn id="7" idx="4"/>
          </p:cNvCxnSpPr>
          <p:nvPr/>
        </p:nvCxnSpPr>
        <p:spPr>
          <a:xfrm flipH="1" flipV="1">
            <a:off x="6164161" y="4346108"/>
            <a:ext cx="134591" cy="60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5666248" y="4336384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43423" y="1875700"/>
            <a:ext cx="3616102" cy="203132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66921" y="479105"/>
            <a:ext cx="70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f(5)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56226" y="5453672"/>
            <a:ext cx="1383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2    +    1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555954" y="3803902"/>
            <a:ext cx="1826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         3+2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040587" y="3803902"/>
            <a:ext cx="1826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2+1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361332" y="2575576"/>
            <a:ext cx="1826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       5  +  3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281582" y="1074078"/>
            <a:ext cx="2525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8  </a:t>
            </a:r>
            <a:r>
              <a:rPr lang="zh-CN" altLang="en-US" sz="2000" b="1" dirty="0" smtClean="0"/>
              <a:t>所以最终结果为 </a:t>
            </a:r>
            <a:r>
              <a:rPr lang="en-US" altLang="zh-CN" sz="2000" b="1" dirty="0" smtClean="0"/>
              <a:t>8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1083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6768661" y="1666226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sz="1400" dirty="0"/>
          </a:p>
        </p:txBody>
      </p:sp>
      <p:sp>
        <p:nvSpPr>
          <p:cNvPr id="5" name="椭圆 4"/>
          <p:cNvSpPr/>
          <p:nvPr/>
        </p:nvSpPr>
        <p:spPr>
          <a:xfrm>
            <a:off x="6011448" y="2700085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7542467" y="2762370"/>
            <a:ext cx="590617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454236" y="392422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443496" y="392422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8133084" y="3967802"/>
            <a:ext cx="59838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7"/>
            <a:endCxn id="4" idx="3"/>
          </p:cNvCxnSpPr>
          <p:nvPr/>
        </p:nvCxnSpPr>
        <p:spPr>
          <a:xfrm flipV="1">
            <a:off x="6487059" y="2166225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1"/>
          </p:cNvCxnSpPr>
          <p:nvPr/>
        </p:nvCxnSpPr>
        <p:spPr>
          <a:xfrm flipH="1" flipV="1">
            <a:off x="7242045" y="2166227"/>
            <a:ext cx="386916" cy="681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6349502" y="3298162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7908667" y="3348157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829846" y="3285871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3423" y="148253"/>
            <a:ext cx="3773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二叉树镜像 </a:t>
            </a:r>
            <a:r>
              <a:rPr lang="en-US" altLang="zh-CN" sz="2800" b="1" dirty="0" smtClean="0"/>
              <a:t>– </a:t>
            </a:r>
            <a:r>
              <a:rPr lang="zh-CN" altLang="en-US" sz="2800" b="1" dirty="0" smtClean="0"/>
              <a:t>递归图解</a:t>
            </a:r>
            <a:endParaRPr lang="zh-CN" altLang="en-US" b="1" dirty="0"/>
          </a:p>
        </p:txBody>
      </p:sp>
      <p:sp>
        <p:nvSpPr>
          <p:cNvPr id="20" name="椭圆 19"/>
          <p:cNvSpPr/>
          <p:nvPr/>
        </p:nvSpPr>
        <p:spPr>
          <a:xfrm>
            <a:off x="7091568" y="392422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7404596" y="3348156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963085" y="545291"/>
            <a:ext cx="21938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solidFill>
                  <a:srgbClr val="FF0000"/>
                </a:solidFill>
              </a:rPr>
              <a:t>get_mirror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(8)</a:t>
            </a: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执行代码前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69358" y="724455"/>
            <a:ext cx="5441694" cy="280076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get_mirror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递归出口</a:t>
            </a:r>
            <a:b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root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is None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.left,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.right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.right,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.left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递归思想</a:t>
            </a:r>
            <a:b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get_mirror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.left)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get_mirror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.right)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最终回归时返回树根</a:t>
            </a:r>
            <a:b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root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10185025" y="1752013"/>
            <a:ext cx="557212" cy="58578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sz="1400" dirty="0"/>
          </a:p>
        </p:txBody>
      </p:sp>
      <p:sp>
        <p:nvSpPr>
          <p:cNvPr id="48" name="椭圆 47"/>
          <p:cNvSpPr/>
          <p:nvPr/>
        </p:nvSpPr>
        <p:spPr>
          <a:xfrm>
            <a:off x="9427811" y="2785872"/>
            <a:ext cx="654987" cy="58578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>
            <a:off x="10958831" y="2848157"/>
            <a:ext cx="590617" cy="58578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0" name="椭圆 49"/>
          <p:cNvSpPr/>
          <p:nvPr/>
        </p:nvSpPr>
        <p:spPr>
          <a:xfrm>
            <a:off x="8870599" y="4010008"/>
            <a:ext cx="635379" cy="58578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51" name="椭圆 50"/>
          <p:cNvSpPr/>
          <p:nvPr/>
        </p:nvSpPr>
        <p:spPr>
          <a:xfrm>
            <a:off x="9859860" y="4010008"/>
            <a:ext cx="557212" cy="58578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>
            <a:off x="11549448" y="4053589"/>
            <a:ext cx="598382" cy="58578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53" name="直接连接符 52"/>
          <p:cNvCxnSpPr>
            <a:stCxn id="48" idx="7"/>
            <a:endCxn id="47" idx="3"/>
          </p:cNvCxnSpPr>
          <p:nvPr/>
        </p:nvCxnSpPr>
        <p:spPr>
          <a:xfrm flipV="1">
            <a:off x="9986877" y="2252013"/>
            <a:ext cx="279750" cy="619646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54" name="直接连接符 53"/>
          <p:cNvCxnSpPr>
            <a:stCxn id="49" idx="1"/>
          </p:cNvCxnSpPr>
          <p:nvPr/>
        </p:nvCxnSpPr>
        <p:spPr>
          <a:xfrm flipH="1" flipV="1">
            <a:off x="10658409" y="2252014"/>
            <a:ext cx="386916" cy="68193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55" name="直接连接符 54"/>
          <p:cNvCxnSpPr/>
          <p:nvPr/>
        </p:nvCxnSpPr>
        <p:spPr>
          <a:xfrm flipH="1" flipV="1">
            <a:off x="9765866" y="3383949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56" name="直接连接符 55"/>
          <p:cNvCxnSpPr/>
          <p:nvPr/>
        </p:nvCxnSpPr>
        <p:spPr>
          <a:xfrm flipH="1" flipV="1">
            <a:off x="11325031" y="3433944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9246210" y="3371658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58" name="椭圆 57"/>
          <p:cNvSpPr/>
          <p:nvPr/>
        </p:nvSpPr>
        <p:spPr>
          <a:xfrm>
            <a:off x="10507932" y="4010008"/>
            <a:ext cx="557212" cy="58578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59" name="直接连接符 58"/>
          <p:cNvCxnSpPr/>
          <p:nvPr/>
        </p:nvCxnSpPr>
        <p:spPr>
          <a:xfrm flipV="1">
            <a:off x="10820960" y="3433943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0" name="文本框 59"/>
          <p:cNvSpPr txBox="1"/>
          <p:nvPr/>
        </p:nvSpPr>
        <p:spPr>
          <a:xfrm>
            <a:off x="9379449" y="631078"/>
            <a:ext cx="21938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solidFill>
                  <a:srgbClr val="FF0000"/>
                </a:solidFill>
              </a:rPr>
              <a:t>get_mirror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(8)</a:t>
            </a: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执行代码后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92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78</Words>
  <Application>Microsoft Office PowerPoint</Application>
  <PresentationFormat>宽屏</PresentationFormat>
  <Paragraphs>37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Consolas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61</cp:revision>
  <dcterms:created xsi:type="dcterms:W3CDTF">2020-02-12T04:09:08Z</dcterms:created>
  <dcterms:modified xsi:type="dcterms:W3CDTF">2020-04-10T08:42:05Z</dcterms:modified>
</cp:coreProperties>
</file>