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6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4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8BE2CA-E1B6-473D-ABD4-F061D99AA38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9A7C8A-F4F5-49F0-BEF5-0DA5141E0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67385-D8C7-4588-B9CB-93B2D272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93895" cy="3035808"/>
          </a:xfrm>
        </p:spPr>
        <p:txBody>
          <a:bodyPr/>
          <a:lstStyle/>
          <a:p>
            <a:r>
              <a:rPr lang="ru-RU" sz="8000" dirty="0"/>
              <a:t>Циклические вычислительные процессы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C94FB-1B59-41C5-AF6B-923F6113B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№2</a:t>
            </a:r>
          </a:p>
        </p:txBody>
      </p:sp>
    </p:spTree>
    <p:extLst>
      <p:ext uri="{BB962C8B-B14F-4D97-AF65-F5344CB8AC3E}">
        <p14:creationId xmlns:p14="http://schemas.microsoft.com/office/powerpoint/2010/main" val="428312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 err="1"/>
              <a:t>do..while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действия цикла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</a:t>
            </a:r>
            <a:r>
              <a:rPr lang="en-US" dirty="0"/>
              <a:t>	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55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 err="1"/>
              <a:t>do..while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5"/>
            <a:ext cx="4287244" cy="2877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0);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F705DBD-0FC7-4B1D-BBF5-77EFD374B97B}"/>
              </a:ext>
            </a:extLst>
          </p:cNvPr>
          <p:cNvSpPr txBox="1">
            <a:spLocks/>
          </p:cNvSpPr>
          <p:nvPr/>
        </p:nvSpPr>
        <p:spPr>
          <a:xfrm>
            <a:off x="1226865" y="4333759"/>
            <a:ext cx="10235462" cy="214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Segoe UI" panose="020B0502040204020203" pitchFamily="34" charset="0"/>
              </a:rPr>
              <a:t>Левый код цикла сработает 6 раз, пока i не станет равным нулю. Но важно отметить, что цикл </a:t>
            </a:r>
            <a:r>
              <a:rPr lang="ru-RU" dirty="0" err="1">
                <a:latin typeface="Segoe UI" panose="020B0502040204020203" pitchFamily="34" charset="0"/>
              </a:rPr>
              <a:t>do</a:t>
            </a:r>
            <a:r>
              <a:rPr lang="ru-RU" dirty="0">
                <a:latin typeface="Segoe UI" panose="020B0502040204020203" pitchFamily="34" charset="0"/>
              </a:rPr>
              <a:t> гарантирует хотя бы </a:t>
            </a:r>
            <a:r>
              <a:rPr lang="ru-RU" dirty="0" err="1">
                <a:latin typeface="Segoe UI" panose="020B0502040204020203" pitchFamily="34" charset="0"/>
              </a:rPr>
              <a:t>единократное</a:t>
            </a:r>
            <a:r>
              <a:rPr lang="ru-RU" dirty="0">
                <a:latin typeface="Segoe UI" panose="020B0502040204020203" pitchFamily="34" charset="0"/>
              </a:rPr>
              <a:t> выполнение действий, даже если условие в инструкции </a:t>
            </a:r>
            <a:r>
              <a:rPr lang="ru-RU" dirty="0" err="1">
                <a:latin typeface="Segoe UI" panose="020B0502040204020203" pitchFamily="34" charset="0"/>
              </a:rPr>
              <a:t>while</a:t>
            </a:r>
            <a:r>
              <a:rPr lang="ru-RU" dirty="0">
                <a:latin typeface="Segoe UI" panose="020B0502040204020203" pitchFamily="34" charset="0"/>
              </a:rPr>
              <a:t> не будет истинно. Поэтому хотя у нас переменная i меньше 0, правый цикл все равно один раз выполнится.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A6F3B75-D512-467A-BCE8-50FF791D5294}"/>
              </a:ext>
            </a:extLst>
          </p:cNvPr>
          <p:cNvSpPr txBox="1">
            <a:spLocks/>
          </p:cNvSpPr>
          <p:nvPr/>
        </p:nvSpPr>
        <p:spPr>
          <a:xfrm>
            <a:off x="7101193" y="1033663"/>
            <a:ext cx="4287244" cy="2877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while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действия цикла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sz="2200" dirty="0"/>
              <a:t>В отличие от цикла </a:t>
            </a:r>
            <a:r>
              <a:rPr lang="ru-RU" sz="2200" dirty="0" err="1"/>
              <a:t>do</a:t>
            </a:r>
            <a:r>
              <a:rPr lang="ru-RU" sz="2200" dirty="0"/>
              <a:t> цикл </a:t>
            </a:r>
            <a:r>
              <a:rPr lang="ru-RU" sz="2200" dirty="0" err="1"/>
              <a:t>while</a:t>
            </a:r>
            <a:r>
              <a:rPr lang="ru-RU" sz="2200" dirty="0"/>
              <a:t> сразу проверяет истинность некоторого условия, и если условие истинно, то код цикла выполняется: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2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09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foreach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Цикл foreach предназначен для перебора набора или коллекции элементов. Его общее определение: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тип_данных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переменная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коллекция)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действия цикла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	</a:t>
            </a: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После оператора foreach в скобках сначала идет определение переменной. Затем ключевое слово </a:t>
            </a:r>
            <a:r>
              <a:rPr lang="ru-RU" sz="2200" dirty="0" err="1"/>
              <a:t>in</a:t>
            </a:r>
            <a:r>
              <a:rPr lang="ru-RU" sz="2200" dirty="0"/>
              <a:t> и далее коллекция, элементы которой надо перебрать.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При выполнении цикл последовательно перебирает элементы коллекции и помещает их в переменную, и таким образом в блоке цикла мы можем выполнить с ними некоторые действия.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67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foreach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</a:t>
            </a:r>
            <a:r>
              <a:rPr lang="ru-RU" dirty="0">
                <a:latin typeface="Segoe UI" panose="020B0502040204020203" pitchFamily="34" charset="0"/>
              </a:rPr>
              <a:t>Например, возьмем строку. Строка по сути - это коллекция символов. И .NET позволяет перебрать все элементы строки - ее символы с помощью цикла foreach.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«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Kate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2200" dirty="0"/>
              <a:t>	</a:t>
            </a:r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</a:rPr>
              <a:t>	</a:t>
            </a:r>
            <a:r>
              <a:rPr lang="ru-RU" dirty="0">
                <a:latin typeface="Segoe UI" panose="020B0502040204020203" pitchFamily="34" charset="0"/>
              </a:rPr>
              <a:t>Здесь цикл foreach пробегается по всем символам строки “</a:t>
            </a:r>
            <a:r>
              <a:rPr lang="en-US" dirty="0">
                <a:latin typeface="Segoe UI" panose="020B0502040204020203" pitchFamily="34" charset="0"/>
              </a:rPr>
              <a:t>Kate</a:t>
            </a:r>
            <a:r>
              <a:rPr lang="ru-RU" dirty="0">
                <a:latin typeface="Segoe UI" panose="020B0502040204020203" pitchFamily="34" charset="0"/>
              </a:rPr>
              <a:t>" и каждый символ помещает в символьную переменную c. В блоке цикла значение переменной c выводится на консоль. Поскольку в строке “</a:t>
            </a:r>
            <a:r>
              <a:rPr lang="en-US" dirty="0">
                <a:latin typeface="Segoe UI" panose="020B0502040204020203" pitchFamily="34" charset="0"/>
              </a:rPr>
              <a:t>Kate</a:t>
            </a:r>
            <a:r>
              <a:rPr lang="ru-RU" dirty="0">
                <a:latin typeface="Segoe UI" panose="020B0502040204020203" pitchFamily="34" charset="0"/>
              </a:rPr>
              <a:t>" четыре символа, то цикл выполнится четыре раза.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2E213-5FAA-44AB-B9FB-581043A8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42" y="2165612"/>
            <a:ext cx="4747671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foreach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</a:t>
            </a:r>
            <a:r>
              <a:rPr lang="ru-RU" dirty="0">
                <a:latin typeface="Segoe UI" panose="020B0502040204020203" pitchFamily="34" charset="0"/>
              </a:rPr>
              <a:t>Стоит отметить, что определяемая в объявлении цикла должна по типу соответствовать типу элементов перебираемой коллекции. Так, элементы строки - значения типа </a:t>
            </a:r>
            <a:r>
              <a:rPr lang="ru-RU" dirty="0" err="1">
                <a:latin typeface="Segoe UI" panose="020B0502040204020203" pitchFamily="34" charset="0"/>
              </a:rPr>
              <a:t>char</a:t>
            </a:r>
            <a:r>
              <a:rPr lang="ru-RU" dirty="0">
                <a:latin typeface="Segoe UI" panose="020B0502040204020203" pitchFamily="34" charset="0"/>
              </a:rPr>
              <a:t> - символы. Поэтому переменная c имеет тип </a:t>
            </a:r>
            <a:r>
              <a:rPr lang="ru-RU" dirty="0" err="1">
                <a:latin typeface="Segoe UI" panose="020B0502040204020203" pitchFamily="34" charset="0"/>
              </a:rPr>
              <a:t>char</a:t>
            </a:r>
            <a:r>
              <a:rPr lang="ru-RU" dirty="0">
                <a:latin typeface="Segoe UI" panose="020B0502040204020203" pitchFamily="34" charset="0"/>
              </a:rPr>
              <a:t>. Однако в реальности не всегда бывает очевидно, какой тип представляют элементы коллекции. В этом случае мы можем определить переменную с помощью оператора </a:t>
            </a:r>
            <a:r>
              <a:rPr lang="ru-RU" dirty="0" err="1">
                <a:latin typeface="Segoe UI" panose="020B0502040204020203" pitchFamily="34" charset="0"/>
              </a:rPr>
              <a:t>var</a:t>
            </a:r>
            <a:r>
              <a:rPr lang="ru-RU" dirty="0">
                <a:latin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«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Kate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5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Операторы </a:t>
            </a:r>
            <a:r>
              <a:rPr lang="en-US" sz="4000" dirty="0"/>
              <a:t>continue </a:t>
            </a:r>
            <a:r>
              <a:rPr lang="ru-RU" sz="4000" dirty="0"/>
              <a:t>и </a:t>
            </a:r>
            <a:r>
              <a:rPr lang="en-US" sz="4000" dirty="0"/>
              <a:t>break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</a:t>
            </a:r>
            <a:r>
              <a:rPr lang="ru-RU" dirty="0">
                <a:latin typeface="Segoe UI" panose="020B0502040204020203" pitchFamily="34" charset="0"/>
              </a:rPr>
              <a:t>Иногда возникает ситуация, когда требуется выйти из цикла, не дожидаясь его завершения. В этом случае мы можем воспользоваться оператором </a:t>
            </a:r>
            <a:r>
              <a:rPr lang="ru-RU" dirty="0" err="1">
                <a:latin typeface="Segoe UI" panose="020B0502040204020203" pitchFamily="34" charset="0"/>
              </a:rPr>
              <a:t>break</a:t>
            </a:r>
            <a:r>
              <a:rPr lang="ru-RU" dirty="0">
                <a:latin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9; i++)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5)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Segoe UI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8B425A-A93C-4449-8CE9-DD5D3A15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56" y="2699463"/>
            <a:ext cx="5682414" cy="25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Операторы </a:t>
            </a:r>
            <a:r>
              <a:rPr lang="en-US" sz="4000" dirty="0"/>
              <a:t>continue </a:t>
            </a:r>
            <a:r>
              <a:rPr lang="ru-RU" sz="4000" dirty="0"/>
              <a:t>и </a:t>
            </a:r>
            <a:r>
              <a:rPr lang="en-US" sz="4000" dirty="0"/>
              <a:t>break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</a:t>
            </a:r>
            <a:r>
              <a:rPr lang="ru-RU" dirty="0">
                <a:latin typeface="Segoe UI" panose="020B0502040204020203" pitchFamily="34" charset="0"/>
              </a:rPr>
              <a:t>Теперь поставим себе другую задачу. А что если мы хотим, чтобы при проверке цикл не завершался, а просто пропускал текущую итерацию. Для этого мы можем воспользоваться оператором </a:t>
            </a:r>
            <a:r>
              <a:rPr lang="ru-RU" dirty="0" err="1">
                <a:latin typeface="Segoe UI" panose="020B0502040204020203" pitchFamily="34" charset="0"/>
              </a:rPr>
              <a:t>continue</a:t>
            </a:r>
            <a:r>
              <a:rPr lang="ru-RU" dirty="0">
                <a:latin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9; i++)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5)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</a:rPr>
              <a:t>Операторы </a:t>
            </a:r>
            <a:r>
              <a:rPr lang="ru-RU" dirty="0" err="1">
                <a:latin typeface="Segoe UI" panose="020B0502040204020203" pitchFamily="34" charset="0"/>
              </a:rPr>
              <a:t>break</a:t>
            </a:r>
            <a:r>
              <a:rPr lang="ru-RU" dirty="0">
                <a:latin typeface="Segoe UI" panose="020B0502040204020203" pitchFamily="34" charset="0"/>
              </a:rPr>
              <a:t> и </a:t>
            </a:r>
            <a:r>
              <a:rPr lang="ru-RU" dirty="0" err="1">
                <a:latin typeface="Segoe UI" panose="020B0502040204020203" pitchFamily="34" charset="0"/>
              </a:rPr>
              <a:t>continue</a:t>
            </a:r>
            <a:r>
              <a:rPr lang="ru-RU" dirty="0">
                <a:latin typeface="Segoe UI" panose="020B0502040204020203" pitchFamily="34" charset="0"/>
              </a:rPr>
              <a:t> можно применять в любом типе циклов.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D3B7D-E0BB-42FB-A9E8-91445A13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42" y="2619082"/>
            <a:ext cx="5046021" cy="28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Вложенные 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	</a:t>
            </a:r>
            <a:r>
              <a:rPr lang="ru-RU" dirty="0">
                <a:latin typeface="Segoe UI" panose="020B0502040204020203" pitchFamily="34" charset="0"/>
              </a:rPr>
              <a:t>Одни циклы могут быть вложенными в другие. Например: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 10;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Console.Write(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{i * j}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 \t"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>
                <a:latin typeface="Segoe UI" panose="020B0502040204020203" pitchFamily="34" charset="0"/>
              </a:rPr>
              <a:t>	В </a:t>
            </a:r>
            <a:r>
              <a:rPr lang="ru-RU" dirty="0">
                <a:latin typeface="Segoe UI" panose="020B0502040204020203" pitchFamily="34" charset="0"/>
              </a:rPr>
              <a:t>данном случае цикл for (</a:t>
            </a:r>
            <a:r>
              <a:rPr lang="ru-RU" dirty="0" err="1">
                <a:latin typeface="Segoe UI" panose="020B0502040204020203" pitchFamily="34" charset="0"/>
              </a:rPr>
              <a:t>int</a:t>
            </a:r>
            <a:r>
              <a:rPr lang="ru-RU" dirty="0">
                <a:latin typeface="Segoe UI" panose="020B0502040204020203" pitchFamily="34" charset="0"/>
              </a:rPr>
              <a:t> i = 1; i &lt; 10; i++) выполняется 9 раз, то есть имеет 9 итераций. Но в рамках каждой итерации выполняется девять раз вложенный цикл for (</a:t>
            </a:r>
            <a:r>
              <a:rPr lang="ru-RU" dirty="0" err="1">
                <a:latin typeface="Segoe UI" panose="020B0502040204020203" pitchFamily="34" charset="0"/>
              </a:rPr>
              <a:t>int</a:t>
            </a:r>
            <a:r>
              <a:rPr lang="ru-RU" dirty="0">
                <a:latin typeface="Segoe UI" panose="020B0502040204020203" pitchFamily="34" charset="0"/>
              </a:rPr>
              <a:t> j = 1; j &lt; 10; j++). В итоге данная программа выведет таблицу умножения.</a:t>
            </a:r>
          </a:p>
        </p:txBody>
      </p:sp>
    </p:spTree>
    <p:extLst>
      <p:ext uri="{BB962C8B-B14F-4D97-AF65-F5344CB8AC3E}">
        <p14:creationId xmlns:p14="http://schemas.microsoft.com/office/powerpoint/2010/main" val="21753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6" y="1038686"/>
            <a:ext cx="10250792" cy="513351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0" i="0" dirty="0">
                <a:latin typeface="Segoe UI" panose="020B0502040204020203" pitchFamily="34" charset="0"/>
              </a:rPr>
              <a:t>Циклы являются управляющими конструкциями, позволяя в зависимости от определенных условий выполнять некоторое действие множество раз. В C# имеются следующие виды циклов: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for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foreach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b="0" i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while</a:t>
            </a: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b="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b="0" i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do</a:t>
            </a:r>
            <a:r>
              <a:rPr lang="ru-RU" b="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...</a:t>
            </a:r>
            <a:r>
              <a:rPr lang="ru-RU" b="0" i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51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([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действия_до_выполнения_цикла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]; [условие] ;[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действия_после_выполнения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 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действия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/>
              <a:t>Объявление цикла for состоит из трех частей. Первая часть объявления цикла - некоторые действия, которые выполняются один раз до выполнения цикла. Обычно здесь определяются переменные, которые будут использоваться в цикле.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/>
              <a:t>Вторая часть - условие, при котором будет выполняться цикл. Пока условие равно </a:t>
            </a:r>
            <a:r>
              <a:rPr lang="ru-RU" dirty="0" err="1"/>
              <a:t>true</a:t>
            </a:r>
            <a:r>
              <a:rPr lang="ru-RU" dirty="0"/>
              <a:t>, будет выполняться цикл.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/>
              <a:t>И третья часть - некоторые действия, которые выполняются после завершения блока цикла. Эти действия выполняются каждый раз при завершении блока цикла.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ru-RU" dirty="0"/>
              <a:t>После объявления цикла в фигурных скобках помещаются сами действия цикла.</a:t>
            </a:r>
          </a:p>
        </p:txBody>
      </p:sp>
    </p:spTree>
    <p:extLst>
      <p:ext uri="{BB962C8B-B14F-4D97-AF65-F5344CB8AC3E}">
        <p14:creationId xmlns:p14="http://schemas.microsoft.com/office/powerpoint/2010/main" val="105100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ConsoleAppFor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4; i++)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28358B-CE6A-48D6-AB3F-F597C3AB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84" y="2560006"/>
            <a:ext cx="4762913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</a:rPr>
              <a:t>Весь процесс цикла можно представить следующим образом: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</a:rPr>
              <a:t>Определяется переменная </a:t>
            </a:r>
            <a:r>
              <a:rPr lang="ru-RU" dirty="0" err="1">
                <a:latin typeface="Segoe UI" panose="020B0502040204020203" pitchFamily="34" charset="0"/>
              </a:rPr>
              <a:t>int</a:t>
            </a:r>
            <a:r>
              <a:rPr lang="ru-RU" dirty="0">
                <a:latin typeface="Segoe UI" panose="020B0502040204020203" pitchFamily="34" charset="0"/>
              </a:rPr>
              <a:t> i = 1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</a:rPr>
              <a:t>Проверяется условие i &lt; 4. Оно истинно (так как 1 меньше 4), поэтому выполняется блок цикла</a:t>
            </a:r>
            <a:endParaRPr lang="en-US" dirty="0">
              <a:latin typeface="Segoe UI" panose="020B0502040204020203" pitchFamily="34" charset="0"/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</a:rPr>
              <a:t>Блок цикла закончил выполнение, поэтому выполняется третья часть объявления цикла - i++. После этого переменная i будет равна 2.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</a:rPr>
              <a:t>Снова проверяется условие i &lt; 4. Оно истинно (так как 2 меньше 4), поэтому опять выполняется блок цикла</a:t>
            </a:r>
            <a:endParaRPr lang="en-US" dirty="0">
              <a:latin typeface="Segoe UI" panose="020B0502040204020203" pitchFamily="34" charset="0"/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Segoe UI" panose="020B0502040204020203" pitchFamily="34" charset="0"/>
              </a:rPr>
              <a:t>Блок цикла закончил выполнение, поэтому снова выполняется выражение i++. После этого переменная i будет равна 3.</a:t>
            </a:r>
          </a:p>
        </p:txBody>
      </p:sp>
    </p:spTree>
    <p:extLst>
      <p:ext uri="{BB962C8B-B14F-4D97-AF65-F5344CB8AC3E}">
        <p14:creationId xmlns:p14="http://schemas.microsoft.com/office/powerpoint/2010/main" val="38575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25000" lnSpcReduction="20000"/>
          </a:bodyPr>
          <a:lstStyle/>
          <a:p>
            <a:pPr marL="720725" indent="-720725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Снова проверяется условие i &lt; 4. Оно истинно (так как 3 меньше 4), поэтому опять выполняется блок цикла </a:t>
            </a:r>
            <a:endParaRPr lang="en-US" sz="8000" dirty="0">
              <a:latin typeface="Segoe UI" panose="020B0502040204020203" pitchFamily="34" charset="0"/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Блок цикла закончил выполнение, поэтому снова выполняется выражение i++. После этого переменная i будет равна 4.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Снова проверяется условие i &lt; 4. Теперь оно возвращает </a:t>
            </a:r>
            <a:r>
              <a:rPr lang="ru-RU" sz="8000" dirty="0" err="1">
                <a:latin typeface="Segoe UI" panose="020B0502040204020203" pitchFamily="34" charset="0"/>
              </a:rPr>
              <a:t>false</a:t>
            </a:r>
            <a:r>
              <a:rPr lang="ru-RU" sz="8000" dirty="0">
                <a:latin typeface="Segoe UI" panose="020B0502040204020203" pitchFamily="34" charset="0"/>
              </a:rPr>
              <a:t>, так как значение переменной i НЕ меньше 4, поэтому цикл завершает выполнение. Далее уже выполняется остальная часть программы, которая идет после цикла</a:t>
            </a:r>
            <a:endParaRPr lang="en-US" sz="8000" dirty="0">
              <a:latin typeface="Segoe UI" panose="020B0502040204020203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dirty="0">
                <a:latin typeface="Segoe UI" panose="020B0502040204020203" pitchFamily="34" charset="0"/>
              </a:rPr>
              <a:t>	</a:t>
            </a:r>
            <a:r>
              <a:rPr lang="ru-RU" sz="8000" dirty="0">
                <a:latin typeface="Segoe UI" panose="020B0502040204020203" pitchFamily="34" charset="0"/>
              </a:rPr>
              <a:t>В итоге блок цикла сработает 3 раза, пока значение i не станет равным 4. И каждый раз это значение будет увеличиваться на 1. </a:t>
            </a:r>
            <a:endParaRPr lang="en-US" sz="8000" dirty="0">
              <a:latin typeface="Segoe UI" panose="020B0502040204020203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dirty="0">
                <a:latin typeface="Segoe UI" panose="020B0502040204020203" pitchFamily="34" charset="0"/>
              </a:rPr>
              <a:t>	</a:t>
            </a:r>
            <a:r>
              <a:rPr lang="ru-RU" sz="8000" dirty="0">
                <a:latin typeface="Segoe UI" panose="020B0502040204020203" pitchFamily="34" charset="0"/>
              </a:rPr>
              <a:t>Однократное выполнение блока цикла называется </a:t>
            </a:r>
            <a:r>
              <a:rPr lang="ru-RU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итерацией</a:t>
            </a:r>
            <a:r>
              <a:rPr lang="ru-RU" sz="8000" dirty="0">
                <a:latin typeface="Segoe UI" panose="020B0502040204020203" pitchFamily="34" charset="0"/>
              </a:rPr>
              <a:t>. Таким образом, здесь цикл выполнит три итерации.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72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 fontScale="25000" lnSpcReduction="20000"/>
          </a:bodyPr>
          <a:lstStyle/>
          <a:p>
            <a:pPr marL="720725" indent="-720725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Снова проверяется условие i &lt; 4. Оно истинно (так как 3 меньше 4), поэтому опять выполняется блок цикла </a:t>
            </a:r>
            <a:endParaRPr lang="en-US" sz="8000" dirty="0">
              <a:latin typeface="Segoe UI" panose="020B0502040204020203" pitchFamily="34" charset="0"/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Блок цикла закончил выполнение, поэтому снова выполняется выражение i++. После этого переменная i будет равна 4.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ru-RU" sz="8000" dirty="0">
                <a:latin typeface="Segoe UI" panose="020B0502040204020203" pitchFamily="34" charset="0"/>
              </a:rPr>
              <a:t>Снова проверяется условие i &lt; 4. Теперь оно возвращает </a:t>
            </a:r>
            <a:r>
              <a:rPr lang="ru-RU" sz="8000" dirty="0" err="1">
                <a:latin typeface="Segoe UI" panose="020B0502040204020203" pitchFamily="34" charset="0"/>
              </a:rPr>
              <a:t>false</a:t>
            </a:r>
            <a:r>
              <a:rPr lang="ru-RU" sz="8000" dirty="0">
                <a:latin typeface="Segoe UI" panose="020B0502040204020203" pitchFamily="34" charset="0"/>
              </a:rPr>
              <a:t>, так как значение переменной i НЕ меньше 4, поэтому цикл завершает выполнение. Далее уже выполняется остальная часть программы, которая идет после цикла</a:t>
            </a:r>
            <a:endParaRPr lang="en-US" sz="8000" dirty="0">
              <a:latin typeface="Segoe UI" panose="020B0502040204020203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dirty="0">
                <a:latin typeface="Segoe UI" panose="020B0502040204020203" pitchFamily="34" charset="0"/>
              </a:rPr>
              <a:t>	</a:t>
            </a:r>
            <a:r>
              <a:rPr lang="ru-RU" sz="8000" dirty="0">
                <a:latin typeface="Segoe UI" panose="020B0502040204020203" pitchFamily="34" charset="0"/>
              </a:rPr>
              <a:t>В итоге блок цикла сработает 3 раза, пока значение i не станет равным 4. И каждый раз это значение будет увеличиваться на 1. </a:t>
            </a:r>
            <a:endParaRPr lang="en-US" sz="8000" dirty="0">
              <a:latin typeface="Segoe UI" panose="020B0502040204020203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8000" dirty="0">
                <a:latin typeface="Segoe UI" panose="020B0502040204020203" pitchFamily="34" charset="0"/>
              </a:rPr>
              <a:t>	</a:t>
            </a:r>
            <a:r>
              <a:rPr lang="ru-RU" sz="8000" dirty="0">
                <a:latin typeface="Segoe UI" panose="020B0502040204020203" pitchFamily="34" charset="0"/>
              </a:rPr>
              <a:t>Однократное выполнение блока цикла называется </a:t>
            </a:r>
            <a:r>
              <a:rPr lang="ru-RU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итерацией</a:t>
            </a:r>
            <a:r>
              <a:rPr lang="ru-RU" sz="8000" dirty="0">
                <a:latin typeface="Segoe UI" panose="020B0502040204020203" pitchFamily="34" charset="0"/>
              </a:rPr>
              <a:t>. Таким образом, здесь цикл выполнит три итерации.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13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Нам необязательно указывать все условия при объявлении цикла. Например, мы можем написать так: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(; ; 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8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6EF79-34FC-4773-944B-5396E2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405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AEAED-9D93-4AC0-AAFD-2400A475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38686"/>
            <a:ext cx="10521788" cy="51335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Нам необязательно именно в первой части цикла объявлять переменную, а в третий части изменять ее значение - это могут быть любые действия. Например, мы можем написать так: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Начало выполнения цикла"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46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5807</TotalTime>
  <Words>1380</Words>
  <Application>Microsoft Office PowerPoint</Application>
  <PresentationFormat>Широкоэкранный</PresentationFormat>
  <Paragraphs>160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Cambria</vt:lpstr>
      <vt:lpstr>Consolas</vt:lpstr>
      <vt:lpstr>Rockwell</vt:lpstr>
      <vt:lpstr>Rockwell Condensed</vt:lpstr>
      <vt:lpstr>Segoe UI</vt:lpstr>
      <vt:lpstr>Wingdings</vt:lpstr>
      <vt:lpstr>Дерево</vt:lpstr>
      <vt:lpstr>Циклические вычислительные процессы</vt:lpstr>
      <vt:lpstr>Циклы</vt:lpstr>
      <vt:lpstr>ЦИКЛ for</vt:lpstr>
      <vt:lpstr>ЦИКЛ for</vt:lpstr>
      <vt:lpstr>ЦИКЛ for</vt:lpstr>
      <vt:lpstr>ЦИКЛ for</vt:lpstr>
      <vt:lpstr>ЦИКЛ for</vt:lpstr>
      <vt:lpstr>ЦИКЛ for</vt:lpstr>
      <vt:lpstr>ЦИКЛ for</vt:lpstr>
      <vt:lpstr>Цикл do..while</vt:lpstr>
      <vt:lpstr>Цикл do..while</vt:lpstr>
      <vt:lpstr>Цикл while</vt:lpstr>
      <vt:lpstr>Цикл foreach</vt:lpstr>
      <vt:lpstr>Цикл foreach</vt:lpstr>
      <vt:lpstr>Цикл foreach</vt:lpstr>
      <vt:lpstr>Операторы continue и break</vt:lpstr>
      <vt:lpstr>Операторы continue и break</vt:lpstr>
      <vt:lpstr>Вложенные циклы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Сивашова</dc:creator>
  <cp:lastModifiedBy>Екатерина Сивашова</cp:lastModifiedBy>
  <cp:revision>14</cp:revision>
  <dcterms:created xsi:type="dcterms:W3CDTF">2022-09-19T10:59:50Z</dcterms:created>
  <dcterms:modified xsi:type="dcterms:W3CDTF">2022-09-24T11:25:39Z</dcterms:modified>
</cp:coreProperties>
</file>