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4" r:id="rId3"/>
    <p:sldId id="309" r:id="rId4"/>
    <p:sldId id="315" r:id="rId5"/>
    <p:sldId id="310" r:id="rId6"/>
    <p:sldId id="318" r:id="rId7"/>
    <p:sldId id="316" r:id="rId8"/>
    <p:sldId id="317" r:id="rId9"/>
    <p:sldId id="319" r:id="rId10"/>
    <p:sldId id="313" r:id="rId11"/>
    <p:sldId id="321" r:id="rId12"/>
    <p:sldId id="322" r:id="rId13"/>
    <p:sldId id="323" r:id="rId14"/>
    <p:sldId id="312" r:id="rId15"/>
    <p:sldId id="324" r:id="rId16"/>
    <p:sldId id="325" r:id="rId17"/>
    <p:sldId id="311" r:id="rId18"/>
    <p:sldId id="327" r:id="rId19"/>
    <p:sldId id="326" r:id="rId20"/>
    <p:sldId id="328" r:id="rId21"/>
    <p:sldId id="330" r:id="rId22"/>
    <p:sldId id="331" r:id="rId23"/>
    <p:sldId id="33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6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4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8BE2CA-E1B6-473D-ABD4-F061D99AA38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67385-D8C7-4588-B9CB-93B2D272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93895" cy="3035808"/>
          </a:xfrm>
        </p:spPr>
        <p:txBody>
          <a:bodyPr/>
          <a:lstStyle/>
          <a:p>
            <a:r>
              <a:rPr lang="ru-RU" sz="8000" dirty="0"/>
              <a:t>ОДНОМЕРНЫЕ МАССИВЫ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C94FB-1B59-41C5-AF6B-923F6113B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№3</a:t>
            </a:r>
          </a:p>
        </p:txBody>
      </p:sp>
    </p:spTree>
    <p:extLst>
      <p:ext uri="{BB962C8B-B14F-4D97-AF65-F5344CB8AC3E}">
        <p14:creationId xmlns:p14="http://schemas.microsoft.com/office/powerpoint/2010/main" val="428312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50982"/>
            <a:ext cx="10521788" cy="58212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Пример 1.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1, 2, 3, 4, 5, 6, 7, 8, 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int</a:t>
            </a:r>
            <a:r>
              <a:rPr lang="ru-RU" dirty="0"/>
              <a:t> i;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for</a:t>
            </a:r>
            <a:r>
              <a:rPr lang="ru-RU" dirty="0"/>
              <a:t> (i = 0; i &lt; 10; ++i)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Задание. Измените программу так, чтобы числа выводились в строчку.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13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50982"/>
            <a:ext cx="10521788" cy="58212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Пример 2.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[10];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for</a:t>
            </a:r>
            <a:r>
              <a:rPr lang="ru-RU" dirty="0"/>
              <a:t> (i = 0; i &lt; 10;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myArray</a:t>
            </a:r>
            <a:r>
              <a:rPr lang="ru-RU" dirty="0"/>
              <a:t>[i] = i * i;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for</a:t>
            </a:r>
            <a:r>
              <a:rPr lang="ru-RU" dirty="0"/>
              <a:t> (i = 0; i &lt; 10;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Задание. Измените программу так, чтобы обрабатывался массив из n чисел.</a:t>
            </a:r>
          </a:p>
        </p:txBody>
      </p:sp>
    </p:spTree>
    <p:extLst>
      <p:ext uri="{BB962C8B-B14F-4D97-AF65-F5344CB8AC3E}">
        <p14:creationId xmlns:p14="http://schemas.microsoft.com/office/powerpoint/2010/main" val="27776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Обработка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Хотя при инициализации массива нет необходимости использовать операцию </a:t>
            </a:r>
            <a:r>
              <a:rPr lang="ru-RU" dirty="0" err="1"/>
              <a:t>new</a:t>
            </a:r>
            <a:r>
              <a:rPr lang="ru-RU" dirty="0"/>
              <a:t>, все же массив можно инициализировать следующим образом: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int</a:t>
            </a:r>
            <a:r>
              <a:rPr lang="ru-RU" dirty="0"/>
              <a:t> [ ] </a:t>
            </a:r>
            <a:r>
              <a:rPr lang="ru-RU" dirty="0" err="1"/>
              <a:t>myArray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[ ] { 99, 10, 100, 18, 78, 23, 163, 9, 87, 49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Несмотря на избыточность, данная форма инициализации массива может оказаться полезной в том случае, когда уже существующей ссылке на одномерный массив присваивается ссылка на новый массив.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52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50982"/>
            <a:ext cx="10521788" cy="582121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Например: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1, 2, 3, 4, 5};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(i = 0; i &lt; 10;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Console.Write</a:t>
            </a:r>
            <a:r>
              <a:rPr lang="ru-RU" dirty="0"/>
              <a:t>(" "+</a:t>
            </a:r>
            <a:r>
              <a:rPr lang="ru-RU" dirty="0" err="1"/>
              <a:t>myArray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Console.WriteLine</a:t>
            </a:r>
            <a:r>
              <a:rPr lang="ru-RU" dirty="0"/>
              <a:t>("\</a:t>
            </a:r>
            <a:r>
              <a:rPr lang="ru-RU" dirty="0" err="1"/>
              <a:t>nНовый</a:t>
            </a:r>
            <a:r>
              <a:rPr lang="ru-RU" dirty="0"/>
              <a:t> массив: 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myArray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[] { 99, 10, 100, 18, 78, 23, 163, 9, 87, 49 }; // 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for</a:t>
            </a:r>
            <a:r>
              <a:rPr lang="ru-RU" dirty="0"/>
              <a:t> (i = 0; i &lt; 10;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Console.Write</a:t>
            </a:r>
            <a:r>
              <a:rPr lang="ru-RU" dirty="0"/>
              <a:t>(" " + </a:t>
            </a:r>
            <a:r>
              <a:rPr lang="ru-RU" dirty="0" err="1"/>
              <a:t>myArray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Следует отметить, что первоначально переменная </a:t>
            </a:r>
            <a:r>
              <a:rPr lang="ru-RU" dirty="0" err="1"/>
              <a:t>myArray</a:t>
            </a:r>
            <a:r>
              <a:rPr lang="ru-RU" dirty="0"/>
              <a:t> ссылалась на 6-ти элементный массив. В строке 1 переменной </a:t>
            </a:r>
            <a:r>
              <a:rPr lang="ru-RU" dirty="0" err="1"/>
              <a:t>myArray</a:t>
            </a:r>
            <a:r>
              <a:rPr lang="ru-RU" dirty="0"/>
              <a:t> была присвоена ссылка на новый 10-элементный массив, в результате чего исходный массив оказался неиспользуемым, т.к. на него теперь не ссылается ни один объект. Поэтому он автоматически будет удален сборщиком мусора.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7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Массивы и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Выход за границы массива в C# расценивается как ошибка, в ответ на которую генерируется исключение - </a:t>
            </a:r>
            <a:r>
              <a:rPr lang="ru-RU" dirty="0" err="1"/>
              <a:t>IndexOutOfRangeException</a:t>
            </a:r>
            <a:r>
              <a:rPr lang="ru-RU" dirty="0"/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Рассмотрим следующий пример: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1, 2, 3, 4, 5, 6, 7, 8, 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try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(i = 0; i &lt;= 10; i++)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IndexOutOfRangeException</a:t>
            </a:r>
            <a:r>
              <a:rPr lang="ru-RU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("</a:t>
            </a:r>
            <a:r>
              <a:rPr lang="ru-RU" dirty="0" err="1"/>
              <a:t>Exception</a:t>
            </a:r>
            <a:r>
              <a:rPr lang="ru-RU" dirty="0"/>
              <a:t>: Выход за границу диапазона");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51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параметр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Так как имя массива фактически является ссылкой, то он передается в метод по ссылке и, следовательно, все изменения элементов массива, являющегося формальным параметром, отразятся на элементах соответствующего массива, являющимся фактическим параметром.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Рассмотрим пример передачи массива как параметра:</a:t>
            </a:r>
          </a:p>
        </p:txBody>
      </p:sp>
    </p:spTree>
    <p:extLst>
      <p:ext uri="{BB962C8B-B14F-4D97-AF65-F5344CB8AC3E}">
        <p14:creationId xmlns:p14="http://schemas.microsoft.com/office/powerpoint/2010/main" val="411857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727"/>
            <a:ext cx="10521788" cy="64654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Program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n, </a:t>
            </a:r>
            <a:r>
              <a:rPr lang="ru-RU" dirty="0" err="1"/>
              <a:t>int</a:t>
            </a:r>
            <a:r>
              <a:rPr lang="ru-RU" dirty="0"/>
              <a:t>[] a) //n - размерность массива, а - ссылка на массив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n; i++) </a:t>
            </a:r>
            <a:r>
              <a:rPr lang="ru-RU" dirty="0" err="1"/>
              <a:t>Console.Write</a:t>
            </a:r>
            <a:r>
              <a:rPr lang="ru-RU" dirty="0"/>
              <a:t>("{0} ", a[i]);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n, </a:t>
            </a:r>
            <a:r>
              <a:rPr lang="ru-RU" dirty="0" err="1"/>
              <a:t>int</a:t>
            </a:r>
            <a:r>
              <a:rPr lang="ru-RU" dirty="0"/>
              <a:t>[] 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n;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(a[i] &gt; 0) a[i] = 0; // изменяются элементы массива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-1, -2, 3, 4, 5, -6, -7, 8, -9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Change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Задание. Измените программу так, чтобы метод </a:t>
            </a:r>
            <a:r>
              <a:rPr lang="ru-RU" dirty="0" err="1"/>
              <a:t>Change</a:t>
            </a:r>
            <a:r>
              <a:rPr lang="ru-RU" dirty="0"/>
              <a:t> удваивал значения положительных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404063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Мы уже говорили о том, что массивы в С# реализованы как объекты. Если говорить более точно, то они реализованы на основе базового класса </a:t>
            </a:r>
            <a:r>
              <a:rPr lang="ru-RU" dirty="0" err="1"/>
              <a:t>Array</a:t>
            </a:r>
            <a:r>
              <a:rPr lang="ru-RU" dirty="0"/>
              <a:t>, определенного в пространстве имен </a:t>
            </a:r>
            <a:r>
              <a:rPr lang="ru-RU" dirty="0" err="1"/>
              <a:t>System</a:t>
            </a:r>
            <a:r>
              <a:rPr lang="ru-RU" dirty="0"/>
              <a:t>. Данный класс содержит различные свойства и методы. Например, свойство </a:t>
            </a:r>
            <a:r>
              <a:rPr lang="ru-RU" dirty="0" err="1"/>
              <a:t>Length</a:t>
            </a:r>
            <a:r>
              <a:rPr lang="ru-RU" dirty="0"/>
              <a:t> позволяет определять количество элементов в массиве. Преобразуем предыдущий пример: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93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727"/>
            <a:ext cx="4832189" cy="64654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Program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n, </a:t>
            </a:r>
            <a:r>
              <a:rPr lang="ru-RU" dirty="0" err="1"/>
              <a:t>int</a:t>
            </a:r>
            <a:r>
              <a:rPr lang="ru-RU" dirty="0"/>
              <a:t>[] a) //n - размерность массива, а - ссылка на массив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n; i++) </a:t>
            </a:r>
            <a:r>
              <a:rPr lang="ru-RU" dirty="0" err="1"/>
              <a:t>Console.Write</a:t>
            </a:r>
            <a:r>
              <a:rPr lang="ru-RU" dirty="0"/>
              <a:t>("{0} ", a[i]);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n, </a:t>
            </a:r>
            <a:r>
              <a:rPr lang="ru-RU" dirty="0" err="1"/>
              <a:t>int</a:t>
            </a:r>
            <a:r>
              <a:rPr lang="ru-RU" dirty="0"/>
              <a:t>[] 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n;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(a[i] &gt; 0) a[i] = 0; // изменяются элементы массива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-1, -2, 3, 4, 5, -6, -7, 8, -9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Change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(10,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278BC5D-2A34-4A12-8CD5-C2ED64D598BE}"/>
              </a:ext>
            </a:extLst>
          </p:cNvPr>
          <p:cNvSpPr txBox="1">
            <a:spLocks/>
          </p:cNvSpPr>
          <p:nvPr/>
        </p:nvSpPr>
        <p:spPr>
          <a:xfrm>
            <a:off x="6289964" y="184726"/>
            <a:ext cx="5310909" cy="6465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Program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a) // передаем только ссылку на массив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</a:t>
            </a:r>
            <a:r>
              <a:rPr lang="ru-RU" dirty="0" err="1"/>
              <a:t>a.Length</a:t>
            </a:r>
            <a:r>
              <a:rPr lang="ru-RU" dirty="0"/>
              <a:t>; i++) </a:t>
            </a:r>
            <a:r>
              <a:rPr lang="ru-RU" dirty="0" err="1"/>
              <a:t>Console.Write</a:t>
            </a:r>
            <a:r>
              <a:rPr lang="ru-RU" dirty="0"/>
              <a:t>("{0} ", a[i]);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[] 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</a:t>
            </a:r>
            <a:r>
              <a:rPr lang="ru-RU" dirty="0" err="1"/>
              <a:t>a.Length</a:t>
            </a:r>
            <a:r>
              <a:rPr lang="ru-RU" dirty="0"/>
              <a:t>; i++)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(a[i] &gt; 0) a[i] = 0;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 = { 0, -1, -2, 3, 4, 5, -6, -7, 8, -9 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Change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47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66" y="1038687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Свойства и методы класса </a:t>
            </a:r>
            <a:r>
              <a:rPr lang="ru-RU" dirty="0" err="1"/>
              <a:t>Array</a:t>
            </a:r>
            <a:r>
              <a:rPr lang="ru-RU" dirty="0"/>
              <a:t> приведены в следующей таблице: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07A7F87-C7DC-44C2-853E-366849DE5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3268"/>
              </p:ext>
            </p:extLst>
          </p:nvPr>
        </p:nvGraphicFramePr>
        <p:xfrm>
          <a:off x="748143" y="1592742"/>
          <a:ext cx="1100051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41">
                  <a:extLst>
                    <a:ext uri="{9D8B030D-6E8A-4147-A177-3AD203B41FA5}">
                      <a16:colId xmlns:a16="http://schemas.microsoft.com/office/drawing/2014/main" val="1404316821"/>
                    </a:ext>
                  </a:extLst>
                </a:gridCol>
                <a:gridCol w="2502769">
                  <a:extLst>
                    <a:ext uri="{9D8B030D-6E8A-4147-A177-3AD203B41FA5}">
                      <a16:colId xmlns:a16="http://schemas.microsoft.com/office/drawing/2014/main" val="4028302167"/>
                    </a:ext>
                  </a:extLst>
                </a:gridCol>
                <a:gridCol w="6782301">
                  <a:extLst>
                    <a:ext uri="{9D8B030D-6E8A-4147-A177-3AD203B41FA5}">
                      <a16:colId xmlns:a16="http://schemas.microsoft.com/office/drawing/2014/main" val="295606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Количество элементов массива (по всем размерностям)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5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BinarySearch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Двоичный поиск в отсортированном массиве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Присваивание элементам массива значений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Copy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Копирование заданного диапазона элементов одного массива в другой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5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CopyTo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Копирование всех элементов текущего одномерного массива в другой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GetValue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Получение значения элемента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IndexOf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первого вхождения элемента в одномерный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7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LastIndexOf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Поиск последнего вхождения элемента в одномерный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6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Reverse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Изменение порядка следования элементов на обратный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SetValue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экземплярный</a:t>
                      </a:r>
                      <a:r>
                        <a:rPr lang="ru-RU" dirty="0"/>
                        <a:t>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Установка значения элемента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Sort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Упорядочивание элементов одномерного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7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Массив – это контейнер, содержащий фиксированное количество элементов одного типа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</a:rPr>
              <a:t>Элемент </a:t>
            </a:r>
            <a:r>
              <a:rPr lang="ru-RU" dirty="0"/>
              <a:t>– это любой элемент, хранящийся в массиве.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</a:rPr>
              <a:t>Индекс </a:t>
            </a:r>
            <a:r>
              <a:rPr lang="ru-RU" dirty="0"/>
              <a:t>– это числовой индекс, использующийся для идентификации элемента в массиве. У каждого элемента он свой.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D575B-23B3-4664-8892-24ED1CB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3" y="3429000"/>
            <a:ext cx="9387979" cy="32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1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Массив как 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Вызов статических методов происходит через обращение к имени класса, например, </a:t>
            </a:r>
            <a:r>
              <a:rPr lang="ru-RU" dirty="0" err="1"/>
              <a:t>Array.Sort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данном случае мы обращаемся к статическому методу </a:t>
            </a:r>
            <a:r>
              <a:rPr lang="ru-RU" dirty="0" err="1"/>
              <a:t>Sort</a:t>
            </a:r>
            <a:r>
              <a:rPr lang="ru-RU" dirty="0"/>
              <a:t> класса </a:t>
            </a:r>
            <a:r>
              <a:rPr lang="ru-RU" dirty="0" err="1"/>
              <a:t>Array</a:t>
            </a:r>
            <a:r>
              <a:rPr lang="ru-RU" dirty="0"/>
              <a:t> и передаем данному методу в качестве параметра объект </a:t>
            </a:r>
            <a:r>
              <a:rPr lang="ru-RU" dirty="0" err="1"/>
              <a:t>myArray</a:t>
            </a:r>
            <a:r>
              <a:rPr lang="ru-RU" dirty="0"/>
              <a:t> - экземпляр класса </a:t>
            </a:r>
            <a:r>
              <a:rPr lang="ru-RU" dirty="0" err="1"/>
              <a:t>Array</a:t>
            </a:r>
            <a:r>
              <a:rPr lang="ru-RU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Обращение к свойству или вызов </a:t>
            </a:r>
            <a:r>
              <a:rPr lang="ru-RU" dirty="0" err="1"/>
              <a:t>экземплярного</a:t>
            </a:r>
            <a:r>
              <a:rPr lang="ru-RU" dirty="0"/>
              <a:t> метода производится через обращение к экземпляру класса, например, </a:t>
            </a:r>
            <a:r>
              <a:rPr lang="ru-RU" dirty="0" err="1"/>
              <a:t>myArray.Length</a:t>
            </a:r>
            <a:r>
              <a:rPr lang="ru-RU" dirty="0"/>
              <a:t> или </a:t>
            </a:r>
            <a:r>
              <a:rPr lang="ru-RU" dirty="0" err="1"/>
              <a:t>myArray.GetValue</a:t>
            </a:r>
            <a:r>
              <a:rPr lang="ru-RU" dirty="0"/>
              <a:t>(i).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1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727"/>
            <a:ext cx="4859897" cy="64654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Program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try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MyArray</a:t>
            </a:r>
            <a:r>
              <a:rPr lang="ru-RU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Console.Write</a:t>
            </a:r>
            <a:r>
              <a:rPr lang="ru-RU" dirty="0"/>
              <a:t>("Введите размерность массива: 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int</a:t>
            </a:r>
            <a:r>
              <a:rPr lang="ru-RU" dirty="0"/>
              <a:t> n = </a:t>
            </a:r>
            <a:r>
              <a:rPr lang="ru-RU" dirty="0" err="1"/>
              <a:t>int.Parse</a:t>
            </a:r>
            <a:r>
              <a:rPr lang="ru-RU" dirty="0"/>
              <a:t>(</a:t>
            </a:r>
            <a:r>
              <a:rPr lang="ru-RU" dirty="0" err="1"/>
              <a:t>Console.ReadLine</a:t>
            </a:r>
            <a:r>
              <a:rPr lang="ru-RU" dirty="0"/>
              <a:t>());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MyArray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[n];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</a:t>
            </a:r>
            <a:r>
              <a:rPr lang="ru-RU" dirty="0" err="1"/>
              <a:t>MyArray.Length</a:t>
            </a:r>
            <a:r>
              <a:rPr lang="ru-RU" dirty="0"/>
              <a:t>; ++i)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  </a:t>
            </a:r>
            <a:r>
              <a:rPr lang="ru-RU" dirty="0" err="1"/>
              <a:t>Console.Write</a:t>
            </a:r>
            <a:r>
              <a:rPr lang="ru-RU" dirty="0"/>
              <a:t>("a[{0}]=",i);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  </a:t>
            </a:r>
            <a:r>
              <a:rPr lang="ru-RU" dirty="0" err="1"/>
              <a:t>MyArray</a:t>
            </a:r>
            <a:r>
              <a:rPr lang="ru-RU" dirty="0"/>
              <a:t>[i] = </a:t>
            </a:r>
            <a:r>
              <a:rPr lang="ru-RU" dirty="0" err="1"/>
              <a:t>int.Parse</a:t>
            </a:r>
            <a:r>
              <a:rPr lang="ru-RU" dirty="0"/>
              <a:t>(</a:t>
            </a:r>
            <a:r>
              <a:rPr lang="ru-RU" dirty="0" err="1"/>
              <a:t>Console.ReadLine</a:t>
            </a:r>
            <a:r>
              <a:rPr lang="ru-RU" dirty="0"/>
              <a:t>());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PrintArray</a:t>
            </a:r>
            <a:r>
              <a:rPr lang="ru-RU" dirty="0"/>
              <a:t>("исходный массив:",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Array.Sort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PrintArray</a:t>
            </a:r>
            <a:r>
              <a:rPr lang="ru-RU" dirty="0"/>
              <a:t>("массив отсортирован по возрастанию",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Array.Reverse</a:t>
            </a:r>
            <a:r>
              <a:rPr lang="ru-RU" dirty="0"/>
              <a:t>(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PrintArray</a:t>
            </a:r>
            <a:r>
              <a:rPr lang="ru-RU" dirty="0"/>
              <a:t>("массив отсортирован по убыванию", </a:t>
            </a:r>
            <a:r>
              <a:rPr lang="ru-RU" dirty="0" err="1"/>
              <a:t>MyArray</a:t>
            </a:r>
            <a:r>
              <a:rPr lang="ru-RU" dirty="0"/>
              <a:t>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E5265F8-3137-4FAE-B3B8-3311A4C25D2D}"/>
              </a:ext>
            </a:extLst>
          </p:cNvPr>
          <p:cNvSpPr txBox="1">
            <a:spLocks/>
          </p:cNvSpPr>
          <p:nvPr/>
        </p:nvSpPr>
        <p:spPr>
          <a:xfrm>
            <a:off x="6334575" y="184726"/>
            <a:ext cx="5423316" cy="6465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FormatException</a:t>
            </a:r>
            <a:r>
              <a:rPr lang="ru-RU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Console.WriteLine</a:t>
            </a:r>
            <a:r>
              <a:rPr lang="ru-RU" dirty="0"/>
              <a:t>("неверный формат ввода данных");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OverflowException</a:t>
            </a:r>
            <a:r>
              <a:rPr lang="ru-RU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Console.WriteLine</a:t>
            </a:r>
            <a:r>
              <a:rPr lang="ru-RU" dirty="0"/>
              <a:t>("переполнение");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OutOfMemoryException</a:t>
            </a:r>
            <a:r>
              <a:rPr lang="ru-RU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  </a:t>
            </a:r>
            <a:r>
              <a:rPr lang="ru-RU" dirty="0" err="1"/>
              <a:t>Console.WriteLine</a:t>
            </a:r>
            <a:r>
              <a:rPr lang="ru-RU" dirty="0"/>
              <a:t>("недостаточно памяти для создания нового объекта");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PrintArray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a, </a:t>
            </a:r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mas</a:t>
            </a:r>
            <a:r>
              <a:rPr lang="ru-RU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(a);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i = 0; i &lt; mas.Length; i++) </a:t>
            </a:r>
            <a:r>
              <a:rPr lang="ru-RU" dirty="0" err="1"/>
              <a:t>Console.Write</a:t>
            </a:r>
            <a:r>
              <a:rPr lang="ru-RU" dirty="0"/>
              <a:t>("{0} ", </a:t>
            </a:r>
            <a:r>
              <a:rPr lang="ru-RU" dirty="0" err="1"/>
              <a:t>mas</a:t>
            </a:r>
            <a:r>
              <a:rPr lang="ru-RU" dirty="0"/>
              <a:t>[i]);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  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87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Оператор </a:t>
            </a:r>
            <a:r>
              <a:rPr lang="en-US" sz="4000" dirty="0"/>
              <a:t>foreach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Оператор </a:t>
            </a:r>
            <a:r>
              <a:rPr lang="ru-RU" dirty="0" err="1"/>
              <a:t>foreach</a:t>
            </a:r>
            <a:r>
              <a:rPr lang="ru-RU" dirty="0"/>
              <a:t> применяется для перебора элементов в специальным образом организованной группе данных, в том числе и в массиве. Удобство этого вида цикла заключается в том, что нам не требуется определять количество элементов в группе и выполнять перебор по индексу - мы просто указываем на необходимость перебрать все элементы группы. Синтаксис оператора: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(&lt;тип&gt; &lt;имя&gt; </a:t>
            </a: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&lt;группа&gt;) &lt;тело цикла&gt;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где имя определяет локальную по отношению к циклу переменную, которая будет по очереди принимать все значения из указанной группы, а тип соответствует базовому типу элементов группы.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Ограничением оператора </a:t>
            </a:r>
            <a:r>
              <a:rPr lang="ru-RU" dirty="0" err="1"/>
              <a:t>foreach</a:t>
            </a:r>
            <a:r>
              <a:rPr lang="ru-RU" dirty="0"/>
              <a:t> является то, что с его помощью можно только просматривать значения элементов в группе данных, но нельзя их изменять.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8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Оператор </a:t>
            </a:r>
            <a:r>
              <a:rPr lang="en-US" sz="4000" dirty="0"/>
              <a:t>foreach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для работы с одномерными массивами: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static void </a:t>
            </a:r>
            <a:r>
              <a:rPr lang="en-US" dirty="0" err="1"/>
              <a:t>PrintArray</a:t>
            </a:r>
            <a:r>
              <a:rPr lang="en-US" dirty="0"/>
              <a:t>(string a, int [] mas)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ru-RU" dirty="0"/>
              <a:t>	</a:t>
            </a:r>
            <a:r>
              <a:rPr lang="en-US" dirty="0" err="1"/>
              <a:t>Console.WriteLine</a:t>
            </a:r>
            <a:r>
              <a:rPr lang="en-US" dirty="0"/>
              <a:t>(a);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ru-RU" dirty="0"/>
              <a:t>	</a:t>
            </a:r>
            <a:r>
              <a:rPr lang="en-US" dirty="0"/>
              <a:t>foreach (int x in mas)</a:t>
            </a:r>
            <a:r>
              <a:rPr lang="en-US" dirty="0" err="1"/>
              <a:t>Console.Write</a:t>
            </a:r>
            <a:r>
              <a:rPr lang="en-US" dirty="0"/>
              <a:t>("{0} ", x);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ru-RU"/>
              <a:t>		</a:t>
            </a:r>
            <a:r>
              <a:rPr lang="en-US"/>
              <a:t>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4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Структура данных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900" dirty="0"/>
              <a:t>Массив относится к структурам данных с произвольным доступом.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19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19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19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900" dirty="0"/>
              <a:t>Основные </a:t>
            </a:r>
            <a:r>
              <a:rPr lang="ru-RU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достоинства </a:t>
            </a:r>
            <a:r>
              <a:rPr lang="ru-RU" sz="1900" dirty="0"/>
              <a:t>использования массивов: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900" dirty="0"/>
              <a:t>лёгкость вычисления адреса элемента по его индексу (поскольку элементы массива располагаются один за другим)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900" dirty="0"/>
              <a:t>одинаковое время доступа ко всем элементам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900" dirty="0"/>
              <a:t> малый размер элементов (они состоят только из информационного поля).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900" dirty="0"/>
              <a:t> Среди </a:t>
            </a:r>
            <a:r>
              <a:rPr lang="ru-RU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недостатков</a:t>
            </a:r>
            <a:r>
              <a:rPr lang="ru-RU" sz="1900" dirty="0"/>
              <a:t> – невозможность удаления или добавления элемента без сдвига других элементов.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4318D-E566-4D58-A441-DB7F4D408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7"/>
          <a:stretch/>
        </p:blipFill>
        <p:spPr bwMode="auto">
          <a:xfrm>
            <a:off x="3629892" y="1597890"/>
            <a:ext cx="5687292" cy="13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Одномерный массив в С# реализуется как объект, поэтому его создание представляет собой двухступенчатый процесс.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ru-RU" dirty="0"/>
              <a:t>сначала объявляется ссылочная переменная на массив (стек)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ru-RU" dirty="0"/>
              <a:t> затем выделяется память под требуемое количество элементов базового типа (куча), и ссылочной переменной присваивается адрес нулевого элемента в массиве.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Базовый тип определяет тип данных каждого элемента массива.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Количество элементов, которые будут храниться в массиве, определяет размер массива.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Рисунок 3" descr="13_01">
            <a:extLst>
              <a:ext uri="{FF2B5EF4-FFF2-40B4-BE49-F238E27FC236}">
                <a16:creationId xmlns:a16="http://schemas.microsoft.com/office/drawing/2014/main" id="{A3AC76FE-FD6F-4BA6-BBF0-C84E7AB41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8" y="3352079"/>
            <a:ext cx="2826327" cy="1690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общем случае процесс объявления переменной типа массив, и выделение необходимого объема памяти может быть разделено. Кроме того на этапе объявления массива можно произвести его инициализацию. Поэтому для объявления одномерного массива может использоваться одна из следующих форм записи: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err="1"/>
              <a:t>базовый_тип</a:t>
            </a:r>
            <a:r>
              <a:rPr lang="ru-RU" dirty="0"/>
              <a:t> [] </a:t>
            </a:r>
            <a:r>
              <a:rPr lang="ru-RU" dirty="0" err="1"/>
              <a:t>имя__массива</a:t>
            </a:r>
            <a:r>
              <a:rPr lang="ru-RU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Например: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[] a;  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Описана ссылка на одномерный массив, которая в дальнейшем может быть использована: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для адресации на уже существующий массив;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передачи массива в метод в качестве параметра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отсроченного выделения памяти под элементы массива.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40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dirty="0" err="1"/>
              <a:t>базовый_тип</a:t>
            </a:r>
            <a:r>
              <a:rPr lang="ru-RU" dirty="0"/>
              <a:t> [] </a:t>
            </a:r>
            <a:r>
              <a:rPr lang="ru-RU" dirty="0" err="1"/>
              <a:t>имя__массива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базовый_тип</a:t>
            </a:r>
            <a:r>
              <a:rPr lang="ru-RU" dirty="0"/>
              <a:t> [размер];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Например: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[]a=</a:t>
            </a: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[10];</a:t>
            </a:r>
            <a:r>
              <a:rPr lang="ru-RU" b="1" dirty="0"/>
              <a:t>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Объявлен одномерный массив заданного типа и выделена память под одномерный массив указанной размерности. Адрес данной области памяти записан в ссылочную переменную. Элементы массива равны нулю.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Замечание. </a:t>
            </a:r>
            <a:r>
              <a:rPr lang="ru-RU" dirty="0"/>
              <a:t>в C# элементам массива присваиваются начальные значения по умолчанию в зависимости от базового типа. Для арифметических типов - нули, для ссылочных типов - </a:t>
            </a:r>
            <a:r>
              <a:rPr lang="ru-RU" dirty="0" err="1"/>
              <a:t>null</a:t>
            </a:r>
            <a:r>
              <a:rPr lang="ru-RU" dirty="0"/>
              <a:t>, для символов - пробел.</a:t>
            </a:r>
          </a:p>
        </p:txBody>
      </p:sp>
    </p:spTree>
    <p:extLst>
      <p:ext uri="{BB962C8B-B14F-4D97-AF65-F5344CB8AC3E}">
        <p14:creationId xmlns:p14="http://schemas.microsoft.com/office/powerpoint/2010/main" val="260940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Создание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dirty="0" err="1"/>
              <a:t>базовый_тип</a:t>
            </a:r>
            <a:r>
              <a:rPr lang="ru-RU" dirty="0"/>
              <a:t> [] </a:t>
            </a:r>
            <a:r>
              <a:rPr lang="ru-RU" dirty="0" err="1"/>
              <a:t>имя__массива</a:t>
            </a:r>
            <a:r>
              <a:rPr lang="ru-RU" dirty="0"/>
              <a:t>={список инициализации};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Например: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[]a={0, 1, 2, 3};</a:t>
            </a:r>
            <a:r>
              <a:rPr lang="ru-RU" dirty="0"/>
              <a:t>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Выделена память под одномерный массив, размерность которого соответствует количеству элементов в списке инициализации. Адрес этой области памяти записан в ссылочную переменную. Значение элементов массива соответствует списку инициализации.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13049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обращение к элементам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Обращения к элементам массива происходи с помощью индекса, для этого нужно указать имя массива и в квадратных скобках его номер.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Например: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 a[0], b[10], c[i].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2050" name="Picture 2" descr="Обращение к элементу массива - Массивы. Основы - C++. Xранение и обработка  данных">
            <a:extLst>
              <a:ext uri="{FF2B5EF4-FFF2-40B4-BE49-F238E27FC236}">
                <a16:creationId xmlns:a16="http://schemas.microsoft.com/office/drawing/2014/main" id="{FAB48E66-4BB0-4EC8-839A-EA20A6C6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2081740"/>
            <a:ext cx="7319963" cy="44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8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Обработка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Так как массив представляет собой набор элементов, объединенных общим именем, то обработка массива обычно производится в цикле. Рассмотрим несколько простых примеров работы с одномерными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123770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7309</TotalTime>
  <Words>2299</Words>
  <Application>Microsoft Office PowerPoint</Application>
  <PresentationFormat>Широкоэкранный</PresentationFormat>
  <Paragraphs>289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Cambria</vt:lpstr>
      <vt:lpstr>Consolas</vt:lpstr>
      <vt:lpstr>Rockwell</vt:lpstr>
      <vt:lpstr>Rockwell Condensed</vt:lpstr>
      <vt:lpstr>Wingdings</vt:lpstr>
      <vt:lpstr>Дерево</vt:lpstr>
      <vt:lpstr>ОДНОМЕРНЫЕ МАССИВЫ</vt:lpstr>
      <vt:lpstr>Структура данных массив</vt:lpstr>
      <vt:lpstr>Структура данных массив</vt:lpstr>
      <vt:lpstr>Создание Массива</vt:lpstr>
      <vt:lpstr>Создание Массива</vt:lpstr>
      <vt:lpstr>Создание Массива</vt:lpstr>
      <vt:lpstr>Создание Массива</vt:lpstr>
      <vt:lpstr>обращение к элементам Массива</vt:lpstr>
      <vt:lpstr>Обработка массива</vt:lpstr>
      <vt:lpstr>Презентация PowerPoint</vt:lpstr>
      <vt:lpstr>Презентация PowerPoint</vt:lpstr>
      <vt:lpstr>Обработка массива</vt:lpstr>
      <vt:lpstr>Презентация PowerPoint</vt:lpstr>
      <vt:lpstr>Массивы и исключения</vt:lpstr>
      <vt:lpstr>Массив как параметр</vt:lpstr>
      <vt:lpstr>Презентация PowerPoint</vt:lpstr>
      <vt:lpstr>Массив как объект</vt:lpstr>
      <vt:lpstr>Презентация PowerPoint</vt:lpstr>
      <vt:lpstr>Массив как объект</vt:lpstr>
      <vt:lpstr>Массив как объект</vt:lpstr>
      <vt:lpstr>Презентация PowerPoint</vt:lpstr>
      <vt:lpstr>Оператор foreach </vt:lpstr>
      <vt:lpstr>Оператор foreach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Сивашова</dc:creator>
  <cp:lastModifiedBy>Екатерина Сивашова</cp:lastModifiedBy>
  <cp:revision>19</cp:revision>
  <dcterms:created xsi:type="dcterms:W3CDTF">2022-09-19T10:59:50Z</dcterms:created>
  <dcterms:modified xsi:type="dcterms:W3CDTF">2022-10-08T13:34:40Z</dcterms:modified>
</cp:coreProperties>
</file>