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3" r:id="rId4"/>
    <p:sldId id="265" r:id="rId5"/>
    <p:sldId id="270" r:id="rId6"/>
    <p:sldId id="266" r:id="rId7"/>
    <p:sldId id="280" r:id="rId8"/>
    <p:sldId id="281" r:id="rId9"/>
    <p:sldId id="282" r:id="rId10"/>
    <p:sldId id="283" r:id="rId11"/>
    <p:sldId id="274" r:id="rId12"/>
    <p:sldId id="275" r:id="rId13"/>
    <p:sldId id="276" r:id="rId14"/>
    <p:sldId id="258" r:id="rId15"/>
    <p:sldId id="267" r:id="rId16"/>
    <p:sldId id="277" r:id="rId17"/>
    <p:sldId id="264" r:id="rId18"/>
    <p:sldId id="272" r:id="rId19"/>
    <p:sldId id="278"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3B75"/>
    <a:srgbClr val="415D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68" autoAdjust="0"/>
  </p:normalViewPr>
  <p:slideViewPr>
    <p:cSldViewPr snapToGrid="0">
      <p:cViewPr varScale="1">
        <p:scale>
          <a:sx n="111" d="100"/>
          <a:sy n="111"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21 Gold section Intro">
  <p:cSld name="21 Gold section Intro">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415600" y="304800"/>
            <a:ext cx="8328400" cy="6248400"/>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6000"/>
              <a:buFont typeface="Arial"/>
              <a:buNone/>
              <a:defRPr sz="8000" b="1" i="0" u="none" strike="noStrike" cap="none">
                <a:solidFill>
                  <a:schemeClr val="dk1"/>
                </a:solidFill>
                <a:latin typeface="Arial"/>
                <a:ea typeface="Arial"/>
                <a:cs typeface="Arial"/>
                <a:sym typeface="Arial"/>
              </a:defRPr>
            </a:lvl1pPr>
            <a:lvl2pPr lvl="1" algn="l" rtl="0">
              <a:lnSpc>
                <a:spcPct val="100000"/>
              </a:lnSpc>
              <a:spcBef>
                <a:spcPts val="0"/>
              </a:spcBef>
              <a:spcAft>
                <a:spcPts val="0"/>
              </a:spcAft>
              <a:buClr>
                <a:schemeClr val="dk1"/>
              </a:buClr>
              <a:buSzPts val="1400"/>
              <a:buFont typeface="Arial"/>
              <a:buNone/>
              <a:defRPr sz="8266" b="1">
                <a:solidFill>
                  <a:schemeClr val="dk1"/>
                </a:solidFill>
              </a:defRPr>
            </a:lvl2pPr>
            <a:lvl3pPr lvl="2" algn="l" rtl="0">
              <a:lnSpc>
                <a:spcPct val="100000"/>
              </a:lnSpc>
              <a:spcBef>
                <a:spcPts val="0"/>
              </a:spcBef>
              <a:spcAft>
                <a:spcPts val="0"/>
              </a:spcAft>
              <a:buClr>
                <a:schemeClr val="dk1"/>
              </a:buClr>
              <a:buSzPts val="1400"/>
              <a:buFont typeface="Arial"/>
              <a:buNone/>
              <a:defRPr sz="8266" b="1">
                <a:solidFill>
                  <a:schemeClr val="dk1"/>
                </a:solidFill>
              </a:defRPr>
            </a:lvl3pPr>
            <a:lvl4pPr lvl="3" algn="l" rtl="0">
              <a:lnSpc>
                <a:spcPct val="100000"/>
              </a:lnSpc>
              <a:spcBef>
                <a:spcPts val="0"/>
              </a:spcBef>
              <a:spcAft>
                <a:spcPts val="0"/>
              </a:spcAft>
              <a:buClr>
                <a:schemeClr val="dk1"/>
              </a:buClr>
              <a:buSzPts val="1400"/>
              <a:buFont typeface="Arial"/>
              <a:buNone/>
              <a:defRPr sz="8266" b="1">
                <a:solidFill>
                  <a:schemeClr val="dk1"/>
                </a:solidFill>
              </a:defRPr>
            </a:lvl4pPr>
            <a:lvl5pPr lvl="4" algn="l" rtl="0">
              <a:lnSpc>
                <a:spcPct val="100000"/>
              </a:lnSpc>
              <a:spcBef>
                <a:spcPts val="0"/>
              </a:spcBef>
              <a:spcAft>
                <a:spcPts val="0"/>
              </a:spcAft>
              <a:buClr>
                <a:schemeClr val="dk1"/>
              </a:buClr>
              <a:buSzPts val="1400"/>
              <a:buFont typeface="Arial"/>
              <a:buNone/>
              <a:defRPr sz="8266" b="1">
                <a:solidFill>
                  <a:schemeClr val="dk1"/>
                </a:solidFill>
              </a:defRPr>
            </a:lvl5pPr>
            <a:lvl6pPr lvl="5" algn="l" rtl="0">
              <a:lnSpc>
                <a:spcPct val="100000"/>
              </a:lnSpc>
              <a:spcBef>
                <a:spcPts val="0"/>
              </a:spcBef>
              <a:spcAft>
                <a:spcPts val="0"/>
              </a:spcAft>
              <a:buClr>
                <a:schemeClr val="dk1"/>
              </a:buClr>
              <a:buSzPts val="1400"/>
              <a:buFont typeface="Arial"/>
              <a:buNone/>
              <a:defRPr sz="8266" b="1">
                <a:solidFill>
                  <a:schemeClr val="dk1"/>
                </a:solidFill>
              </a:defRPr>
            </a:lvl6pPr>
            <a:lvl7pPr lvl="6" algn="l" rtl="0">
              <a:lnSpc>
                <a:spcPct val="100000"/>
              </a:lnSpc>
              <a:spcBef>
                <a:spcPts val="0"/>
              </a:spcBef>
              <a:spcAft>
                <a:spcPts val="0"/>
              </a:spcAft>
              <a:buClr>
                <a:schemeClr val="dk1"/>
              </a:buClr>
              <a:buSzPts val="1400"/>
              <a:buFont typeface="Arial"/>
              <a:buNone/>
              <a:defRPr sz="8266" b="1">
                <a:solidFill>
                  <a:schemeClr val="dk1"/>
                </a:solidFill>
              </a:defRPr>
            </a:lvl7pPr>
            <a:lvl8pPr lvl="7" algn="l" rtl="0">
              <a:lnSpc>
                <a:spcPct val="100000"/>
              </a:lnSpc>
              <a:spcBef>
                <a:spcPts val="0"/>
              </a:spcBef>
              <a:spcAft>
                <a:spcPts val="0"/>
              </a:spcAft>
              <a:buClr>
                <a:schemeClr val="dk1"/>
              </a:buClr>
              <a:buSzPts val="1400"/>
              <a:buFont typeface="Arial"/>
              <a:buNone/>
              <a:defRPr sz="8266" b="1">
                <a:solidFill>
                  <a:schemeClr val="dk1"/>
                </a:solidFill>
              </a:defRPr>
            </a:lvl8pPr>
            <a:lvl9pPr lvl="8" algn="l" rtl="0">
              <a:lnSpc>
                <a:spcPct val="100000"/>
              </a:lnSpc>
              <a:spcBef>
                <a:spcPts val="0"/>
              </a:spcBef>
              <a:spcAft>
                <a:spcPts val="0"/>
              </a:spcAft>
              <a:buClr>
                <a:schemeClr val="dk1"/>
              </a:buClr>
              <a:buSzPts val="1400"/>
              <a:buFont typeface="Arial"/>
              <a:buNone/>
              <a:defRPr sz="8266" b="1">
                <a:solidFill>
                  <a:schemeClr val="dk1"/>
                </a:solidFill>
              </a:defRPr>
            </a:lvl9pPr>
          </a:lstStyle>
          <a:p>
            <a:r>
              <a:rPr lang="en-US"/>
              <a:t>Click to edit Master title style</a:t>
            </a:r>
            <a:endParaRPr/>
          </a:p>
        </p:txBody>
      </p:sp>
      <p:pic>
        <p:nvPicPr>
          <p:cNvPr id="11" name="Google Shape;11;p2" descr="ASU_Horiz_RGB_Digital_MaroonGold.png"/>
          <p:cNvPicPr preferRelativeResize="0"/>
          <p:nvPr/>
        </p:nvPicPr>
        <p:blipFill rotWithShape="1">
          <a:blip r:embed="rId2">
            <a:alphaModFix/>
          </a:blip>
          <a:srcRect r="57818"/>
          <a:stretch/>
        </p:blipFill>
        <p:spPr>
          <a:xfrm>
            <a:off x="10100195" y="5557469"/>
            <a:ext cx="1659933" cy="1092201"/>
          </a:xfrm>
          <a:prstGeom prst="rect">
            <a:avLst/>
          </a:prstGeom>
          <a:noFill/>
          <a:ln>
            <a:noFill/>
          </a:ln>
        </p:spPr>
      </p:pic>
    </p:spTree>
    <p:extLst>
      <p:ext uri="{BB962C8B-B14F-4D97-AF65-F5344CB8AC3E}">
        <p14:creationId xmlns:p14="http://schemas.microsoft.com/office/powerpoint/2010/main" val="3917980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1 Text with small vertical photo to the right">
  <p:cSld name="21 Text with small vertical photo to the right">
    <p:spTree>
      <p:nvGrpSpPr>
        <p:cNvPr id="1" name="Shape 35"/>
        <p:cNvGrpSpPr/>
        <p:nvPr/>
      </p:nvGrpSpPr>
      <p:grpSpPr>
        <a:xfrm>
          <a:off x="0" y="0"/>
          <a:ext cx="0" cy="0"/>
          <a:chOff x="0" y="0"/>
          <a:chExt cx="0" cy="0"/>
        </a:xfrm>
      </p:grpSpPr>
      <p:sp>
        <p:nvSpPr>
          <p:cNvPr id="36" name="Google Shape;36;p11"/>
          <p:cNvSpPr/>
          <p:nvPr/>
        </p:nvSpPr>
        <p:spPr>
          <a:xfrm>
            <a:off x="6743867" y="-17267"/>
            <a:ext cx="5448000" cy="6915200"/>
          </a:xfrm>
          <a:prstGeom prst="rect">
            <a:avLst/>
          </a:prstGeom>
          <a:solidFill>
            <a:srgbClr val="D0D0D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867" b="0" i="0" u="none" strike="noStrike" cap="none">
                <a:solidFill>
                  <a:srgbClr val="000000"/>
                </a:solidFill>
                <a:latin typeface="Arial"/>
                <a:ea typeface="Arial"/>
                <a:cs typeface="Arial"/>
                <a:sym typeface="Arial"/>
              </a:rPr>
              <a:t>Insert a photo here</a:t>
            </a:r>
            <a:endParaRPr sz="1867" b="0" i="0" u="none" strike="noStrike" cap="none">
              <a:solidFill>
                <a:srgbClr val="000000"/>
              </a:solidFill>
              <a:latin typeface="Arial"/>
              <a:ea typeface="Arial"/>
              <a:cs typeface="Arial"/>
              <a:sym typeface="Arial"/>
            </a:endParaRPr>
          </a:p>
        </p:txBody>
      </p:sp>
      <p:sp>
        <p:nvSpPr>
          <p:cNvPr id="37" name="Google Shape;37;p11"/>
          <p:cNvSpPr txBox="1">
            <a:spLocks noGrp="1"/>
          </p:cNvSpPr>
          <p:nvPr>
            <p:ph type="body" idx="1"/>
          </p:nvPr>
        </p:nvSpPr>
        <p:spPr>
          <a:xfrm>
            <a:off x="580667" y="1764300"/>
            <a:ext cx="6163200" cy="4783600"/>
          </a:xfrm>
          <a:prstGeom prst="rect">
            <a:avLst/>
          </a:prstGeom>
          <a:noFill/>
          <a:ln>
            <a:noFill/>
          </a:ln>
        </p:spPr>
        <p:txBody>
          <a:bodyPr spcFirstLastPara="1" wrap="square" lIns="91425" tIns="91425" rIns="91425" bIns="91425" anchor="t" anchorCtr="0">
            <a:noAutofit/>
          </a:bodyPr>
          <a:lstStyle>
            <a:lvl1pPr marL="609585" lvl="0" indent="-304792" algn="l" rtl="0">
              <a:lnSpc>
                <a:spcPct val="90000"/>
              </a:lnSpc>
              <a:spcBef>
                <a:spcPts val="0"/>
              </a:spcBef>
              <a:spcAft>
                <a:spcPts val="0"/>
              </a:spcAft>
              <a:buSzPts val="1200"/>
              <a:buNone/>
              <a:defRPr sz="1600"/>
            </a:lvl1pPr>
            <a:lvl2pPr marL="1219170" lvl="1" indent="-304792" algn="l" rtl="0">
              <a:lnSpc>
                <a:spcPct val="90000"/>
              </a:lnSpc>
              <a:spcBef>
                <a:spcPts val="0"/>
              </a:spcBef>
              <a:spcAft>
                <a:spcPts val="0"/>
              </a:spcAft>
              <a:buSzPts val="1400"/>
              <a:buNone/>
              <a:defRPr/>
            </a:lvl2pPr>
            <a:lvl3pPr marL="1828754" lvl="2" indent="-304792" algn="l" rtl="0">
              <a:lnSpc>
                <a:spcPct val="90000"/>
              </a:lnSpc>
              <a:spcBef>
                <a:spcPts val="0"/>
              </a:spcBef>
              <a:spcAft>
                <a:spcPts val="0"/>
              </a:spcAft>
              <a:buSzPts val="1400"/>
              <a:buNone/>
              <a:defRPr/>
            </a:lvl3pPr>
            <a:lvl4pPr marL="2438339" lvl="3" indent="-304792" algn="l" rtl="0">
              <a:lnSpc>
                <a:spcPct val="90000"/>
              </a:lnSpc>
              <a:spcBef>
                <a:spcPts val="0"/>
              </a:spcBef>
              <a:spcAft>
                <a:spcPts val="0"/>
              </a:spcAft>
              <a:buSzPts val="1400"/>
              <a:buNone/>
              <a:defRPr/>
            </a:lvl4pPr>
            <a:lvl5pPr marL="3047924" lvl="4" indent="-304792" algn="l" rtl="0">
              <a:lnSpc>
                <a:spcPct val="90000"/>
              </a:lnSpc>
              <a:spcBef>
                <a:spcPts val="0"/>
              </a:spcBef>
              <a:spcAft>
                <a:spcPts val="0"/>
              </a:spcAft>
              <a:buSzPts val="1400"/>
              <a:buNone/>
              <a:defRPr/>
            </a:lvl5pPr>
            <a:lvl6pPr marL="3657509" lvl="5" indent="-304792" algn="l" rtl="0">
              <a:lnSpc>
                <a:spcPct val="90000"/>
              </a:lnSpc>
              <a:spcBef>
                <a:spcPts val="0"/>
              </a:spcBef>
              <a:spcAft>
                <a:spcPts val="0"/>
              </a:spcAft>
              <a:buSzPts val="1400"/>
              <a:buNone/>
              <a:defRPr/>
            </a:lvl6pPr>
            <a:lvl7pPr marL="4267093" lvl="6" indent="-304792" algn="l" rtl="0">
              <a:lnSpc>
                <a:spcPct val="90000"/>
              </a:lnSpc>
              <a:spcBef>
                <a:spcPts val="0"/>
              </a:spcBef>
              <a:spcAft>
                <a:spcPts val="0"/>
              </a:spcAft>
              <a:buSzPts val="1400"/>
              <a:buNone/>
              <a:defRPr/>
            </a:lvl7pPr>
            <a:lvl8pPr marL="4876678" lvl="7" indent="-304792" algn="l" rtl="0">
              <a:lnSpc>
                <a:spcPct val="90000"/>
              </a:lnSpc>
              <a:spcBef>
                <a:spcPts val="0"/>
              </a:spcBef>
              <a:spcAft>
                <a:spcPts val="0"/>
              </a:spcAft>
              <a:buSzPts val="1400"/>
              <a:buNone/>
              <a:defRPr/>
            </a:lvl8pPr>
            <a:lvl9pPr marL="5486263" lvl="8" indent="-304792" algn="l" rtl="0">
              <a:lnSpc>
                <a:spcPct val="90000"/>
              </a:lnSpc>
              <a:spcBef>
                <a:spcPts val="0"/>
              </a:spcBef>
              <a:spcAft>
                <a:spcPts val="0"/>
              </a:spcAft>
              <a:buSzPts val="1400"/>
              <a:buNone/>
              <a:defRPr/>
            </a:lvl9pPr>
          </a:lstStyle>
          <a:p>
            <a:pPr lvl="0"/>
            <a:r>
              <a:rPr lang="en-US"/>
              <a:t>Edit Master text styles</a:t>
            </a:r>
          </a:p>
        </p:txBody>
      </p:sp>
      <p:sp>
        <p:nvSpPr>
          <p:cNvPr id="38" name="Google Shape;38;p11"/>
          <p:cNvSpPr txBox="1">
            <a:spLocks noGrp="1"/>
          </p:cNvSpPr>
          <p:nvPr>
            <p:ph type="title"/>
          </p:nvPr>
        </p:nvSpPr>
        <p:spPr>
          <a:xfrm>
            <a:off x="415605" y="304667"/>
            <a:ext cx="6222400" cy="763600"/>
          </a:xfrm>
          <a:prstGeom prst="rect">
            <a:avLst/>
          </a:prstGeom>
          <a:noFill/>
          <a:ln>
            <a:noFill/>
          </a:ln>
        </p:spPr>
        <p:txBody>
          <a:bodyPr spcFirstLastPara="1" wrap="square" lIns="91425" tIns="91425" rIns="91425" bIns="91425" anchor="t" anchorCtr="0">
            <a:noAutofit/>
          </a:bodyPr>
          <a:lstStyle>
            <a:lvl1pPr marR="0" lvl="0" algn="l" rtl="0">
              <a:lnSpc>
                <a:spcPct val="90000"/>
              </a:lnSpc>
              <a:spcBef>
                <a:spcPts val="0"/>
              </a:spcBef>
              <a:spcAft>
                <a:spcPts val="0"/>
              </a:spcAft>
              <a:buClr>
                <a:schemeClr val="dk1"/>
              </a:buClr>
              <a:buSzPts val="3000"/>
              <a:buFont typeface="Arial"/>
              <a:buNone/>
              <a:defRPr sz="4000" b="1" i="0" u="none" strike="noStrike" cap="none">
                <a:solidFill>
                  <a:schemeClr val="dk1"/>
                </a:solidFill>
                <a:highlight>
                  <a:schemeClr val="accent1"/>
                </a:highlight>
                <a:latin typeface="Arial"/>
                <a:ea typeface="Arial"/>
                <a:cs typeface="Arial"/>
                <a:sym typeface="Arial"/>
              </a:defRPr>
            </a:lvl1pPr>
            <a:lvl2pPr lvl="1" algn="l" rtl="0">
              <a:lnSpc>
                <a:spcPct val="90000"/>
              </a:lnSpc>
              <a:spcBef>
                <a:spcPts val="0"/>
              </a:spcBef>
              <a:spcAft>
                <a:spcPts val="0"/>
              </a:spcAft>
              <a:buClr>
                <a:schemeClr val="dk1"/>
              </a:buClr>
              <a:buSzPts val="1400"/>
              <a:buFont typeface="Arial"/>
              <a:buNone/>
              <a:defRPr sz="3733" b="1">
                <a:solidFill>
                  <a:schemeClr val="dk1"/>
                </a:solidFill>
              </a:defRPr>
            </a:lvl2pPr>
            <a:lvl3pPr lvl="2" algn="l" rtl="0">
              <a:lnSpc>
                <a:spcPct val="90000"/>
              </a:lnSpc>
              <a:spcBef>
                <a:spcPts val="0"/>
              </a:spcBef>
              <a:spcAft>
                <a:spcPts val="0"/>
              </a:spcAft>
              <a:buClr>
                <a:schemeClr val="dk1"/>
              </a:buClr>
              <a:buSzPts val="1400"/>
              <a:buFont typeface="Arial"/>
              <a:buNone/>
              <a:defRPr sz="3733" b="1">
                <a:solidFill>
                  <a:schemeClr val="dk1"/>
                </a:solidFill>
              </a:defRPr>
            </a:lvl3pPr>
            <a:lvl4pPr lvl="3" algn="l" rtl="0">
              <a:lnSpc>
                <a:spcPct val="90000"/>
              </a:lnSpc>
              <a:spcBef>
                <a:spcPts val="0"/>
              </a:spcBef>
              <a:spcAft>
                <a:spcPts val="0"/>
              </a:spcAft>
              <a:buClr>
                <a:schemeClr val="dk1"/>
              </a:buClr>
              <a:buSzPts val="1400"/>
              <a:buFont typeface="Arial"/>
              <a:buNone/>
              <a:defRPr sz="3733" b="1">
                <a:solidFill>
                  <a:schemeClr val="dk1"/>
                </a:solidFill>
              </a:defRPr>
            </a:lvl4pPr>
            <a:lvl5pPr lvl="4" algn="l" rtl="0">
              <a:lnSpc>
                <a:spcPct val="90000"/>
              </a:lnSpc>
              <a:spcBef>
                <a:spcPts val="0"/>
              </a:spcBef>
              <a:spcAft>
                <a:spcPts val="0"/>
              </a:spcAft>
              <a:buClr>
                <a:schemeClr val="dk1"/>
              </a:buClr>
              <a:buSzPts val="1400"/>
              <a:buFont typeface="Arial"/>
              <a:buNone/>
              <a:defRPr sz="3733" b="1">
                <a:solidFill>
                  <a:schemeClr val="dk1"/>
                </a:solidFill>
              </a:defRPr>
            </a:lvl5pPr>
            <a:lvl6pPr lvl="5" algn="l" rtl="0">
              <a:lnSpc>
                <a:spcPct val="90000"/>
              </a:lnSpc>
              <a:spcBef>
                <a:spcPts val="0"/>
              </a:spcBef>
              <a:spcAft>
                <a:spcPts val="0"/>
              </a:spcAft>
              <a:buClr>
                <a:schemeClr val="dk1"/>
              </a:buClr>
              <a:buSzPts val="1400"/>
              <a:buFont typeface="Arial"/>
              <a:buNone/>
              <a:defRPr sz="3733" b="1">
                <a:solidFill>
                  <a:schemeClr val="dk1"/>
                </a:solidFill>
              </a:defRPr>
            </a:lvl6pPr>
            <a:lvl7pPr lvl="6" algn="l" rtl="0">
              <a:lnSpc>
                <a:spcPct val="90000"/>
              </a:lnSpc>
              <a:spcBef>
                <a:spcPts val="0"/>
              </a:spcBef>
              <a:spcAft>
                <a:spcPts val="0"/>
              </a:spcAft>
              <a:buClr>
                <a:schemeClr val="dk1"/>
              </a:buClr>
              <a:buSzPts val="1400"/>
              <a:buFont typeface="Arial"/>
              <a:buNone/>
              <a:defRPr sz="3733" b="1">
                <a:solidFill>
                  <a:schemeClr val="dk1"/>
                </a:solidFill>
              </a:defRPr>
            </a:lvl7pPr>
            <a:lvl8pPr lvl="7" algn="l" rtl="0">
              <a:lnSpc>
                <a:spcPct val="90000"/>
              </a:lnSpc>
              <a:spcBef>
                <a:spcPts val="0"/>
              </a:spcBef>
              <a:spcAft>
                <a:spcPts val="0"/>
              </a:spcAft>
              <a:buClr>
                <a:schemeClr val="dk1"/>
              </a:buClr>
              <a:buSzPts val="1400"/>
              <a:buFont typeface="Arial"/>
              <a:buNone/>
              <a:defRPr sz="3733" b="1">
                <a:solidFill>
                  <a:schemeClr val="dk1"/>
                </a:solidFill>
              </a:defRPr>
            </a:lvl8pPr>
            <a:lvl9pPr lvl="8" algn="l" rtl="0">
              <a:lnSpc>
                <a:spcPct val="90000"/>
              </a:lnSpc>
              <a:spcBef>
                <a:spcPts val="0"/>
              </a:spcBef>
              <a:spcAft>
                <a:spcPts val="0"/>
              </a:spcAft>
              <a:buClr>
                <a:schemeClr val="dk1"/>
              </a:buClr>
              <a:buSzPts val="1400"/>
              <a:buFont typeface="Arial"/>
              <a:buNone/>
              <a:defRPr sz="3733"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3173949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1 Text with small vertical photo to the right 1">
  <p:cSld name="21 Text with small vertical photo to the right 1">
    <p:spTree>
      <p:nvGrpSpPr>
        <p:cNvPr id="1" name="Shape 39"/>
        <p:cNvGrpSpPr/>
        <p:nvPr/>
      </p:nvGrpSpPr>
      <p:grpSpPr>
        <a:xfrm>
          <a:off x="0" y="0"/>
          <a:ext cx="0" cy="0"/>
          <a:chOff x="0" y="0"/>
          <a:chExt cx="0" cy="0"/>
        </a:xfrm>
      </p:grpSpPr>
      <p:sp>
        <p:nvSpPr>
          <p:cNvPr id="40" name="Google Shape;40;p12"/>
          <p:cNvSpPr/>
          <p:nvPr/>
        </p:nvSpPr>
        <p:spPr>
          <a:xfrm>
            <a:off x="3383133" y="-17267"/>
            <a:ext cx="8808800" cy="6915200"/>
          </a:xfrm>
          <a:prstGeom prst="rect">
            <a:avLst/>
          </a:prstGeom>
          <a:solidFill>
            <a:srgbClr val="D0D0D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41" name="Google Shape;41;p12"/>
          <p:cNvSpPr txBox="1">
            <a:spLocks noGrp="1"/>
          </p:cNvSpPr>
          <p:nvPr>
            <p:ph type="title"/>
          </p:nvPr>
        </p:nvSpPr>
        <p:spPr>
          <a:xfrm>
            <a:off x="415603" y="304667"/>
            <a:ext cx="2777200" cy="763600"/>
          </a:xfrm>
          <a:prstGeom prst="rect">
            <a:avLst/>
          </a:prstGeom>
          <a:noFill/>
          <a:ln>
            <a:noFill/>
          </a:ln>
        </p:spPr>
        <p:txBody>
          <a:bodyPr spcFirstLastPara="1" wrap="square" lIns="91425" tIns="91425" rIns="91425" bIns="91425" anchor="t" anchorCtr="0">
            <a:noAutofit/>
          </a:bodyPr>
          <a:lstStyle>
            <a:lvl1pPr marR="0" lvl="0" algn="l" rtl="0">
              <a:lnSpc>
                <a:spcPct val="90000"/>
              </a:lnSpc>
              <a:spcBef>
                <a:spcPts val="0"/>
              </a:spcBef>
              <a:spcAft>
                <a:spcPts val="0"/>
              </a:spcAft>
              <a:buClr>
                <a:schemeClr val="dk1"/>
              </a:buClr>
              <a:buSzPts val="2400"/>
              <a:buFont typeface="Arial"/>
              <a:buNone/>
              <a:defRPr sz="3200" b="1" i="0" u="none" strike="noStrike" cap="none">
                <a:solidFill>
                  <a:schemeClr val="dk1"/>
                </a:solidFill>
                <a:highlight>
                  <a:schemeClr val="accent1"/>
                </a:highlight>
                <a:latin typeface="Arial"/>
                <a:ea typeface="Arial"/>
                <a:cs typeface="Arial"/>
                <a:sym typeface="Arial"/>
              </a:defRPr>
            </a:lvl1pPr>
            <a:lvl2pPr lvl="1" algn="l" rtl="0">
              <a:lnSpc>
                <a:spcPct val="90000"/>
              </a:lnSpc>
              <a:spcBef>
                <a:spcPts val="0"/>
              </a:spcBef>
              <a:spcAft>
                <a:spcPts val="0"/>
              </a:spcAft>
              <a:buClr>
                <a:schemeClr val="dk1"/>
              </a:buClr>
              <a:buSzPts val="2400"/>
              <a:buFont typeface="Arial"/>
              <a:buNone/>
              <a:defRPr sz="3200" b="1">
                <a:solidFill>
                  <a:schemeClr val="dk1"/>
                </a:solidFill>
              </a:defRPr>
            </a:lvl2pPr>
            <a:lvl3pPr lvl="2" algn="l" rtl="0">
              <a:lnSpc>
                <a:spcPct val="90000"/>
              </a:lnSpc>
              <a:spcBef>
                <a:spcPts val="0"/>
              </a:spcBef>
              <a:spcAft>
                <a:spcPts val="0"/>
              </a:spcAft>
              <a:buClr>
                <a:schemeClr val="dk1"/>
              </a:buClr>
              <a:buSzPts val="2400"/>
              <a:buFont typeface="Arial"/>
              <a:buNone/>
              <a:defRPr sz="3200" b="1">
                <a:solidFill>
                  <a:schemeClr val="dk1"/>
                </a:solidFill>
              </a:defRPr>
            </a:lvl3pPr>
            <a:lvl4pPr lvl="3" algn="l" rtl="0">
              <a:lnSpc>
                <a:spcPct val="90000"/>
              </a:lnSpc>
              <a:spcBef>
                <a:spcPts val="0"/>
              </a:spcBef>
              <a:spcAft>
                <a:spcPts val="0"/>
              </a:spcAft>
              <a:buClr>
                <a:schemeClr val="dk1"/>
              </a:buClr>
              <a:buSzPts val="2400"/>
              <a:buFont typeface="Arial"/>
              <a:buNone/>
              <a:defRPr sz="3200" b="1">
                <a:solidFill>
                  <a:schemeClr val="dk1"/>
                </a:solidFill>
              </a:defRPr>
            </a:lvl4pPr>
            <a:lvl5pPr lvl="4" algn="l" rtl="0">
              <a:lnSpc>
                <a:spcPct val="90000"/>
              </a:lnSpc>
              <a:spcBef>
                <a:spcPts val="0"/>
              </a:spcBef>
              <a:spcAft>
                <a:spcPts val="0"/>
              </a:spcAft>
              <a:buClr>
                <a:schemeClr val="dk1"/>
              </a:buClr>
              <a:buSzPts val="2400"/>
              <a:buFont typeface="Arial"/>
              <a:buNone/>
              <a:defRPr sz="3200" b="1">
                <a:solidFill>
                  <a:schemeClr val="dk1"/>
                </a:solidFill>
              </a:defRPr>
            </a:lvl5pPr>
            <a:lvl6pPr lvl="5" algn="l" rtl="0">
              <a:lnSpc>
                <a:spcPct val="90000"/>
              </a:lnSpc>
              <a:spcBef>
                <a:spcPts val="0"/>
              </a:spcBef>
              <a:spcAft>
                <a:spcPts val="0"/>
              </a:spcAft>
              <a:buClr>
                <a:schemeClr val="dk1"/>
              </a:buClr>
              <a:buSzPts val="2400"/>
              <a:buFont typeface="Arial"/>
              <a:buNone/>
              <a:defRPr sz="3200" b="1">
                <a:solidFill>
                  <a:schemeClr val="dk1"/>
                </a:solidFill>
              </a:defRPr>
            </a:lvl6pPr>
            <a:lvl7pPr lvl="6" algn="l" rtl="0">
              <a:lnSpc>
                <a:spcPct val="90000"/>
              </a:lnSpc>
              <a:spcBef>
                <a:spcPts val="0"/>
              </a:spcBef>
              <a:spcAft>
                <a:spcPts val="0"/>
              </a:spcAft>
              <a:buClr>
                <a:schemeClr val="dk1"/>
              </a:buClr>
              <a:buSzPts val="2400"/>
              <a:buFont typeface="Arial"/>
              <a:buNone/>
              <a:defRPr sz="3200" b="1">
                <a:solidFill>
                  <a:schemeClr val="dk1"/>
                </a:solidFill>
              </a:defRPr>
            </a:lvl7pPr>
            <a:lvl8pPr lvl="7" algn="l" rtl="0">
              <a:lnSpc>
                <a:spcPct val="90000"/>
              </a:lnSpc>
              <a:spcBef>
                <a:spcPts val="0"/>
              </a:spcBef>
              <a:spcAft>
                <a:spcPts val="0"/>
              </a:spcAft>
              <a:buClr>
                <a:schemeClr val="dk1"/>
              </a:buClr>
              <a:buSzPts val="2400"/>
              <a:buFont typeface="Arial"/>
              <a:buNone/>
              <a:defRPr sz="3200" b="1">
                <a:solidFill>
                  <a:schemeClr val="dk1"/>
                </a:solidFill>
              </a:defRPr>
            </a:lvl8pPr>
            <a:lvl9pPr lvl="8" algn="l" rtl="0">
              <a:lnSpc>
                <a:spcPct val="90000"/>
              </a:lnSpc>
              <a:spcBef>
                <a:spcPts val="0"/>
              </a:spcBef>
              <a:spcAft>
                <a:spcPts val="0"/>
              </a:spcAft>
              <a:buClr>
                <a:schemeClr val="dk1"/>
              </a:buClr>
              <a:buSzPts val="2400"/>
              <a:buFont typeface="Arial"/>
              <a:buNone/>
              <a:defRPr sz="3200"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6367415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0 Chapter break agenda black with bracket">
  <p:cSld name="20 Chapter break agenda black with bracket">
    <p:bg>
      <p:bgPr>
        <a:solidFill>
          <a:srgbClr val="000000"/>
        </a:solidFill>
        <a:effectLst/>
      </p:bgPr>
    </p:bg>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754475" y="2726967"/>
            <a:ext cx="3716800" cy="763600"/>
          </a:xfrm>
          <a:prstGeom prst="rect">
            <a:avLst/>
          </a:prstGeom>
          <a:noFill/>
          <a:ln>
            <a:noFill/>
          </a:ln>
        </p:spPr>
        <p:txBody>
          <a:bodyPr spcFirstLastPara="1" wrap="square" lIns="91425" tIns="91425" rIns="91425" bIns="91425" anchor="ctr" anchorCtr="0">
            <a:noAutofit/>
          </a:bodyPr>
          <a:lstStyle>
            <a:lvl1pPr marR="0" lvl="0" algn="r" rtl="0">
              <a:lnSpc>
                <a:spcPct val="90000"/>
              </a:lnSpc>
              <a:spcBef>
                <a:spcPts val="0"/>
              </a:spcBef>
              <a:spcAft>
                <a:spcPts val="0"/>
              </a:spcAft>
              <a:buClr>
                <a:srgbClr val="FFFFFF"/>
              </a:buClr>
              <a:buSzPts val="3000"/>
              <a:buFont typeface="Arial"/>
              <a:buNone/>
              <a:defRPr sz="4000" b="1" i="0" u="none" strike="noStrike" cap="none">
                <a:solidFill>
                  <a:srgbClr val="FFFFFF"/>
                </a:solidFill>
                <a:latin typeface="Arial"/>
                <a:ea typeface="Arial"/>
                <a:cs typeface="Arial"/>
                <a:sym typeface="Arial"/>
              </a:defRPr>
            </a:lvl1pPr>
            <a:lvl2pPr lvl="1" algn="r" rtl="0">
              <a:lnSpc>
                <a:spcPct val="90000"/>
              </a:lnSpc>
              <a:spcBef>
                <a:spcPts val="0"/>
              </a:spcBef>
              <a:spcAft>
                <a:spcPts val="0"/>
              </a:spcAft>
              <a:buClr>
                <a:srgbClr val="FFFFFF"/>
              </a:buClr>
              <a:buSzPts val="4800"/>
              <a:buFont typeface="Arial"/>
              <a:buNone/>
              <a:defRPr sz="6400" b="1">
                <a:solidFill>
                  <a:srgbClr val="FFFFFF"/>
                </a:solidFill>
              </a:defRPr>
            </a:lvl2pPr>
            <a:lvl3pPr lvl="2" algn="r" rtl="0">
              <a:lnSpc>
                <a:spcPct val="90000"/>
              </a:lnSpc>
              <a:spcBef>
                <a:spcPts val="0"/>
              </a:spcBef>
              <a:spcAft>
                <a:spcPts val="0"/>
              </a:spcAft>
              <a:buClr>
                <a:srgbClr val="FFFFFF"/>
              </a:buClr>
              <a:buSzPts val="4800"/>
              <a:buFont typeface="Arial"/>
              <a:buNone/>
              <a:defRPr sz="6400" b="1">
                <a:solidFill>
                  <a:srgbClr val="FFFFFF"/>
                </a:solidFill>
              </a:defRPr>
            </a:lvl3pPr>
            <a:lvl4pPr lvl="3" algn="r" rtl="0">
              <a:lnSpc>
                <a:spcPct val="90000"/>
              </a:lnSpc>
              <a:spcBef>
                <a:spcPts val="0"/>
              </a:spcBef>
              <a:spcAft>
                <a:spcPts val="0"/>
              </a:spcAft>
              <a:buClr>
                <a:srgbClr val="FFFFFF"/>
              </a:buClr>
              <a:buSzPts val="4800"/>
              <a:buFont typeface="Arial"/>
              <a:buNone/>
              <a:defRPr sz="6400" b="1">
                <a:solidFill>
                  <a:srgbClr val="FFFFFF"/>
                </a:solidFill>
              </a:defRPr>
            </a:lvl4pPr>
            <a:lvl5pPr lvl="4" algn="r" rtl="0">
              <a:lnSpc>
                <a:spcPct val="90000"/>
              </a:lnSpc>
              <a:spcBef>
                <a:spcPts val="0"/>
              </a:spcBef>
              <a:spcAft>
                <a:spcPts val="0"/>
              </a:spcAft>
              <a:buClr>
                <a:srgbClr val="FFFFFF"/>
              </a:buClr>
              <a:buSzPts val="4800"/>
              <a:buFont typeface="Arial"/>
              <a:buNone/>
              <a:defRPr sz="6400" b="1">
                <a:solidFill>
                  <a:srgbClr val="FFFFFF"/>
                </a:solidFill>
              </a:defRPr>
            </a:lvl5pPr>
            <a:lvl6pPr lvl="5" algn="r" rtl="0">
              <a:lnSpc>
                <a:spcPct val="90000"/>
              </a:lnSpc>
              <a:spcBef>
                <a:spcPts val="0"/>
              </a:spcBef>
              <a:spcAft>
                <a:spcPts val="0"/>
              </a:spcAft>
              <a:buClr>
                <a:srgbClr val="FFFFFF"/>
              </a:buClr>
              <a:buSzPts val="4800"/>
              <a:buFont typeface="Arial"/>
              <a:buNone/>
              <a:defRPr sz="6400" b="1">
                <a:solidFill>
                  <a:srgbClr val="FFFFFF"/>
                </a:solidFill>
              </a:defRPr>
            </a:lvl6pPr>
            <a:lvl7pPr lvl="6" algn="r" rtl="0">
              <a:lnSpc>
                <a:spcPct val="90000"/>
              </a:lnSpc>
              <a:spcBef>
                <a:spcPts val="0"/>
              </a:spcBef>
              <a:spcAft>
                <a:spcPts val="0"/>
              </a:spcAft>
              <a:buClr>
                <a:srgbClr val="FFFFFF"/>
              </a:buClr>
              <a:buSzPts val="4800"/>
              <a:buFont typeface="Arial"/>
              <a:buNone/>
              <a:defRPr sz="6400" b="1">
                <a:solidFill>
                  <a:srgbClr val="FFFFFF"/>
                </a:solidFill>
              </a:defRPr>
            </a:lvl7pPr>
            <a:lvl8pPr lvl="7" algn="r" rtl="0">
              <a:lnSpc>
                <a:spcPct val="90000"/>
              </a:lnSpc>
              <a:spcBef>
                <a:spcPts val="0"/>
              </a:spcBef>
              <a:spcAft>
                <a:spcPts val="0"/>
              </a:spcAft>
              <a:buClr>
                <a:srgbClr val="FFFFFF"/>
              </a:buClr>
              <a:buSzPts val="4800"/>
              <a:buFont typeface="Arial"/>
              <a:buNone/>
              <a:defRPr sz="6400" b="1">
                <a:solidFill>
                  <a:srgbClr val="FFFFFF"/>
                </a:solidFill>
              </a:defRPr>
            </a:lvl8pPr>
            <a:lvl9pPr lvl="8" algn="r" rtl="0">
              <a:lnSpc>
                <a:spcPct val="90000"/>
              </a:lnSpc>
              <a:spcBef>
                <a:spcPts val="0"/>
              </a:spcBef>
              <a:spcAft>
                <a:spcPts val="0"/>
              </a:spcAft>
              <a:buClr>
                <a:srgbClr val="FFFFFF"/>
              </a:buClr>
              <a:buSzPts val="4800"/>
              <a:buFont typeface="Arial"/>
              <a:buNone/>
              <a:defRPr sz="6400" b="1">
                <a:solidFill>
                  <a:srgbClr val="FFFFFF"/>
                </a:solidFill>
              </a:defRPr>
            </a:lvl9pPr>
          </a:lstStyle>
          <a:p>
            <a:r>
              <a:rPr lang="en-US"/>
              <a:t>Click to edit Master title style</a:t>
            </a:r>
            <a:endParaRPr/>
          </a:p>
        </p:txBody>
      </p:sp>
      <p:sp>
        <p:nvSpPr>
          <p:cNvPr id="44" name="Google Shape;44;p13"/>
          <p:cNvSpPr txBox="1"/>
          <p:nvPr/>
        </p:nvSpPr>
        <p:spPr>
          <a:xfrm>
            <a:off x="4834133" y="330500"/>
            <a:ext cx="1409600" cy="6199600"/>
          </a:xfrm>
          <a:prstGeom prst="rect">
            <a:avLst/>
          </a:prstGeom>
          <a:noFill/>
          <a:ln>
            <a:noFill/>
          </a:ln>
        </p:spPr>
        <p:txBody>
          <a:bodyPr spcFirstLastPara="1" wrap="square" lIns="91433" tIns="45700" rIns="91433" bIns="45700" anchor="t" anchorCtr="0">
            <a:noAutofit/>
          </a:bodyPr>
          <a:lstStyle/>
          <a:p>
            <a:pPr marL="0" marR="0" lvl="0" indent="0" algn="l" rtl="0">
              <a:lnSpc>
                <a:spcPct val="100000"/>
              </a:lnSpc>
              <a:spcBef>
                <a:spcPts val="0"/>
              </a:spcBef>
              <a:spcAft>
                <a:spcPts val="0"/>
              </a:spcAft>
              <a:buClr>
                <a:srgbClr val="000000"/>
              </a:buClr>
              <a:buSzPts val="22500"/>
              <a:buFont typeface="Arial"/>
              <a:buNone/>
            </a:pPr>
            <a:r>
              <a:rPr lang="en" sz="29999" b="0" i="0" u="none" strike="noStrike" cap="none">
                <a:solidFill>
                  <a:schemeClr val="accent1"/>
                </a:solidFill>
                <a:latin typeface="Arial"/>
                <a:ea typeface="Arial"/>
                <a:cs typeface="Arial"/>
                <a:sym typeface="Arial"/>
              </a:rPr>
              <a:t>{</a:t>
            </a:r>
            <a:endParaRPr sz="1467" b="0" i="0" u="none" strike="noStrike" cap="none">
              <a:solidFill>
                <a:schemeClr val="accent1"/>
              </a:solidFill>
              <a:latin typeface="Arial"/>
              <a:ea typeface="Arial"/>
              <a:cs typeface="Arial"/>
              <a:sym typeface="Arial"/>
            </a:endParaRPr>
          </a:p>
        </p:txBody>
      </p:sp>
      <p:sp>
        <p:nvSpPr>
          <p:cNvPr id="45" name="Google Shape;45;p13"/>
          <p:cNvSpPr txBox="1">
            <a:spLocks noGrp="1"/>
          </p:cNvSpPr>
          <p:nvPr>
            <p:ph type="subTitle" idx="1"/>
          </p:nvPr>
        </p:nvSpPr>
        <p:spPr>
          <a:xfrm>
            <a:off x="6575683" y="678500"/>
            <a:ext cx="4982800" cy="5470400"/>
          </a:xfrm>
          <a:prstGeom prst="rect">
            <a:avLst/>
          </a:prstGeom>
          <a:noFill/>
          <a:ln>
            <a:noFill/>
          </a:ln>
        </p:spPr>
        <p:txBody>
          <a:bodyPr spcFirstLastPara="1" wrap="square" lIns="91425" tIns="91425" rIns="91425" bIns="91425" anchor="ctr" anchorCtr="0">
            <a:noAutofit/>
          </a:bodyPr>
          <a:lstStyle>
            <a:lvl1pPr lvl="0" algn="l" rtl="0">
              <a:lnSpc>
                <a:spcPct val="90000"/>
              </a:lnSpc>
              <a:spcBef>
                <a:spcPts val="0"/>
              </a:spcBef>
              <a:spcAft>
                <a:spcPts val="0"/>
              </a:spcAft>
              <a:buSzPts val="1400"/>
              <a:buNone/>
              <a:defRPr b="1">
                <a:solidFill>
                  <a:schemeClr val="lt1"/>
                </a:solidFill>
              </a:defRPr>
            </a:lvl1pPr>
            <a:lvl2pPr lvl="1" algn="l" rtl="0">
              <a:lnSpc>
                <a:spcPct val="90000"/>
              </a:lnSpc>
              <a:spcBef>
                <a:spcPts val="0"/>
              </a:spcBef>
              <a:spcAft>
                <a:spcPts val="0"/>
              </a:spcAft>
              <a:buSzPts val="1400"/>
              <a:buNone/>
              <a:defRPr b="1">
                <a:highlight>
                  <a:schemeClr val="lt1"/>
                </a:highlight>
              </a:defRPr>
            </a:lvl2pPr>
            <a:lvl3pPr lvl="2" algn="l" rtl="0">
              <a:lnSpc>
                <a:spcPct val="90000"/>
              </a:lnSpc>
              <a:spcBef>
                <a:spcPts val="0"/>
              </a:spcBef>
              <a:spcAft>
                <a:spcPts val="0"/>
              </a:spcAft>
              <a:buSzPts val="1400"/>
              <a:buNone/>
              <a:defRPr b="1">
                <a:highlight>
                  <a:schemeClr val="lt1"/>
                </a:highlight>
              </a:defRPr>
            </a:lvl3pPr>
            <a:lvl4pPr lvl="3" algn="l" rtl="0">
              <a:lnSpc>
                <a:spcPct val="90000"/>
              </a:lnSpc>
              <a:spcBef>
                <a:spcPts val="0"/>
              </a:spcBef>
              <a:spcAft>
                <a:spcPts val="0"/>
              </a:spcAft>
              <a:buSzPts val="1400"/>
              <a:buNone/>
              <a:defRPr b="1">
                <a:highlight>
                  <a:schemeClr val="lt1"/>
                </a:highlight>
              </a:defRPr>
            </a:lvl4pPr>
            <a:lvl5pPr lvl="4" algn="l" rtl="0">
              <a:lnSpc>
                <a:spcPct val="90000"/>
              </a:lnSpc>
              <a:spcBef>
                <a:spcPts val="0"/>
              </a:spcBef>
              <a:spcAft>
                <a:spcPts val="0"/>
              </a:spcAft>
              <a:buSzPts val="1400"/>
              <a:buNone/>
              <a:defRPr b="1">
                <a:highlight>
                  <a:schemeClr val="lt1"/>
                </a:highlight>
              </a:defRPr>
            </a:lvl5pPr>
            <a:lvl6pPr lvl="5" algn="l" rtl="0">
              <a:lnSpc>
                <a:spcPct val="90000"/>
              </a:lnSpc>
              <a:spcBef>
                <a:spcPts val="0"/>
              </a:spcBef>
              <a:spcAft>
                <a:spcPts val="0"/>
              </a:spcAft>
              <a:buSzPts val="1400"/>
              <a:buNone/>
              <a:defRPr b="1">
                <a:highlight>
                  <a:schemeClr val="lt1"/>
                </a:highlight>
              </a:defRPr>
            </a:lvl6pPr>
            <a:lvl7pPr lvl="6" algn="l" rtl="0">
              <a:lnSpc>
                <a:spcPct val="90000"/>
              </a:lnSpc>
              <a:spcBef>
                <a:spcPts val="0"/>
              </a:spcBef>
              <a:spcAft>
                <a:spcPts val="0"/>
              </a:spcAft>
              <a:buSzPts val="1400"/>
              <a:buNone/>
              <a:defRPr b="1">
                <a:highlight>
                  <a:schemeClr val="lt1"/>
                </a:highlight>
              </a:defRPr>
            </a:lvl7pPr>
            <a:lvl8pPr lvl="7" algn="l" rtl="0">
              <a:lnSpc>
                <a:spcPct val="90000"/>
              </a:lnSpc>
              <a:spcBef>
                <a:spcPts val="0"/>
              </a:spcBef>
              <a:spcAft>
                <a:spcPts val="0"/>
              </a:spcAft>
              <a:buSzPts val="1400"/>
              <a:buNone/>
              <a:defRPr b="1">
                <a:highlight>
                  <a:schemeClr val="lt1"/>
                </a:highlight>
              </a:defRPr>
            </a:lvl8pPr>
            <a:lvl9pPr lvl="8" algn="l" rtl="0">
              <a:lnSpc>
                <a:spcPct val="90000"/>
              </a:lnSpc>
              <a:spcBef>
                <a:spcPts val="0"/>
              </a:spcBef>
              <a:spcAft>
                <a:spcPts val="0"/>
              </a:spcAft>
              <a:buSzPts val="1400"/>
              <a:buNone/>
              <a:defRPr b="1">
                <a:highlight>
                  <a:schemeClr val="lt1"/>
                </a:highlight>
              </a:defRPr>
            </a:lvl9pPr>
          </a:lstStyle>
          <a:p>
            <a:r>
              <a:rPr lang="en-US"/>
              <a:t>Click to edit Master subtitle style</a:t>
            </a:r>
            <a:endParaRPr/>
          </a:p>
        </p:txBody>
      </p:sp>
    </p:spTree>
    <p:extLst>
      <p:ext uri="{BB962C8B-B14F-4D97-AF65-F5344CB8AC3E}">
        <p14:creationId xmlns:p14="http://schemas.microsoft.com/office/powerpoint/2010/main" val="55431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1  Left heading">
  <p:cSld name="21  Left heading">
    <p:spTree>
      <p:nvGrpSpPr>
        <p:cNvPr id="1" name="Shape 46"/>
        <p:cNvGrpSpPr/>
        <p:nvPr/>
      </p:nvGrpSpPr>
      <p:grpSpPr>
        <a:xfrm>
          <a:off x="0" y="0"/>
          <a:ext cx="0" cy="0"/>
          <a:chOff x="0" y="0"/>
          <a:chExt cx="0" cy="0"/>
        </a:xfrm>
      </p:grpSpPr>
      <p:sp>
        <p:nvSpPr>
          <p:cNvPr id="47" name="Google Shape;47;p14"/>
          <p:cNvSpPr txBox="1">
            <a:spLocks noGrp="1"/>
          </p:cNvSpPr>
          <p:nvPr>
            <p:ph type="title"/>
          </p:nvPr>
        </p:nvSpPr>
        <p:spPr>
          <a:xfrm>
            <a:off x="438108" y="304800"/>
            <a:ext cx="3025200" cy="763600"/>
          </a:xfrm>
          <a:prstGeom prst="rect">
            <a:avLst/>
          </a:prstGeom>
          <a:noFill/>
          <a:ln>
            <a:noFill/>
          </a:ln>
        </p:spPr>
        <p:txBody>
          <a:bodyPr spcFirstLastPara="1" wrap="square" lIns="91425" tIns="91425" rIns="91425" bIns="91425" anchor="t" anchorCtr="0">
            <a:noAutofit/>
          </a:bodyPr>
          <a:lstStyle>
            <a:lvl1pPr marR="0" lvl="0" algn="l" rtl="0">
              <a:lnSpc>
                <a:spcPct val="90000"/>
              </a:lnSpc>
              <a:spcBef>
                <a:spcPts val="0"/>
              </a:spcBef>
              <a:spcAft>
                <a:spcPts val="0"/>
              </a:spcAft>
              <a:buClr>
                <a:schemeClr val="dk1"/>
              </a:buClr>
              <a:buSzPts val="3000"/>
              <a:buFont typeface="Arial"/>
              <a:buNone/>
              <a:defRPr sz="4000" b="1" i="0" u="none" strike="noStrike" cap="none">
                <a:solidFill>
                  <a:schemeClr val="dk1"/>
                </a:solidFill>
                <a:highlight>
                  <a:schemeClr val="accent1"/>
                </a:highlight>
                <a:latin typeface="Arial"/>
                <a:ea typeface="Arial"/>
                <a:cs typeface="Arial"/>
                <a:sym typeface="Arial"/>
              </a:defRPr>
            </a:lvl1pPr>
            <a:lvl2pPr lvl="1" algn="l" rtl="0">
              <a:lnSpc>
                <a:spcPct val="90000"/>
              </a:lnSpc>
              <a:spcBef>
                <a:spcPts val="0"/>
              </a:spcBef>
              <a:spcAft>
                <a:spcPts val="0"/>
              </a:spcAft>
              <a:buClr>
                <a:schemeClr val="dk1"/>
              </a:buClr>
              <a:buSzPts val="1400"/>
              <a:buFont typeface="Arial"/>
              <a:buNone/>
              <a:defRPr sz="3733" b="1">
                <a:solidFill>
                  <a:schemeClr val="dk1"/>
                </a:solidFill>
              </a:defRPr>
            </a:lvl2pPr>
            <a:lvl3pPr lvl="2" algn="l" rtl="0">
              <a:lnSpc>
                <a:spcPct val="90000"/>
              </a:lnSpc>
              <a:spcBef>
                <a:spcPts val="0"/>
              </a:spcBef>
              <a:spcAft>
                <a:spcPts val="0"/>
              </a:spcAft>
              <a:buClr>
                <a:schemeClr val="dk1"/>
              </a:buClr>
              <a:buSzPts val="1400"/>
              <a:buFont typeface="Arial"/>
              <a:buNone/>
              <a:defRPr sz="3733" b="1">
                <a:solidFill>
                  <a:schemeClr val="dk1"/>
                </a:solidFill>
              </a:defRPr>
            </a:lvl3pPr>
            <a:lvl4pPr lvl="3" algn="l" rtl="0">
              <a:lnSpc>
                <a:spcPct val="90000"/>
              </a:lnSpc>
              <a:spcBef>
                <a:spcPts val="0"/>
              </a:spcBef>
              <a:spcAft>
                <a:spcPts val="0"/>
              </a:spcAft>
              <a:buClr>
                <a:schemeClr val="dk1"/>
              </a:buClr>
              <a:buSzPts val="1400"/>
              <a:buFont typeface="Arial"/>
              <a:buNone/>
              <a:defRPr sz="3733" b="1">
                <a:solidFill>
                  <a:schemeClr val="dk1"/>
                </a:solidFill>
              </a:defRPr>
            </a:lvl4pPr>
            <a:lvl5pPr lvl="4" algn="l" rtl="0">
              <a:lnSpc>
                <a:spcPct val="90000"/>
              </a:lnSpc>
              <a:spcBef>
                <a:spcPts val="0"/>
              </a:spcBef>
              <a:spcAft>
                <a:spcPts val="0"/>
              </a:spcAft>
              <a:buClr>
                <a:schemeClr val="dk1"/>
              </a:buClr>
              <a:buSzPts val="1400"/>
              <a:buFont typeface="Arial"/>
              <a:buNone/>
              <a:defRPr sz="3733" b="1">
                <a:solidFill>
                  <a:schemeClr val="dk1"/>
                </a:solidFill>
              </a:defRPr>
            </a:lvl5pPr>
            <a:lvl6pPr lvl="5" algn="l" rtl="0">
              <a:lnSpc>
                <a:spcPct val="90000"/>
              </a:lnSpc>
              <a:spcBef>
                <a:spcPts val="0"/>
              </a:spcBef>
              <a:spcAft>
                <a:spcPts val="0"/>
              </a:spcAft>
              <a:buClr>
                <a:schemeClr val="dk1"/>
              </a:buClr>
              <a:buSzPts val="1400"/>
              <a:buFont typeface="Arial"/>
              <a:buNone/>
              <a:defRPr sz="3733" b="1">
                <a:solidFill>
                  <a:schemeClr val="dk1"/>
                </a:solidFill>
              </a:defRPr>
            </a:lvl6pPr>
            <a:lvl7pPr lvl="6" algn="l" rtl="0">
              <a:lnSpc>
                <a:spcPct val="90000"/>
              </a:lnSpc>
              <a:spcBef>
                <a:spcPts val="0"/>
              </a:spcBef>
              <a:spcAft>
                <a:spcPts val="0"/>
              </a:spcAft>
              <a:buClr>
                <a:schemeClr val="dk1"/>
              </a:buClr>
              <a:buSzPts val="1400"/>
              <a:buFont typeface="Arial"/>
              <a:buNone/>
              <a:defRPr sz="3733" b="1">
                <a:solidFill>
                  <a:schemeClr val="dk1"/>
                </a:solidFill>
              </a:defRPr>
            </a:lvl7pPr>
            <a:lvl8pPr lvl="7" algn="l" rtl="0">
              <a:lnSpc>
                <a:spcPct val="90000"/>
              </a:lnSpc>
              <a:spcBef>
                <a:spcPts val="0"/>
              </a:spcBef>
              <a:spcAft>
                <a:spcPts val="0"/>
              </a:spcAft>
              <a:buClr>
                <a:schemeClr val="dk1"/>
              </a:buClr>
              <a:buSzPts val="1400"/>
              <a:buFont typeface="Arial"/>
              <a:buNone/>
              <a:defRPr sz="3733" b="1">
                <a:solidFill>
                  <a:schemeClr val="dk1"/>
                </a:solidFill>
              </a:defRPr>
            </a:lvl8pPr>
            <a:lvl9pPr lvl="8" algn="l" rtl="0">
              <a:lnSpc>
                <a:spcPct val="90000"/>
              </a:lnSpc>
              <a:spcBef>
                <a:spcPts val="0"/>
              </a:spcBef>
              <a:spcAft>
                <a:spcPts val="0"/>
              </a:spcAft>
              <a:buClr>
                <a:schemeClr val="dk1"/>
              </a:buClr>
              <a:buSzPts val="1400"/>
              <a:buFont typeface="Arial"/>
              <a:buNone/>
              <a:defRPr sz="3733"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3272488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1 Speaker Intro Black (small photo)">
  <p:cSld name="21 Speaker Intro Black (small photo)">
    <p:bg>
      <p:bgPr>
        <a:solidFill>
          <a:schemeClr val="dk1"/>
        </a:solidFill>
        <a:effectLst/>
      </p:bgPr>
    </p:bg>
    <p:spTree>
      <p:nvGrpSpPr>
        <p:cNvPr id="1" name="Shape 48"/>
        <p:cNvGrpSpPr/>
        <p:nvPr/>
      </p:nvGrpSpPr>
      <p:grpSpPr>
        <a:xfrm>
          <a:off x="0" y="0"/>
          <a:ext cx="0" cy="0"/>
          <a:chOff x="0" y="0"/>
          <a:chExt cx="0" cy="0"/>
        </a:xfrm>
      </p:grpSpPr>
      <p:sp>
        <p:nvSpPr>
          <p:cNvPr id="49" name="Google Shape;49;p15"/>
          <p:cNvSpPr txBox="1">
            <a:spLocks noGrp="1"/>
          </p:cNvSpPr>
          <p:nvPr>
            <p:ph type="title"/>
          </p:nvPr>
        </p:nvSpPr>
        <p:spPr>
          <a:xfrm>
            <a:off x="4903372" y="1710967"/>
            <a:ext cx="6908800" cy="763600"/>
          </a:xfrm>
          <a:prstGeom prst="rect">
            <a:avLst/>
          </a:prstGeom>
          <a:noFill/>
          <a:ln>
            <a:noFill/>
          </a:ln>
        </p:spPr>
        <p:txBody>
          <a:bodyPr spcFirstLastPara="1" wrap="square" lIns="91425" tIns="91425" rIns="91425" bIns="91425" anchor="t" anchorCtr="0">
            <a:noAutofit/>
          </a:bodyPr>
          <a:lstStyle>
            <a:lvl1pPr lvl="0" algn="l" rtl="0">
              <a:lnSpc>
                <a:spcPct val="90000"/>
              </a:lnSpc>
              <a:spcBef>
                <a:spcPts val="0"/>
              </a:spcBef>
              <a:spcAft>
                <a:spcPts val="0"/>
              </a:spcAft>
              <a:buSzPts val="1400"/>
              <a:buNone/>
              <a:defRPr sz="6400">
                <a:solidFill>
                  <a:schemeClr val="accent1"/>
                </a:solidFill>
              </a:defRPr>
            </a:lvl1pPr>
            <a:lvl2pPr lvl="1" algn="l" rtl="0">
              <a:lnSpc>
                <a:spcPct val="90000"/>
              </a:lnSpc>
              <a:spcBef>
                <a:spcPts val="0"/>
              </a:spcBef>
              <a:spcAft>
                <a:spcPts val="0"/>
              </a:spcAft>
              <a:buSzPts val="1400"/>
              <a:buNone/>
              <a:defRPr/>
            </a:lvl2pPr>
            <a:lvl3pPr lvl="2" algn="l" rtl="0">
              <a:lnSpc>
                <a:spcPct val="90000"/>
              </a:lnSpc>
              <a:spcBef>
                <a:spcPts val="0"/>
              </a:spcBef>
              <a:spcAft>
                <a:spcPts val="0"/>
              </a:spcAft>
              <a:buSzPts val="1400"/>
              <a:buNone/>
              <a:defRPr/>
            </a:lvl3pPr>
            <a:lvl4pPr lvl="3" algn="l" rtl="0">
              <a:lnSpc>
                <a:spcPct val="90000"/>
              </a:lnSpc>
              <a:spcBef>
                <a:spcPts val="0"/>
              </a:spcBef>
              <a:spcAft>
                <a:spcPts val="0"/>
              </a:spcAft>
              <a:buSzPts val="1400"/>
              <a:buNone/>
              <a:defRPr/>
            </a:lvl4pPr>
            <a:lvl5pPr lvl="4" algn="l" rtl="0">
              <a:lnSpc>
                <a:spcPct val="90000"/>
              </a:lnSpc>
              <a:spcBef>
                <a:spcPts val="0"/>
              </a:spcBef>
              <a:spcAft>
                <a:spcPts val="0"/>
              </a:spcAft>
              <a:buSzPts val="1400"/>
              <a:buNone/>
              <a:defRPr/>
            </a:lvl5pPr>
            <a:lvl6pPr lvl="5" algn="l" rtl="0">
              <a:lnSpc>
                <a:spcPct val="90000"/>
              </a:lnSpc>
              <a:spcBef>
                <a:spcPts val="0"/>
              </a:spcBef>
              <a:spcAft>
                <a:spcPts val="0"/>
              </a:spcAft>
              <a:buSzPts val="1400"/>
              <a:buNone/>
              <a:defRPr/>
            </a:lvl6pPr>
            <a:lvl7pPr lvl="6" algn="l" rtl="0">
              <a:lnSpc>
                <a:spcPct val="90000"/>
              </a:lnSpc>
              <a:spcBef>
                <a:spcPts val="0"/>
              </a:spcBef>
              <a:spcAft>
                <a:spcPts val="0"/>
              </a:spcAft>
              <a:buSzPts val="1400"/>
              <a:buNone/>
              <a:defRPr/>
            </a:lvl7pPr>
            <a:lvl8pPr lvl="7" algn="l" rtl="0">
              <a:lnSpc>
                <a:spcPct val="90000"/>
              </a:lnSpc>
              <a:spcBef>
                <a:spcPts val="0"/>
              </a:spcBef>
              <a:spcAft>
                <a:spcPts val="0"/>
              </a:spcAft>
              <a:buSzPts val="1400"/>
              <a:buNone/>
              <a:defRPr/>
            </a:lvl8pPr>
            <a:lvl9pPr lvl="8" algn="l" rtl="0">
              <a:lnSpc>
                <a:spcPct val="90000"/>
              </a:lnSpc>
              <a:spcBef>
                <a:spcPts val="0"/>
              </a:spcBef>
              <a:spcAft>
                <a:spcPts val="0"/>
              </a:spcAft>
              <a:buSzPts val="1400"/>
              <a:buNone/>
              <a:defRPr/>
            </a:lvl9pPr>
          </a:lstStyle>
          <a:p>
            <a:r>
              <a:rPr lang="en-US"/>
              <a:t>Click to edit Master title style</a:t>
            </a:r>
            <a:endParaRPr/>
          </a:p>
        </p:txBody>
      </p:sp>
      <p:sp>
        <p:nvSpPr>
          <p:cNvPr id="50" name="Google Shape;50;p15"/>
          <p:cNvSpPr/>
          <p:nvPr/>
        </p:nvSpPr>
        <p:spPr>
          <a:xfrm>
            <a:off x="1132200" y="1498600"/>
            <a:ext cx="2640000" cy="2670000"/>
          </a:xfrm>
          <a:prstGeom prst="rect">
            <a:avLst/>
          </a:prstGeom>
          <a:solidFill>
            <a:srgbClr val="D0D0D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51" name="Google Shape;51;p15"/>
          <p:cNvSpPr txBox="1">
            <a:spLocks noGrp="1"/>
          </p:cNvSpPr>
          <p:nvPr>
            <p:ph type="subTitle" idx="1"/>
          </p:nvPr>
        </p:nvSpPr>
        <p:spPr>
          <a:xfrm>
            <a:off x="4903372" y="1397000"/>
            <a:ext cx="6451600" cy="431600"/>
          </a:xfrm>
          <a:prstGeom prst="rect">
            <a:avLst/>
          </a:prstGeom>
          <a:noFill/>
          <a:ln>
            <a:noFill/>
          </a:ln>
        </p:spPr>
        <p:txBody>
          <a:bodyPr spcFirstLastPara="1" wrap="square" lIns="91425" tIns="91425" rIns="91425" bIns="91425" anchor="t" anchorCtr="0">
            <a:noAutofit/>
          </a:bodyPr>
          <a:lstStyle>
            <a:lvl1pPr lvl="0" algn="l" rtl="0">
              <a:lnSpc>
                <a:spcPct val="115000"/>
              </a:lnSpc>
              <a:spcBef>
                <a:spcPts val="0"/>
              </a:spcBef>
              <a:spcAft>
                <a:spcPts val="0"/>
              </a:spcAft>
              <a:buSzPts val="1400"/>
              <a:buNone/>
              <a:defRPr b="1">
                <a:highlight>
                  <a:schemeClr val="accent1"/>
                </a:highlight>
              </a:defRPr>
            </a:lvl1pPr>
            <a:lvl2pPr lvl="1" algn="l" rtl="0">
              <a:lnSpc>
                <a:spcPct val="115000"/>
              </a:lnSpc>
              <a:spcBef>
                <a:spcPts val="2133"/>
              </a:spcBef>
              <a:spcAft>
                <a:spcPts val="0"/>
              </a:spcAft>
              <a:buSzPts val="1400"/>
              <a:buNone/>
              <a:defRPr/>
            </a:lvl2pPr>
            <a:lvl3pPr lvl="2" algn="l" rtl="0">
              <a:lnSpc>
                <a:spcPct val="115000"/>
              </a:lnSpc>
              <a:spcBef>
                <a:spcPts val="2133"/>
              </a:spcBef>
              <a:spcAft>
                <a:spcPts val="0"/>
              </a:spcAft>
              <a:buSzPts val="1400"/>
              <a:buNone/>
              <a:defRPr/>
            </a:lvl3pPr>
            <a:lvl4pPr lvl="3" algn="l" rtl="0">
              <a:lnSpc>
                <a:spcPct val="115000"/>
              </a:lnSpc>
              <a:spcBef>
                <a:spcPts val="2133"/>
              </a:spcBef>
              <a:spcAft>
                <a:spcPts val="0"/>
              </a:spcAft>
              <a:buSzPts val="1400"/>
              <a:buNone/>
              <a:defRPr/>
            </a:lvl4pPr>
            <a:lvl5pPr lvl="4" algn="l" rtl="0">
              <a:lnSpc>
                <a:spcPct val="115000"/>
              </a:lnSpc>
              <a:spcBef>
                <a:spcPts val="2133"/>
              </a:spcBef>
              <a:spcAft>
                <a:spcPts val="0"/>
              </a:spcAft>
              <a:buSzPts val="1400"/>
              <a:buNone/>
              <a:defRPr/>
            </a:lvl5pPr>
            <a:lvl6pPr lvl="5" algn="l" rtl="0">
              <a:lnSpc>
                <a:spcPct val="115000"/>
              </a:lnSpc>
              <a:spcBef>
                <a:spcPts val="2133"/>
              </a:spcBef>
              <a:spcAft>
                <a:spcPts val="0"/>
              </a:spcAft>
              <a:buSzPts val="1400"/>
              <a:buNone/>
              <a:defRPr/>
            </a:lvl6pPr>
            <a:lvl7pPr lvl="6" algn="l" rtl="0">
              <a:lnSpc>
                <a:spcPct val="115000"/>
              </a:lnSpc>
              <a:spcBef>
                <a:spcPts val="2133"/>
              </a:spcBef>
              <a:spcAft>
                <a:spcPts val="0"/>
              </a:spcAft>
              <a:buSzPts val="1400"/>
              <a:buNone/>
              <a:defRPr/>
            </a:lvl7pPr>
            <a:lvl8pPr lvl="7" algn="l" rtl="0">
              <a:lnSpc>
                <a:spcPct val="115000"/>
              </a:lnSpc>
              <a:spcBef>
                <a:spcPts val="2133"/>
              </a:spcBef>
              <a:spcAft>
                <a:spcPts val="0"/>
              </a:spcAft>
              <a:buSzPts val="1400"/>
              <a:buNone/>
              <a:defRPr/>
            </a:lvl8pPr>
            <a:lvl9pPr lvl="8" algn="l" rtl="0">
              <a:lnSpc>
                <a:spcPct val="115000"/>
              </a:lnSpc>
              <a:spcBef>
                <a:spcPts val="2133"/>
              </a:spcBef>
              <a:spcAft>
                <a:spcPts val="2133"/>
              </a:spcAft>
              <a:buSzPts val="1400"/>
              <a:buNone/>
              <a:defRPr/>
            </a:lvl9pPr>
          </a:lstStyle>
          <a:p>
            <a:r>
              <a:rPr lang="en-US"/>
              <a:t>Click to edit Master subtitle style</a:t>
            </a:r>
            <a:endParaRPr/>
          </a:p>
        </p:txBody>
      </p:sp>
      <p:sp>
        <p:nvSpPr>
          <p:cNvPr id="52" name="Google Shape;52;p15"/>
          <p:cNvSpPr txBox="1">
            <a:spLocks noGrp="1"/>
          </p:cNvSpPr>
          <p:nvPr>
            <p:ph type="body" idx="2"/>
          </p:nvPr>
        </p:nvSpPr>
        <p:spPr>
          <a:xfrm>
            <a:off x="5045933" y="3987800"/>
            <a:ext cx="6451600" cy="2560000"/>
          </a:xfrm>
          <a:prstGeom prst="rect">
            <a:avLst/>
          </a:prstGeom>
          <a:noFill/>
          <a:ln>
            <a:noFill/>
          </a:ln>
        </p:spPr>
        <p:txBody>
          <a:bodyPr spcFirstLastPara="1" wrap="square" lIns="91425" tIns="91425" rIns="91425" bIns="91425" anchor="t" anchorCtr="0">
            <a:noAutofit/>
          </a:bodyPr>
          <a:lstStyle>
            <a:lvl1pPr marL="609585" lvl="0" indent="-304792" algn="l" rtl="0">
              <a:lnSpc>
                <a:spcPct val="90000"/>
              </a:lnSpc>
              <a:spcBef>
                <a:spcPts val="0"/>
              </a:spcBef>
              <a:spcAft>
                <a:spcPts val="0"/>
              </a:spcAft>
              <a:buClr>
                <a:schemeClr val="lt1"/>
              </a:buClr>
              <a:buSzPts val="1800"/>
              <a:buNone/>
              <a:defRPr b="1">
                <a:solidFill>
                  <a:schemeClr val="lt1"/>
                </a:solidFill>
              </a:defRPr>
            </a:lvl1pPr>
            <a:lvl2pPr marL="1219170" lvl="1" indent="-304792" algn="l" rtl="0">
              <a:lnSpc>
                <a:spcPct val="90000"/>
              </a:lnSpc>
              <a:spcBef>
                <a:spcPts val="0"/>
              </a:spcBef>
              <a:spcAft>
                <a:spcPts val="0"/>
              </a:spcAft>
              <a:buClr>
                <a:schemeClr val="lt1"/>
              </a:buClr>
              <a:buSzPts val="1800"/>
              <a:buNone/>
              <a:defRPr sz="2400" b="1">
                <a:solidFill>
                  <a:schemeClr val="lt1"/>
                </a:solidFill>
              </a:defRPr>
            </a:lvl2pPr>
            <a:lvl3pPr marL="1828754" lvl="2" indent="-304792" algn="l" rtl="0">
              <a:lnSpc>
                <a:spcPct val="90000"/>
              </a:lnSpc>
              <a:spcBef>
                <a:spcPts val="0"/>
              </a:spcBef>
              <a:spcAft>
                <a:spcPts val="0"/>
              </a:spcAft>
              <a:buClr>
                <a:schemeClr val="lt1"/>
              </a:buClr>
              <a:buSzPts val="1800"/>
              <a:buNone/>
              <a:defRPr sz="2400" b="1">
                <a:solidFill>
                  <a:schemeClr val="lt1"/>
                </a:solidFill>
              </a:defRPr>
            </a:lvl3pPr>
            <a:lvl4pPr marL="2438339" lvl="3" indent="-304792" algn="l" rtl="0">
              <a:lnSpc>
                <a:spcPct val="90000"/>
              </a:lnSpc>
              <a:spcBef>
                <a:spcPts val="0"/>
              </a:spcBef>
              <a:spcAft>
                <a:spcPts val="0"/>
              </a:spcAft>
              <a:buClr>
                <a:schemeClr val="lt1"/>
              </a:buClr>
              <a:buSzPts val="1800"/>
              <a:buNone/>
              <a:defRPr sz="2400" b="1">
                <a:solidFill>
                  <a:schemeClr val="lt1"/>
                </a:solidFill>
              </a:defRPr>
            </a:lvl4pPr>
            <a:lvl5pPr marL="3047924" lvl="4" indent="-304792" algn="l" rtl="0">
              <a:lnSpc>
                <a:spcPct val="90000"/>
              </a:lnSpc>
              <a:spcBef>
                <a:spcPts val="0"/>
              </a:spcBef>
              <a:spcAft>
                <a:spcPts val="0"/>
              </a:spcAft>
              <a:buClr>
                <a:schemeClr val="lt1"/>
              </a:buClr>
              <a:buSzPts val="1800"/>
              <a:buNone/>
              <a:defRPr sz="2400" b="1">
                <a:solidFill>
                  <a:schemeClr val="lt1"/>
                </a:solidFill>
              </a:defRPr>
            </a:lvl5pPr>
            <a:lvl6pPr marL="3657509" lvl="5" indent="-304792" algn="l" rtl="0">
              <a:lnSpc>
                <a:spcPct val="90000"/>
              </a:lnSpc>
              <a:spcBef>
                <a:spcPts val="0"/>
              </a:spcBef>
              <a:spcAft>
                <a:spcPts val="0"/>
              </a:spcAft>
              <a:buClr>
                <a:schemeClr val="lt1"/>
              </a:buClr>
              <a:buSzPts val="1800"/>
              <a:buNone/>
              <a:defRPr sz="2400" b="1">
                <a:solidFill>
                  <a:schemeClr val="lt1"/>
                </a:solidFill>
              </a:defRPr>
            </a:lvl6pPr>
            <a:lvl7pPr marL="4267093" lvl="6" indent="-304792" algn="l" rtl="0">
              <a:lnSpc>
                <a:spcPct val="90000"/>
              </a:lnSpc>
              <a:spcBef>
                <a:spcPts val="0"/>
              </a:spcBef>
              <a:spcAft>
                <a:spcPts val="0"/>
              </a:spcAft>
              <a:buClr>
                <a:schemeClr val="lt1"/>
              </a:buClr>
              <a:buSzPts val="1800"/>
              <a:buNone/>
              <a:defRPr sz="2400" b="1">
                <a:solidFill>
                  <a:schemeClr val="lt1"/>
                </a:solidFill>
              </a:defRPr>
            </a:lvl7pPr>
            <a:lvl8pPr marL="4876678" lvl="7" indent="-304792" algn="l" rtl="0">
              <a:lnSpc>
                <a:spcPct val="90000"/>
              </a:lnSpc>
              <a:spcBef>
                <a:spcPts val="0"/>
              </a:spcBef>
              <a:spcAft>
                <a:spcPts val="0"/>
              </a:spcAft>
              <a:buClr>
                <a:schemeClr val="lt1"/>
              </a:buClr>
              <a:buSzPts val="1800"/>
              <a:buNone/>
              <a:defRPr sz="2400" b="1">
                <a:solidFill>
                  <a:schemeClr val="lt1"/>
                </a:solidFill>
              </a:defRPr>
            </a:lvl8pPr>
            <a:lvl9pPr marL="5486263" lvl="8" indent="-304792" algn="l" rtl="0">
              <a:lnSpc>
                <a:spcPct val="90000"/>
              </a:lnSpc>
              <a:spcBef>
                <a:spcPts val="0"/>
              </a:spcBef>
              <a:spcAft>
                <a:spcPts val="0"/>
              </a:spcAft>
              <a:buClr>
                <a:schemeClr val="lt1"/>
              </a:buClr>
              <a:buSzPts val="1800"/>
              <a:buNone/>
              <a:defRPr sz="2400" b="1">
                <a:solidFill>
                  <a:schemeClr val="lt1"/>
                </a:solidFill>
              </a:defRPr>
            </a:lvl9pPr>
          </a:lstStyle>
          <a:p>
            <a:pPr lvl="0"/>
            <a:r>
              <a:rPr lang="en-US"/>
              <a:t>Edit Master text styles</a:t>
            </a:r>
          </a:p>
        </p:txBody>
      </p:sp>
    </p:spTree>
    <p:extLst>
      <p:ext uri="{BB962C8B-B14F-4D97-AF65-F5344CB8AC3E}">
        <p14:creationId xmlns:p14="http://schemas.microsoft.com/office/powerpoint/2010/main" val="545785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20  Left headline with text and subheading">
  <p:cSld name="20  Left headline with text and subheading">
    <p:spTree>
      <p:nvGrpSpPr>
        <p:cNvPr id="1" name="Shape 53"/>
        <p:cNvGrpSpPr/>
        <p:nvPr/>
      </p:nvGrpSpPr>
      <p:grpSpPr>
        <a:xfrm>
          <a:off x="0" y="0"/>
          <a:ext cx="0" cy="0"/>
          <a:chOff x="0" y="0"/>
          <a:chExt cx="0" cy="0"/>
        </a:xfrm>
      </p:grpSpPr>
      <p:sp>
        <p:nvSpPr>
          <p:cNvPr id="54" name="Google Shape;54;p16"/>
          <p:cNvSpPr txBox="1">
            <a:spLocks noGrp="1"/>
          </p:cNvSpPr>
          <p:nvPr>
            <p:ph type="title"/>
          </p:nvPr>
        </p:nvSpPr>
        <p:spPr>
          <a:xfrm>
            <a:off x="415607" y="304667"/>
            <a:ext cx="4505200" cy="763600"/>
          </a:xfrm>
          <a:prstGeom prst="rect">
            <a:avLst/>
          </a:prstGeom>
          <a:noFill/>
          <a:ln>
            <a:noFill/>
          </a:ln>
        </p:spPr>
        <p:txBody>
          <a:bodyPr spcFirstLastPara="1" wrap="square" lIns="91425" tIns="91425" rIns="91425" bIns="91425" anchor="t" anchorCtr="0">
            <a:noAutofit/>
          </a:bodyPr>
          <a:lstStyle>
            <a:lvl1pPr marR="0" lvl="0" algn="l" rtl="0">
              <a:lnSpc>
                <a:spcPct val="90000"/>
              </a:lnSpc>
              <a:spcBef>
                <a:spcPts val="0"/>
              </a:spcBef>
              <a:spcAft>
                <a:spcPts val="0"/>
              </a:spcAft>
              <a:buClr>
                <a:schemeClr val="dk1"/>
              </a:buClr>
              <a:buSzPts val="3000"/>
              <a:buFont typeface="Arial"/>
              <a:buNone/>
              <a:defRPr sz="4000" b="1" i="0" u="none" strike="noStrike" cap="none">
                <a:solidFill>
                  <a:schemeClr val="dk1"/>
                </a:solidFill>
                <a:highlight>
                  <a:schemeClr val="accent1"/>
                </a:highlight>
                <a:latin typeface="Arial"/>
                <a:ea typeface="Arial"/>
                <a:cs typeface="Arial"/>
                <a:sym typeface="Arial"/>
              </a:defRPr>
            </a:lvl1pPr>
            <a:lvl2pPr lvl="1" algn="l" rtl="0">
              <a:lnSpc>
                <a:spcPct val="90000"/>
              </a:lnSpc>
              <a:spcBef>
                <a:spcPts val="0"/>
              </a:spcBef>
              <a:spcAft>
                <a:spcPts val="0"/>
              </a:spcAft>
              <a:buClr>
                <a:schemeClr val="dk1"/>
              </a:buClr>
              <a:buSzPts val="1400"/>
              <a:buFont typeface="Arial"/>
              <a:buNone/>
              <a:defRPr sz="3733" b="1">
                <a:solidFill>
                  <a:schemeClr val="dk1"/>
                </a:solidFill>
              </a:defRPr>
            </a:lvl2pPr>
            <a:lvl3pPr lvl="2" algn="l" rtl="0">
              <a:lnSpc>
                <a:spcPct val="90000"/>
              </a:lnSpc>
              <a:spcBef>
                <a:spcPts val="0"/>
              </a:spcBef>
              <a:spcAft>
                <a:spcPts val="0"/>
              </a:spcAft>
              <a:buClr>
                <a:schemeClr val="dk1"/>
              </a:buClr>
              <a:buSzPts val="1400"/>
              <a:buFont typeface="Arial"/>
              <a:buNone/>
              <a:defRPr sz="3733" b="1">
                <a:solidFill>
                  <a:schemeClr val="dk1"/>
                </a:solidFill>
              </a:defRPr>
            </a:lvl3pPr>
            <a:lvl4pPr lvl="3" algn="l" rtl="0">
              <a:lnSpc>
                <a:spcPct val="90000"/>
              </a:lnSpc>
              <a:spcBef>
                <a:spcPts val="0"/>
              </a:spcBef>
              <a:spcAft>
                <a:spcPts val="0"/>
              </a:spcAft>
              <a:buClr>
                <a:schemeClr val="dk1"/>
              </a:buClr>
              <a:buSzPts val="1400"/>
              <a:buFont typeface="Arial"/>
              <a:buNone/>
              <a:defRPr sz="3733" b="1">
                <a:solidFill>
                  <a:schemeClr val="dk1"/>
                </a:solidFill>
              </a:defRPr>
            </a:lvl4pPr>
            <a:lvl5pPr lvl="4" algn="l" rtl="0">
              <a:lnSpc>
                <a:spcPct val="90000"/>
              </a:lnSpc>
              <a:spcBef>
                <a:spcPts val="0"/>
              </a:spcBef>
              <a:spcAft>
                <a:spcPts val="0"/>
              </a:spcAft>
              <a:buClr>
                <a:schemeClr val="dk1"/>
              </a:buClr>
              <a:buSzPts val="1400"/>
              <a:buFont typeface="Arial"/>
              <a:buNone/>
              <a:defRPr sz="3733" b="1">
                <a:solidFill>
                  <a:schemeClr val="dk1"/>
                </a:solidFill>
              </a:defRPr>
            </a:lvl5pPr>
            <a:lvl6pPr lvl="5" algn="l" rtl="0">
              <a:lnSpc>
                <a:spcPct val="90000"/>
              </a:lnSpc>
              <a:spcBef>
                <a:spcPts val="0"/>
              </a:spcBef>
              <a:spcAft>
                <a:spcPts val="0"/>
              </a:spcAft>
              <a:buClr>
                <a:schemeClr val="dk1"/>
              </a:buClr>
              <a:buSzPts val="1400"/>
              <a:buFont typeface="Arial"/>
              <a:buNone/>
              <a:defRPr sz="3733" b="1">
                <a:solidFill>
                  <a:schemeClr val="dk1"/>
                </a:solidFill>
              </a:defRPr>
            </a:lvl6pPr>
            <a:lvl7pPr lvl="6" algn="l" rtl="0">
              <a:lnSpc>
                <a:spcPct val="90000"/>
              </a:lnSpc>
              <a:spcBef>
                <a:spcPts val="0"/>
              </a:spcBef>
              <a:spcAft>
                <a:spcPts val="0"/>
              </a:spcAft>
              <a:buClr>
                <a:schemeClr val="dk1"/>
              </a:buClr>
              <a:buSzPts val="1400"/>
              <a:buFont typeface="Arial"/>
              <a:buNone/>
              <a:defRPr sz="3733" b="1">
                <a:solidFill>
                  <a:schemeClr val="dk1"/>
                </a:solidFill>
              </a:defRPr>
            </a:lvl7pPr>
            <a:lvl8pPr lvl="7" algn="l" rtl="0">
              <a:lnSpc>
                <a:spcPct val="90000"/>
              </a:lnSpc>
              <a:spcBef>
                <a:spcPts val="0"/>
              </a:spcBef>
              <a:spcAft>
                <a:spcPts val="0"/>
              </a:spcAft>
              <a:buClr>
                <a:schemeClr val="dk1"/>
              </a:buClr>
              <a:buSzPts val="1400"/>
              <a:buFont typeface="Arial"/>
              <a:buNone/>
              <a:defRPr sz="3733" b="1">
                <a:solidFill>
                  <a:schemeClr val="dk1"/>
                </a:solidFill>
              </a:defRPr>
            </a:lvl8pPr>
            <a:lvl9pPr lvl="8" algn="l" rtl="0">
              <a:lnSpc>
                <a:spcPct val="90000"/>
              </a:lnSpc>
              <a:spcBef>
                <a:spcPts val="0"/>
              </a:spcBef>
              <a:spcAft>
                <a:spcPts val="0"/>
              </a:spcAft>
              <a:buClr>
                <a:schemeClr val="dk1"/>
              </a:buClr>
              <a:buSzPts val="1400"/>
              <a:buFont typeface="Arial"/>
              <a:buNone/>
              <a:defRPr sz="3733" b="1">
                <a:solidFill>
                  <a:schemeClr val="dk1"/>
                </a:solidFill>
              </a:defRPr>
            </a:lvl9pPr>
          </a:lstStyle>
          <a:p>
            <a:r>
              <a:rPr lang="en-US"/>
              <a:t>Click to edit Master title style</a:t>
            </a:r>
            <a:endParaRPr/>
          </a:p>
        </p:txBody>
      </p:sp>
      <p:sp>
        <p:nvSpPr>
          <p:cNvPr id="55" name="Google Shape;55;p16"/>
          <p:cNvSpPr txBox="1">
            <a:spLocks noGrp="1"/>
          </p:cNvSpPr>
          <p:nvPr>
            <p:ph type="body" idx="1"/>
          </p:nvPr>
        </p:nvSpPr>
        <p:spPr>
          <a:xfrm>
            <a:off x="573159" y="1883884"/>
            <a:ext cx="4505200" cy="3686400"/>
          </a:xfrm>
          <a:prstGeom prst="rect">
            <a:avLst/>
          </a:prstGeom>
          <a:noFill/>
          <a:ln>
            <a:noFill/>
          </a:ln>
        </p:spPr>
        <p:txBody>
          <a:bodyPr spcFirstLastPara="1" wrap="square" lIns="91425" tIns="91425" rIns="91425" bIns="91425" anchor="t" anchorCtr="0">
            <a:noAutofit/>
          </a:bodyPr>
          <a:lstStyle>
            <a:lvl1pPr marL="609585" marR="0" lvl="0" indent="-304792" algn="l" rtl="0">
              <a:lnSpc>
                <a:spcPct val="9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1pPr>
            <a:lvl2pPr marL="1219170" marR="0" lvl="1" indent="-304792" algn="l" rtl="0">
              <a:lnSpc>
                <a:spcPct val="90000"/>
              </a:lnSpc>
              <a:spcBef>
                <a:spcPts val="0"/>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2pPr>
            <a:lvl3pPr marL="1828754" marR="0" lvl="2" indent="-304792" algn="l" rtl="0">
              <a:lnSpc>
                <a:spcPct val="90000"/>
              </a:lnSpc>
              <a:spcBef>
                <a:spcPts val="0"/>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3pPr>
            <a:lvl4pPr marL="2438339" marR="0" lvl="3" indent="-304792" algn="l" rtl="0">
              <a:lnSpc>
                <a:spcPct val="90000"/>
              </a:lnSpc>
              <a:spcBef>
                <a:spcPts val="0"/>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4pPr>
            <a:lvl5pPr marL="3047924" marR="0" lvl="4" indent="-304792" algn="l" rtl="0">
              <a:lnSpc>
                <a:spcPct val="90000"/>
              </a:lnSpc>
              <a:spcBef>
                <a:spcPts val="0"/>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5pPr>
            <a:lvl6pPr marL="3657509" marR="0" lvl="5" indent="-304792" algn="l" rtl="0">
              <a:lnSpc>
                <a:spcPct val="90000"/>
              </a:lnSpc>
              <a:spcBef>
                <a:spcPts val="0"/>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6pPr>
            <a:lvl7pPr marL="4267093" marR="0" lvl="6" indent="-304792" algn="l" rtl="0">
              <a:lnSpc>
                <a:spcPct val="90000"/>
              </a:lnSpc>
              <a:spcBef>
                <a:spcPts val="0"/>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7pPr>
            <a:lvl8pPr marL="4876678" marR="0" lvl="7" indent="-304792" algn="l" rtl="0">
              <a:lnSpc>
                <a:spcPct val="90000"/>
              </a:lnSpc>
              <a:spcBef>
                <a:spcPts val="0"/>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8pPr>
            <a:lvl9pPr marL="5486263" marR="0" lvl="8" indent="-304792" algn="l" rtl="0">
              <a:lnSpc>
                <a:spcPct val="90000"/>
              </a:lnSpc>
              <a:spcBef>
                <a:spcPts val="0"/>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9pPr>
          </a:lstStyle>
          <a:p>
            <a:pPr lvl="0"/>
            <a:r>
              <a:rPr lang="en-US"/>
              <a:t>Edit Master text styles</a:t>
            </a:r>
          </a:p>
        </p:txBody>
      </p:sp>
    </p:spTree>
    <p:extLst>
      <p:ext uri="{BB962C8B-B14F-4D97-AF65-F5344CB8AC3E}">
        <p14:creationId xmlns:p14="http://schemas.microsoft.com/office/powerpoint/2010/main" val="34207375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21 Title plus gold horizontal block">
  <p:cSld name="21 Title plus gold horizontal block">
    <p:spTree>
      <p:nvGrpSpPr>
        <p:cNvPr id="1" name="Shape 56"/>
        <p:cNvGrpSpPr/>
        <p:nvPr/>
      </p:nvGrpSpPr>
      <p:grpSpPr>
        <a:xfrm>
          <a:off x="0" y="0"/>
          <a:ext cx="0" cy="0"/>
          <a:chOff x="0" y="0"/>
          <a:chExt cx="0" cy="0"/>
        </a:xfrm>
      </p:grpSpPr>
      <p:sp>
        <p:nvSpPr>
          <p:cNvPr id="57" name="Google Shape;57;p17"/>
          <p:cNvSpPr/>
          <p:nvPr/>
        </p:nvSpPr>
        <p:spPr>
          <a:xfrm>
            <a:off x="-25633" y="2346933"/>
            <a:ext cx="12217600" cy="4584800"/>
          </a:xfrm>
          <a:prstGeom prst="rect">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58" name="Google Shape;58;p17"/>
          <p:cNvSpPr txBox="1">
            <a:spLocks noGrp="1"/>
          </p:cNvSpPr>
          <p:nvPr>
            <p:ph type="title"/>
          </p:nvPr>
        </p:nvSpPr>
        <p:spPr>
          <a:xfrm>
            <a:off x="438108" y="304800"/>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Arial"/>
              <a:buNone/>
              <a:defRPr sz="4000" b="1" i="0" u="none" strike="noStrike" cap="none">
                <a:solidFill>
                  <a:schemeClr val="dk1"/>
                </a:solidFill>
                <a:highlight>
                  <a:schemeClr val="accent1"/>
                </a:highlight>
                <a:latin typeface="Arial"/>
                <a:ea typeface="Arial"/>
                <a:cs typeface="Arial"/>
                <a:sym typeface="Arial"/>
              </a:defRPr>
            </a:lvl1pPr>
            <a:lvl2pPr lvl="1" algn="l" rtl="0">
              <a:lnSpc>
                <a:spcPct val="100000"/>
              </a:lnSpc>
              <a:spcBef>
                <a:spcPts val="0"/>
              </a:spcBef>
              <a:spcAft>
                <a:spcPts val="0"/>
              </a:spcAft>
              <a:buClr>
                <a:schemeClr val="dk1"/>
              </a:buClr>
              <a:buSzPts val="1400"/>
              <a:buFont typeface="Arial"/>
              <a:buNone/>
              <a:defRPr sz="3733" b="1">
                <a:solidFill>
                  <a:schemeClr val="dk1"/>
                </a:solidFill>
              </a:defRPr>
            </a:lvl2pPr>
            <a:lvl3pPr lvl="2" algn="l" rtl="0">
              <a:lnSpc>
                <a:spcPct val="100000"/>
              </a:lnSpc>
              <a:spcBef>
                <a:spcPts val="0"/>
              </a:spcBef>
              <a:spcAft>
                <a:spcPts val="0"/>
              </a:spcAft>
              <a:buClr>
                <a:schemeClr val="dk1"/>
              </a:buClr>
              <a:buSzPts val="1400"/>
              <a:buFont typeface="Arial"/>
              <a:buNone/>
              <a:defRPr sz="3733" b="1">
                <a:solidFill>
                  <a:schemeClr val="dk1"/>
                </a:solidFill>
              </a:defRPr>
            </a:lvl3pPr>
            <a:lvl4pPr lvl="3" algn="l" rtl="0">
              <a:lnSpc>
                <a:spcPct val="100000"/>
              </a:lnSpc>
              <a:spcBef>
                <a:spcPts val="0"/>
              </a:spcBef>
              <a:spcAft>
                <a:spcPts val="0"/>
              </a:spcAft>
              <a:buClr>
                <a:schemeClr val="dk1"/>
              </a:buClr>
              <a:buSzPts val="1400"/>
              <a:buFont typeface="Arial"/>
              <a:buNone/>
              <a:defRPr sz="3733" b="1">
                <a:solidFill>
                  <a:schemeClr val="dk1"/>
                </a:solidFill>
              </a:defRPr>
            </a:lvl4pPr>
            <a:lvl5pPr lvl="4" algn="l" rtl="0">
              <a:lnSpc>
                <a:spcPct val="100000"/>
              </a:lnSpc>
              <a:spcBef>
                <a:spcPts val="0"/>
              </a:spcBef>
              <a:spcAft>
                <a:spcPts val="0"/>
              </a:spcAft>
              <a:buClr>
                <a:schemeClr val="dk1"/>
              </a:buClr>
              <a:buSzPts val="1400"/>
              <a:buFont typeface="Arial"/>
              <a:buNone/>
              <a:defRPr sz="3733" b="1">
                <a:solidFill>
                  <a:schemeClr val="dk1"/>
                </a:solidFill>
              </a:defRPr>
            </a:lvl5pPr>
            <a:lvl6pPr lvl="5" algn="l" rtl="0">
              <a:lnSpc>
                <a:spcPct val="100000"/>
              </a:lnSpc>
              <a:spcBef>
                <a:spcPts val="0"/>
              </a:spcBef>
              <a:spcAft>
                <a:spcPts val="0"/>
              </a:spcAft>
              <a:buClr>
                <a:schemeClr val="dk1"/>
              </a:buClr>
              <a:buSzPts val="1400"/>
              <a:buFont typeface="Arial"/>
              <a:buNone/>
              <a:defRPr sz="3733" b="1">
                <a:solidFill>
                  <a:schemeClr val="dk1"/>
                </a:solidFill>
              </a:defRPr>
            </a:lvl6pPr>
            <a:lvl7pPr lvl="6" algn="l" rtl="0">
              <a:lnSpc>
                <a:spcPct val="100000"/>
              </a:lnSpc>
              <a:spcBef>
                <a:spcPts val="0"/>
              </a:spcBef>
              <a:spcAft>
                <a:spcPts val="0"/>
              </a:spcAft>
              <a:buClr>
                <a:schemeClr val="dk1"/>
              </a:buClr>
              <a:buSzPts val="1400"/>
              <a:buFont typeface="Arial"/>
              <a:buNone/>
              <a:defRPr sz="3733" b="1">
                <a:solidFill>
                  <a:schemeClr val="dk1"/>
                </a:solidFill>
              </a:defRPr>
            </a:lvl7pPr>
            <a:lvl8pPr lvl="7" algn="l" rtl="0">
              <a:lnSpc>
                <a:spcPct val="100000"/>
              </a:lnSpc>
              <a:spcBef>
                <a:spcPts val="0"/>
              </a:spcBef>
              <a:spcAft>
                <a:spcPts val="0"/>
              </a:spcAft>
              <a:buClr>
                <a:schemeClr val="dk1"/>
              </a:buClr>
              <a:buSzPts val="1400"/>
              <a:buFont typeface="Arial"/>
              <a:buNone/>
              <a:defRPr sz="3733" b="1">
                <a:solidFill>
                  <a:schemeClr val="dk1"/>
                </a:solidFill>
              </a:defRPr>
            </a:lvl8pPr>
            <a:lvl9pPr lvl="8" algn="l" rtl="0">
              <a:lnSpc>
                <a:spcPct val="100000"/>
              </a:lnSpc>
              <a:spcBef>
                <a:spcPts val="0"/>
              </a:spcBef>
              <a:spcAft>
                <a:spcPts val="0"/>
              </a:spcAft>
              <a:buClr>
                <a:schemeClr val="dk1"/>
              </a:buClr>
              <a:buSzPts val="1400"/>
              <a:buFont typeface="Arial"/>
              <a:buNone/>
              <a:defRPr sz="3733" b="1">
                <a:solidFill>
                  <a:schemeClr val="dk1"/>
                </a:solidFill>
              </a:defRPr>
            </a:lvl9pPr>
          </a:lstStyle>
          <a:p>
            <a:r>
              <a:rPr lang="en-US"/>
              <a:t>Click to edit Master title style</a:t>
            </a:r>
            <a:endParaRPr/>
          </a:p>
        </p:txBody>
      </p:sp>
      <p:sp>
        <p:nvSpPr>
          <p:cNvPr id="59" name="Google Shape;59;p17"/>
          <p:cNvSpPr txBox="1">
            <a:spLocks noGrp="1"/>
          </p:cNvSpPr>
          <p:nvPr>
            <p:ph type="body" idx="1"/>
          </p:nvPr>
        </p:nvSpPr>
        <p:spPr>
          <a:xfrm>
            <a:off x="573157" y="2750287"/>
            <a:ext cx="10427200" cy="3124800"/>
          </a:xfrm>
          <a:prstGeom prst="rect">
            <a:avLst/>
          </a:prstGeom>
          <a:noFill/>
          <a:ln>
            <a:noFill/>
          </a:ln>
        </p:spPr>
        <p:txBody>
          <a:bodyPr spcFirstLastPara="1" wrap="square" lIns="91425" tIns="91425" rIns="91425" bIns="91425" anchor="t" anchorCtr="0">
            <a:noAutofit/>
          </a:bodyPr>
          <a:lstStyle>
            <a:lvl1pPr marL="609585" marR="0" lvl="0" indent="-304792" algn="l" rtl="0">
              <a:lnSpc>
                <a:spcPct val="115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1pPr>
            <a:lvl2pPr marL="1219170" marR="0" lvl="1" indent="-304792" algn="l" rtl="0">
              <a:lnSpc>
                <a:spcPct val="115000"/>
              </a:lnSpc>
              <a:spcBef>
                <a:spcPts val="2133"/>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2pPr>
            <a:lvl3pPr marL="1828754" marR="0" lvl="2" indent="-304792" algn="l" rtl="0">
              <a:lnSpc>
                <a:spcPct val="115000"/>
              </a:lnSpc>
              <a:spcBef>
                <a:spcPts val="2133"/>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3pPr>
            <a:lvl4pPr marL="2438339" marR="0" lvl="3" indent="-304792" algn="l" rtl="0">
              <a:lnSpc>
                <a:spcPct val="115000"/>
              </a:lnSpc>
              <a:spcBef>
                <a:spcPts val="2133"/>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4pPr>
            <a:lvl5pPr marL="3047924" marR="0" lvl="4" indent="-304792" algn="l" rtl="0">
              <a:lnSpc>
                <a:spcPct val="115000"/>
              </a:lnSpc>
              <a:spcBef>
                <a:spcPts val="2133"/>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5pPr>
            <a:lvl6pPr marL="3657509" marR="0" lvl="5" indent="-304792" algn="l" rtl="0">
              <a:lnSpc>
                <a:spcPct val="115000"/>
              </a:lnSpc>
              <a:spcBef>
                <a:spcPts val="2133"/>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6pPr>
            <a:lvl7pPr marL="4267093" marR="0" lvl="6" indent="-304792" algn="l" rtl="0">
              <a:lnSpc>
                <a:spcPct val="115000"/>
              </a:lnSpc>
              <a:spcBef>
                <a:spcPts val="2133"/>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7pPr>
            <a:lvl8pPr marL="4876678" marR="0" lvl="7" indent="-304792" algn="l" rtl="0">
              <a:lnSpc>
                <a:spcPct val="115000"/>
              </a:lnSpc>
              <a:spcBef>
                <a:spcPts val="2133"/>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8pPr>
            <a:lvl9pPr marL="5486263" marR="0" lvl="8" indent="-304792" algn="l" rtl="0">
              <a:lnSpc>
                <a:spcPct val="115000"/>
              </a:lnSpc>
              <a:spcBef>
                <a:spcPts val="2133"/>
              </a:spcBef>
              <a:spcAft>
                <a:spcPts val="2133"/>
              </a:spcAft>
              <a:buClr>
                <a:srgbClr val="000000"/>
              </a:buClr>
              <a:buSzPts val="1400"/>
              <a:buFont typeface="Arial"/>
              <a:buNone/>
              <a:defRPr sz="1600" b="0" i="0" u="none" strike="noStrike" cap="none">
                <a:solidFill>
                  <a:srgbClr val="000000"/>
                </a:solidFill>
                <a:latin typeface="Arial"/>
                <a:ea typeface="Arial"/>
                <a:cs typeface="Arial"/>
                <a:sym typeface="Arial"/>
              </a:defRPr>
            </a:lvl9pPr>
          </a:lstStyle>
          <a:p>
            <a:pPr lvl="0"/>
            <a:r>
              <a:rPr lang="en-US"/>
              <a:t>Edit Master text styles</a:t>
            </a:r>
          </a:p>
        </p:txBody>
      </p:sp>
    </p:spTree>
    <p:extLst>
      <p:ext uri="{BB962C8B-B14F-4D97-AF65-F5344CB8AC3E}">
        <p14:creationId xmlns:p14="http://schemas.microsoft.com/office/powerpoint/2010/main" val="31026115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1 Text with Photo Web Standard">
  <p:cSld name="21 Text with Photo Web Standard">
    <p:spTree>
      <p:nvGrpSpPr>
        <p:cNvPr id="1" name="Shape 60"/>
        <p:cNvGrpSpPr/>
        <p:nvPr/>
      </p:nvGrpSpPr>
      <p:grpSpPr>
        <a:xfrm>
          <a:off x="0" y="0"/>
          <a:ext cx="0" cy="0"/>
          <a:chOff x="0" y="0"/>
          <a:chExt cx="0" cy="0"/>
        </a:xfrm>
      </p:grpSpPr>
      <p:sp>
        <p:nvSpPr>
          <p:cNvPr id="61" name="Google Shape;61;p18"/>
          <p:cNvSpPr/>
          <p:nvPr/>
        </p:nvSpPr>
        <p:spPr>
          <a:xfrm>
            <a:off x="-100767" y="-18500"/>
            <a:ext cx="12292800" cy="3239200"/>
          </a:xfrm>
          <a:prstGeom prst="rect">
            <a:avLst/>
          </a:prstGeom>
          <a:solidFill>
            <a:srgbClr val="D0D0D0"/>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62" name="Google Shape;62;p18"/>
          <p:cNvSpPr>
            <a:spLocks noGrp="1"/>
          </p:cNvSpPr>
          <p:nvPr>
            <p:ph type="pic" idx="2"/>
          </p:nvPr>
        </p:nvSpPr>
        <p:spPr>
          <a:xfrm>
            <a:off x="-101600" y="0"/>
            <a:ext cx="12293600" cy="3221600"/>
          </a:xfrm>
          <a:prstGeom prst="rect">
            <a:avLst/>
          </a:prstGeom>
          <a:noFill/>
          <a:ln>
            <a:noFill/>
          </a:ln>
        </p:spPr>
        <p:txBody>
          <a:bodyPr spcFirstLastPara="1" wrap="square" lIns="91425" tIns="91425" rIns="91425" bIns="91425" anchor="t" anchorCtr="0">
            <a:noAutofit/>
          </a:bodyPr>
          <a:lstStyle>
            <a:lvl1pPr marR="0" lvl="0" algn="l" rtl="0">
              <a:lnSpc>
                <a:spcPct val="9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1pPr>
            <a:lvl2pPr marR="0" lvl="1" algn="l" rtl="0">
              <a:lnSpc>
                <a:spcPct val="9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R="0" lvl="2" algn="l" rtl="0">
              <a:lnSpc>
                <a:spcPct val="9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R="0" lvl="3" algn="l" rtl="0">
              <a:lnSpc>
                <a:spcPct val="9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R="0" lvl="4" algn="l" rtl="0">
              <a:lnSpc>
                <a:spcPct val="9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R="0" lvl="5" algn="l" rtl="0">
              <a:lnSpc>
                <a:spcPct val="9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R="0" lvl="6" algn="l" rtl="0">
              <a:lnSpc>
                <a:spcPct val="9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R="0" lvl="7" algn="l" rtl="0">
              <a:lnSpc>
                <a:spcPct val="9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R="0" lvl="8" algn="l" rtl="0">
              <a:lnSpc>
                <a:spcPct val="9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r>
              <a:rPr lang="en-US"/>
              <a:t>Click icon to add picture</a:t>
            </a:r>
            <a:endParaRPr/>
          </a:p>
        </p:txBody>
      </p:sp>
      <p:sp>
        <p:nvSpPr>
          <p:cNvPr id="63" name="Google Shape;63;p18"/>
          <p:cNvSpPr/>
          <p:nvPr/>
        </p:nvSpPr>
        <p:spPr>
          <a:xfrm>
            <a:off x="2091633" y="2310200"/>
            <a:ext cx="8554000" cy="4547600"/>
          </a:xfrm>
          <a:prstGeom prst="rect">
            <a:avLst/>
          </a:pr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64" name="Google Shape;64;p18"/>
          <p:cNvSpPr txBox="1"/>
          <p:nvPr/>
        </p:nvSpPr>
        <p:spPr>
          <a:xfrm>
            <a:off x="2242600" y="3174500"/>
            <a:ext cx="8245600" cy="3683600"/>
          </a:xfrm>
          <a:prstGeom prst="rect">
            <a:avLst/>
          </a:prstGeom>
          <a:solidFill>
            <a:schemeClr val="lt1"/>
          </a:solid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65" name="Google Shape;65;p18"/>
          <p:cNvSpPr txBox="1">
            <a:spLocks noGrp="1"/>
          </p:cNvSpPr>
          <p:nvPr>
            <p:ph type="title"/>
          </p:nvPr>
        </p:nvSpPr>
        <p:spPr>
          <a:xfrm>
            <a:off x="2091633" y="2475887"/>
            <a:ext cx="7987200" cy="763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400"/>
              <a:buNone/>
              <a:defRPr sz="3200">
                <a:highlight>
                  <a:schemeClr val="accent1"/>
                </a:highlight>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r>
              <a:rPr lang="en-US"/>
              <a:t>Click to edit Master title style</a:t>
            </a:r>
            <a:endParaRPr/>
          </a:p>
        </p:txBody>
      </p:sp>
    </p:spTree>
    <p:extLst>
      <p:ext uri="{BB962C8B-B14F-4D97-AF65-F5344CB8AC3E}">
        <p14:creationId xmlns:p14="http://schemas.microsoft.com/office/powerpoint/2010/main" val="19420845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0 Headline with text 1">
  <p:cSld name="20 Headline with text 1">
    <p:spTree>
      <p:nvGrpSpPr>
        <p:cNvPr id="1" name="Shape 66"/>
        <p:cNvGrpSpPr/>
        <p:nvPr/>
      </p:nvGrpSpPr>
      <p:grpSpPr>
        <a:xfrm>
          <a:off x="0" y="0"/>
          <a:ext cx="0" cy="0"/>
          <a:chOff x="0" y="0"/>
          <a:chExt cx="0" cy="0"/>
        </a:xfrm>
      </p:grpSpPr>
      <p:sp>
        <p:nvSpPr>
          <p:cNvPr id="67" name="Google Shape;67;p19"/>
          <p:cNvSpPr txBox="1">
            <a:spLocks noGrp="1"/>
          </p:cNvSpPr>
          <p:nvPr>
            <p:ph type="body" idx="1"/>
          </p:nvPr>
        </p:nvSpPr>
        <p:spPr>
          <a:xfrm>
            <a:off x="573157" y="1606433"/>
            <a:ext cx="10427200" cy="4268800"/>
          </a:xfrm>
          <a:prstGeom prst="rect">
            <a:avLst/>
          </a:prstGeom>
          <a:noFill/>
          <a:ln>
            <a:noFill/>
          </a:ln>
        </p:spPr>
        <p:txBody>
          <a:bodyPr spcFirstLastPara="1" wrap="square" lIns="91425" tIns="91425" rIns="91425" bIns="91425" anchor="t" anchorCtr="0">
            <a:noAutofit/>
          </a:bodyPr>
          <a:lstStyle>
            <a:lvl1pPr marL="609585" marR="0" lvl="0" indent="-304792" algn="l" rtl="0">
              <a:lnSpc>
                <a:spcPct val="115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1pPr>
            <a:lvl2pPr marL="1219170" marR="0" lvl="1" indent="-304792" algn="l" rtl="0">
              <a:lnSpc>
                <a:spcPct val="115000"/>
              </a:lnSpc>
              <a:spcBef>
                <a:spcPts val="2133"/>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2pPr>
            <a:lvl3pPr marL="1828754" marR="0" lvl="2" indent="-304792" algn="l" rtl="0">
              <a:lnSpc>
                <a:spcPct val="115000"/>
              </a:lnSpc>
              <a:spcBef>
                <a:spcPts val="2133"/>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3pPr>
            <a:lvl4pPr marL="2438339" marR="0" lvl="3" indent="-304792" algn="l" rtl="0">
              <a:lnSpc>
                <a:spcPct val="115000"/>
              </a:lnSpc>
              <a:spcBef>
                <a:spcPts val="2133"/>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4pPr>
            <a:lvl5pPr marL="3047924" marR="0" lvl="4" indent="-304792" algn="l" rtl="0">
              <a:lnSpc>
                <a:spcPct val="115000"/>
              </a:lnSpc>
              <a:spcBef>
                <a:spcPts val="2133"/>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5pPr>
            <a:lvl6pPr marL="3657509" marR="0" lvl="5" indent="-304792" algn="l" rtl="0">
              <a:lnSpc>
                <a:spcPct val="115000"/>
              </a:lnSpc>
              <a:spcBef>
                <a:spcPts val="2133"/>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6pPr>
            <a:lvl7pPr marL="4267093" marR="0" lvl="6" indent="-304792" algn="l" rtl="0">
              <a:lnSpc>
                <a:spcPct val="115000"/>
              </a:lnSpc>
              <a:spcBef>
                <a:spcPts val="2133"/>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7pPr>
            <a:lvl8pPr marL="4876678" marR="0" lvl="7" indent="-304792" algn="l" rtl="0">
              <a:lnSpc>
                <a:spcPct val="115000"/>
              </a:lnSpc>
              <a:spcBef>
                <a:spcPts val="2133"/>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8pPr>
            <a:lvl9pPr marL="5486263" marR="0" lvl="8" indent="-304792" algn="l" rtl="0">
              <a:lnSpc>
                <a:spcPct val="115000"/>
              </a:lnSpc>
              <a:spcBef>
                <a:spcPts val="2133"/>
              </a:spcBef>
              <a:spcAft>
                <a:spcPts val="2133"/>
              </a:spcAft>
              <a:buClr>
                <a:srgbClr val="000000"/>
              </a:buClr>
              <a:buSzPts val="1400"/>
              <a:buFont typeface="Arial"/>
              <a:buNone/>
              <a:defRPr sz="1600" b="0" i="0" u="none" strike="noStrike" cap="none">
                <a:solidFill>
                  <a:srgbClr val="000000"/>
                </a:solidFill>
                <a:latin typeface="Arial"/>
                <a:ea typeface="Arial"/>
                <a:cs typeface="Arial"/>
                <a:sym typeface="Arial"/>
              </a:defRPr>
            </a:lvl9pPr>
          </a:lstStyle>
          <a:p>
            <a:pPr lvl="0"/>
            <a:r>
              <a:rPr lang="en-US"/>
              <a:t>Edit Master text styles</a:t>
            </a:r>
          </a:p>
        </p:txBody>
      </p:sp>
      <p:sp>
        <p:nvSpPr>
          <p:cNvPr id="68" name="Google Shape;68;p19"/>
          <p:cNvSpPr txBox="1">
            <a:spLocks noGrp="1"/>
          </p:cNvSpPr>
          <p:nvPr>
            <p:ph type="title"/>
          </p:nvPr>
        </p:nvSpPr>
        <p:spPr>
          <a:xfrm>
            <a:off x="438108" y="304800"/>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Arial"/>
              <a:buNone/>
              <a:defRPr sz="4000" b="1" i="0" u="none" strike="noStrike" cap="none">
                <a:solidFill>
                  <a:schemeClr val="dk1"/>
                </a:solidFill>
                <a:highlight>
                  <a:schemeClr val="accent1"/>
                </a:highlight>
                <a:latin typeface="Arial"/>
                <a:ea typeface="Arial"/>
                <a:cs typeface="Arial"/>
                <a:sym typeface="Arial"/>
              </a:defRPr>
            </a:lvl1pPr>
            <a:lvl2pPr lvl="1" algn="l" rtl="0">
              <a:lnSpc>
                <a:spcPct val="100000"/>
              </a:lnSpc>
              <a:spcBef>
                <a:spcPts val="0"/>
              </a:spcBef>
              <a:spcAft>
                <a:spcPts val="0"/>
              </a:spcAft>
              <a:buClr>
                <a:schemeClr val="dk1"/>
              </a:buClr>
              <a:buSzPts val="1400"/>
              <a:buFont typeface="Arial"/>
              <a:buNone/>
              <a:defRPr sz="3733" b="1">
                <a:solidFill>
                  <a:schemeClr val="dk1"/>
                </a:solidFill>
              </a:defRPr>
            </a:lvl2pPr>
            <a:lvl3pPr lvl="2" algn="l" rtl="0">
              <a:lnSpc>
                <a:spcPct val="100000"/>
              </a:lnSpc>
              <a:spcBef>
                <a:spcPts val="0"/>
              </a:spcBef>
              <a:spcAft>
                <a:spcPts val="0"/>
              </a:spcAft>
              <a:buClr>
                <a:schemeClr val="dk1"/>
              </a:buClr>
              <a:buSzPts val="1400"/>
              <a:buFont typeface="Arial"/>
              <a:buNone/>
              <a:defRPr sz="3733" b="1">
                <a:solidFill>
                  <a:schemeClr val="dk1"/>
                </a:solidFill>
              </a:defRPr>
            </a:lvl3pPr>
            <a:lvl4pPr lvl="3" algn="l" rtl="0">
              <a:lnSpc>
                <a:spcPct val="100000"/>
              </a:lnSpc>
              <a:spcBef>
                <a:spcPts val="0"/>
              </a:spcBef>
              <a:spcAft>
                <a:spcPts val="0"/>
              </a:spcAft>
              <a:buClr>
                <a:schemeClr val="dk1"/>
              </a:buClr>
              <a:buSzPts val="1400"/>
              <a:buFont typeface="Arial"/>
              <a:buNone/>
              <a:defRPr sz="3733" b="1">
                <a:solidFill>
                  <a:schemeClr val="dk1"/>
                </a:solidFill>
              </a:defRPr>
            </a:lvl4pPr>
            <a:lvl5pPr lvl="4" algn="l" rtl="0">
              <a:lnSpc>
                <a:spcPct val="100000"/>
              </a:lnSpc>
              <a:spcBef>
                <a:spcPts val="0"/>
              </a:spcBef>
              <a:spcAft>
                <a:spcPts val="0"/>
              </a:spcAft>
              <a:buClr>
                <a:schemeClr val="dk1"/>
              </a:buClr>
              <a:buSzPts val="1400"/>
              <a:buFont typeface="Arial"/>
              <a:buNone/>
              <a:defRPr sz="3733" b="1">
                <a:solidFill>
                  <a:schemeClr val="dk1"/>
                </a:solidFill>
              </a:defRPr>
            </a:lvl5pPr>
            <a:lvl6pPr lvl="5" algn="l" rtl="0">
              <a:lnSpc>
                <a:spcPct val="100000"/>
              </a:lnSpc>
              <a:spcBef>
                <a:spcPts val="0"/>
              </a:spcBef>
              <a:spcAft>
                <a:spcPts val="0"/>
              </a:spcAft>
              <a:buClr>
                <a:schemeClr val="dk1"/>
              </a:buClr>
              <a:buSzPts val="1400"/>
              <a:buFont typeface="Arial"/>
              <a:buNone/>
              <a:defRPr sz="3733" b="1">
                <a:solidFill>
                  <a:schemeClr val="dk1"/>
                </a:solidFill>
              </a:defRPr>
            </a:lvl6pPr>
            <a:lvl7pPr lvl="6" algn="l" rtl="0">
              <a:lnSpc>
                <a:spcPct val="100000"/>
              </a:lnSpc>
              <a:spcBef>
                <a:spcPts val="0"/>
              </a:spcBef>
              <a:spcAft>
                <a:spcPts val="0"/>
              </a:spcAft>
              <a:buClr>
                <a:schemeClr val="dk1"/>
              </a:buClr>
              <a:buSzPts val="1400"/>
              <a:buFont typeface="Arial"/>
              <a:buNone/>
              <a:defRPr sz="3733" b="1">
                <a:solidFill>
                  <a:schemeClr val="dk1"/>
                </a:solidFill>
              </a:defRPr>
            </a:lvl7pPr>
            <a:lvl8pPr lvl="7" algn="l" rtl="0">
              <a:lnSpc>
                <a:spcPct val="100000"/>
              </a:lnSpc>
              <a:spcBef>
                <a:spcPts val="0"/>
              </a:spcBef>
              <a:spcAft>
                <a:spcPts val="0"/>
              </a:spcAft>
              <a:buClr>
                <a:schemeClr val="dk1"/>
              </a:buClr>
              <a:buSzPts val="1400"/>
              <a:buFont typeface="Arial"/>
              <a:buNone/>
              <a:defRPr sz="3733" b="1">
                <a:solidFill>
                  <a:schemeClr val="dk1"/>
                </a:solidFill>
              </a:defRPr>
            </a:lvl8pPr>
            <a:lvl9pPr lvl="8" algn="l" rtl="0">
              <a:lnSpc>
                <a:spcPct val="100000"/>
              </a:lnSpc>
              <a:spcBef>
                <a:spcPts val="0"/>
              </a:spcBef>
              <a:spcAft>
                <a:spcPts val="0"/>
              </a:spcAft>
              <a:buClr>
                <a:schemeClr val="dk1"/>
              </a:buClr>
              <a:buSzPts val="1400"/>
              <a:buFont typeface="Arial"/>
              <a:buNone/>
              <a:defRPr sz="3733"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35332770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1 Title plus white horizontal block and black heading">
  <p:cSld name="21 Title plus white horizontal block and black heading">
    <p:spTree>
      <p:nvGrpSpPr>
        <p:cNvPr id="1" name="Shape 69"/>
        <p:cNvGrpSpPr/>
        <p:nvPr/>
      </p:nvGrpSpPr>
      <p:grpSpPr>
        <a:xfrm>
          <a:off x="0" y="0"/>
          <a:ext cx="0" cy="0"/>
          <a:chOff x="0" y="0"/>
          <a:chExt cx="0" cy="0"/>
        </a:xfrm>
      </p:grpSpPr>
      <p:sp>
        <p:nvSpPr>
          <p:cNvPr id="70" name="Google Shape;70;p20"/>
          <p:cNvSpPr/>
          <p:nvPr/>
        </p:nvSpPr>
        <p:spPr>
          <a:xfrm>
            <a:off x="-12800" y="-53667"/>
            <a:ext cx="12348000" cy="24004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71" name="Google Shape;71;p20"/>
          <p:cNvSpPr txBox="1">
            <a:spLocks noGrp="1"/>
          </p:cNvSpPr>
          <p:nvPr>
            <p:ph type="title"/>
          </p:nvPr>
        </p:nvSpPr>
        <p:spPr>
          <a:xfrm>
            <a:off x="415600" y="304800"/>
            <a:ext cx="11360800" cy="898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Arial"/>
              <a:buNone/>
              <a:defRPr sz="4000" b="1" i="0" u="none" strike="noStrike" cap="none">
                <a:solidFill>
                  <a:schemeClr val="dk1"/>
                </a:solidFill>
                <a:highlight>
                  <a:schemeClr val="accent1"/>
                </a:highlight>
                <a:latin typeface="Arial"/>
                <a:ea typeface="Arial"/>
                <a:cs typeface="Arial"/>
                <a:sym typeface="Arial"/>
              </a:defRPr>
            </a:lvl1pPr>
            <a:lvl2pPr lvl="1" algn="l" rtl="0">
              <a:lnSpc>
                <a:spcPct val="100000"/>
              </a:lnSpc>
              <a:spcBef>
                <a:spcPts val="0"/>
              </a:spcBef>
              <a:spcAft>
                <a:spcPts val="0"/>
              </a:spcAft>
              <a:buClr>
                <a:schemeClr val="dk1"/>
              </a:buClr>
              <a:buSzPts val="1400"/>
              <a:buFont typeface="Arial"/>
              <a:buNone/>
              <a:defRPr sz="3733" b="1">
                <a:solidFill>
                  <a:schemeClr val="dk1"/>
                </a:solidFill>
              </a:defRPr>
            </a:lvl2pPr>
            <a:lvl3pPr lvl="2" algn="l" rtl="0">
              <a:lnSpc>
                <a:spcPct val="100000"/>
              </a:lnSpc>
              <a:spcBef>
                <a:spcPts val="0"/>
              </a:spcBef>
              <a:spcAft>
                <a:spcPts val="0"/>
              </a:spcAft>
              <a:buClr>
                <a:schemeClr val="dk1"/>
              </a:buClr>
              <a:buSzPts val="1400"/>
              <a:buFont typeface="Arial"/>
              <a:buNone/>
              <a:defRPr sz="3733" b="1">
                <a:solidFill>
                  <a:schemeClr val="dk1"/>
                </a:solidFill>
              </a:defRPr>
            </a:lvl3pPr>
            <a:lvl4pPr lvl="3" algn="l" rtl="0">
              <a:lnSpc>
                <a:spcPct val="100000"/>
              </a:lnSpc>
              <a:spcBef>
                <a:spcPts val="0"/>
              </a:spcBef>
              <a:spcAft>
                <a:spcPts val="0"/>
              </a:spcAft>
              <a:buClr>
                <a:schemeClr val="dk1"/>
              </a:buClr>
              <a:buSzPts val="1400"/>
              <a:buFont typeface="Arial"/>
              <a:buNone/>
              <a:defRPr sz="3733" b="1">
                <a:solidFill>
                  <a:schemeClr val="dk1"/>
                </a:solidFill>
              </a:defRPr>
            </a:lvl4pPr>
            <a:lvl5pPr lvl="4" algn="l" rtl="0">
              <a:lnSpc>
                <a:spcPct val="100000"/>
              </a:lnSpc>
              <a:spcBef>
                <a:spcPts val="0"/>
              </a:spcBef>
              <a:spcAft>
                <a:spcPts val="0"/>
              </a:spcAft>
              <a:buClr>
                <a:schemeClr val="dk1"/>
              </a:buClr>
              <a:buSzPts val="1400"/>
              <a:buFont typeface="Arial"/>
              <a:buNone/>
              <a:defRPr sz="3733" b="1">
                <a:solidFill>
                  <a:schemeClr val="dk1"/>
                </a:solidFill>
              </a:defRPr>
            </a:lvl5pPr>
            <a:lvl6pPr lvl="5" algn="l" rtl="0">
              <a:lnSpc>
                <a:spcPct val="100000"/>
              </a:lnSpc>
              <a:spcBef>
                <a:spcPts val="0"/>
              </a:spcBef>
              <a:spcAft>
                <a:spcPts val="0"/>
              </a:spcAft>
              <a:buClr>
                <a:schemeClr val="dk1"/>
              </a:buClr>
              <a:buSzPts val="1400"/>
              <a:buFont typeface="Arial"/>
              <a:buNone/>
              <a:defRPr sz="3733" b="1">
                <a:solidFill>
                  <a:schemeClr val="dk1"/>
                </a:solidFill>
              </a:defRPr>
            </a:lvl6pPr>
            <a:lvl7pPr lvl="6" algn="l" rtl="0">
              <a:lnSpc>
                <a:spcPct val="100000"/>
              </a:lnSpc>
              <a:spcBef>
                <a:spcPts val="0"/>
              </a:spcBef>
              <a:spcAft>
                <a:spcPts val="0"/>
              </a:spcAft>
              <a:buClr>
                <a:schemeClr val="dk1"/>
              </a:buClr>
              <a:buSzPts val="1400"/>
              <a:buFont typeface="Arial"/>
              <a:buNone/>
              <a:defRPr sz="3733" b="1">
                <a:solidFill>
                  <a:schemeClr val="dk1"/>
                </a:solidFill>
              </a:defRPr>
            </a:lvl7pPr>
            <a:lvl8pPr lvl="7" algn="l" rtl="0">
              <a:lnSpc>
                <a:spcPct val="100000"/>
              </a:lnSpc>
              <a:spcBef>
                <a:spcPts val="0"/>
              </a:spcBef>
              <a:spcAft>
                <a:spcPts val="0"/>
              </a:spcAft>
              <a:buClr>
                <a:schemeClr val="dk1"/>
              </a:buClr>
              <a:buSzPts val="1400"/>
              <a:buFont typeface="Arial"/>
              <a:buNone/>
              <a:defRPr sz="3733" b="1">
                <a:solidFill>
                  <a:schemeClr val="dk1"/>
                </a:solidFill>
              </a:defRPr>
            </a:lvl8pPr>
            <a:lvl9pPr lvl="8" algn="l" rtl="0">
              <a:lnSpc>
                <a:spcPct val="100000"/>
              </a:lnSpc>
              <a:spcBef>
                <a:spcPts val="0"/>
              </a:spcBef>
              <a:spcAft>
                <a:spcPts val="0"/>
              </a:spcAft>
              <a:buClr>
                <a:schemeClr val="dk1"/>
              </a:buClr>
              <a:buSzPts val="1400"/>
              <a:buFont typeface="Arial"/>
              <a:buNone/>
              <a:defRPr sz="3733" b="1">
                <a:solidFill>
                  <a:schemeClr val="dk1"/>
                </a:solidFill>
              </a:defRPr>
            </a:lvl9pPr>
          </a:lstStyle>
          <a:p>
            <a:r>
              <a:rPr lang="en-US"/>
              <a:t>Click to edit Master title style</a:t>
            </a:r>
            <a:endParaRPr/>
          </a:p>
        </p:txBody>
      </p:sp>
      <p:pic>
        <p:nvPicPr>
          <p:cNvPr id="72" name="Google Shape;72;p20" descr="ASU_Horiz_RGB_Digital_MaroonGold.png"/>
          <p:cNvPicPr preferRelativeResize="0"/>
          <p:nvPr/>
        </p:nvPicPr>
        <p:blipFill rotWithShape="1">
          <a:blip r:embed="rId2">
            <a:alphaModFix/>
          </a:blip>
          <a:srcRect r="57818"/>
          <a:stretch/>
        </p:blipFill>
        <p:spPr>
          <a:xfrm>
            <a:off x="10100195" y="5557469"/>
            <a:ext cx="1659933" cy="1092201"/>
          </a:xfrm>
          <a:prstGeom prst="rect">
            <a:avLst/>
          </a:prstGeom>
          <a:noFill/>
          <a:ln>
            <a:noFill/>
          </a:ln>
        </p:spPr>
      </p:pic>
    </p:spTree>
    <p:extLst>
      <p:ext uri="{BB962C8B-B14F-4D97-AF65-F5344CB8AC3E}">
        <p14:creationId xmlns:p14="http://schemas.microsoft.com/office/powerpoint/2010/main" val="632769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1">
  <p:cSld name="Custom Layout 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415600" y="3429004"/>
            <a:ext cx="11360800" cy="2112000"/>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4800"/>
              <a:buFont typeface="Arial"/>
              <a:buNone/>
              <a:defRPr sz="6400" b="1" i="0" u="none" strike="noStrike" cap="none">
                <a:solidFill>
                  <a:schemeClr val="dk1"/>
                </a:solidFill>
                <a:latin typeface="Arial"/>
                <a:ea typeface="Arial"/>
                <a:cs typeface="Arial"/>
                <a:sym typeface="Arial"/>
              </a:defRPr>
            </a:lvl1pPr>
            <a:lvl2pPr lvl="1" algn="ctr" rtl="0">
              <a:lnSpc>
                <a:spcPct val="100000"/>
              </a:lnSpc>
              <a:spcBef>
                <a:spcPts val="0"/>
              </a:spcBef>
              <a:spcAft>
                <a:spcPts val="0"/>
              </a:spcAft>
              <a:buClr>
                <a:schemeClr val="dk1"/>
              </a:buClr>
              <a:buSzPts val="1400"/>
              <a:buFont typeface="Arial"/>
              <a:buNone/>
              <a:defRPr sz="6933" b="1">
                <a:solidFill>
                  <a:schemeClr val="dk1"/>
                </a:solidFill>
              </a:defRPr>
            </a:lvl2pPr>
            <a:lvl3pPr lvl="2" algn="ctr" rtl="0">
              <a:lnSpc>
                <a:spcPct val="100000"/>
              </a:lnSpc>
              <a:spcBef>
                <a:spcPts val="0"/>
              </a:spcBef>
              <a:spcAft>
                <a:spcPts val="0"/>
              </a:spcAft>
              <a:buClr>
                <a:schemeClr val="dk1"/>
              </a:buClr>
              <a:buSzPts val="1400"/>
              <a:buFont typeface="Arial"/>
              <a:buNone/>
              <a:defRPr sz="6933" b="1">
                <a:solidFill>
                  <a:schemeClr val="dk1"/>
                </a:solidFill>
              </a:defRPr>
            </a:lvl3pPr>
            <a:lvl4pPr lvl="3" algn="ctr" rtl="0">
              <a:lnSpc>
                <a:spcPct val="100000"/>
              </a:lnSpc>
              <a:spcBef>
                <a:spcPts val="0"/>
              </a:spcBef>
              <a:spcAft>
                <a:spcPts val="0"/>
              </a:spcAft>
              <a:buClr>
                <a:schemeClr val="dk1"/>
              </a:buClr>
              <a:buSzPts val="1400"/>
              <a:buFont typeface="Arial"/>
              <a:buNone/>
              <a:defRPr sz="6933" b="1">
                <a:solidFill>
                  <a:schemeClr val="dk1"/>
                </a:solidFill>
              </a:defRPr>
            </a:lvl4pPr>
            <a:lvl5pPr lvl="4" algn="ctr" rtl="0">
              <a:lnSpc>
                <a:spcPct val="100000"/>
              </a:lnSpc>
              <a:spcBef>
                <a:spcPts val="0"/>
              </a:spcBef>
              <a:spcAft>
                <a:spcPts val="0"/>
              </a:spcAft>
              <a:buClr>
                <a:schemeClr val="dk1"/>
              </a:buClr>
              <a:buSzPts val="1400"/>
              <a:buFont typeface="Arial"/>
              <a:buNone/>
              <a:defRPr sz="6933" b="1">
                <a:solidFill>
                  <a:schemeClr val="dk1"/>
                </a:solidFill>
              </a:defRPr>
            </a:lvl5pPr>
            <a:lvl6pPr lvl="5" algn="ctr" rtl="0">
              <a:lnSpc>
                <a:spcPct val="100000"/>
              </a:lnSpc>
              <a:spcBef>
                <a:spcPts val="0"/>
              </a:spcBef>
              <a:spcAft>
                <a:spcPts val="0"/>
              </a:spcAft>
              <a:buClr>
                <a:schemeClr val="dk1"/>
              </a:buClr>
              <a:buSzPts val="1400"/>
              <a:buFont typeface="Arial"/>
              <a:buNone/>
              <a:defRPr sz="6933" b="1">
                <a:solidFill>
                  <a:schemeClr val="dk1"/>
                </a:solidFill>
              </a:defRPr>
            </a:lvl6pPr>
            <a:lvl7pPr lvl="6" algn="ctr" rtl="0">
              <a:lnSpc>
                <a:spcPct val="100000"/>
              </a:lnSpc>
              <a:spcBef>
                <a:spcPts val="0"/>
              </a:spcBef>
              <a:spcAft>
                <a:spcPts val="0"/>
              </a:spcAft>
              <a:buClr>
                <a:schemeClr val="dk1"/>
              </a:buClr>
              <a:buSzPts val="1400"/>
              <a:buFont typeface="Arial"/>
              <a:buNone/>
              <a:defRPr sz="6933" b="1">
                <a:solidFill>
                  <a:schemeClr val="dk1"/>
                </a:solidFill>
              </a:defRPr>
            </a:lvl7pPr>
            <a:lvl8pPr lvl="7" algn="ctr" rtl="0">
              <a:lnSpc>
                <a:spcPct val="100000"/>
              </a:lnSpc>
              <a:spcBef>
                <a:spcPts val="0"/>
              </a:spcBef>
              <a:spcAft>
                <a:spcPts val="0"/>
              </a:spcAft>
              <a:buClr>
                <a:schemeClr val="dk1"/>
              </a:buClr>
              <a:buSzPts val="1400"/>
              <a:buFont typeface="Arial"/>
              <a:buNone/>
              <a:defRPr sz="6933" b="1">
                <a:solidFill>
                  <a:schemeClr val="dk1"/>
                </a:solidFill>
              </a:defRPr>
            </a:lvl8pPr>
            <a:lvl9pPr lvl="8" algn="ctr" rtl="0">
              <a:lnSpc>
                <a:spcPct val="100000"/>
              </a:lnSpc>
              <a:spcBef>
                <a:spcPts val="0"/>
              </a:spcBef>
              <a:spcAft>
                <a:spcPts val="0"/>
              </a:spcAft>
              <a:buClr>
                <a:schemeClr val="dk1"/>
              </a:buClr>
              <a:buSzPts val="1400"/>
              <a:buFont typeface="Arial"/>
              <a:buNone/>
              <a:defRPr sz="6933" b="1">
                <a:solidFill>
                  <a:schemeClr val="dk1"/>
                </a:solidFill>
              </a:defRPr>
            </a:lvl9pPr>
          </a:lstStyle>
          <a:p>
            <a:r>
              <a:rPr lang="en-US"/>
              <a:t>Click to edit Master title style</a:t>
            </a:r>
            <a:endParaRPr/>
          </a:p>
        </p:txBody>
      </p:sp>
      <p:sp>
        <p:nvSpPr>
          <p:cNvPr id="14" name="Google Shape;14;p3"/>
          <p:cNvSpPr txBox="1">
            <a:spLocks noGrp="1"/>
          </p:cNvSpPr>
          <p:nvPr>
            <p:ph type="subTitle" idx="1"/>
          </p:nvPr>
        </p:nvSpPr>
        <p:spPr>
          <a:xfrm>
            <a:off x="415600" y="5456388"/>
            <a:ext cx="10868800" cy="1056800"/>
          </a:xfrm>
          <a:prstGeom prst="rect">
            <a:avLst/>
          </a:prstGeom>
          <a:noFill/>
          <a:ln>
            <a:noFill/>
          </a:ln>
        </p:spPr>
        <p:txBody>
          <a:bodyPr spcFirstLastPara="1" wrap="square" lIns="91425" tIns="91425" rIns="91425" bIns="91425" anchor="t" anchorCtr="0">
            <a:noAutofit/>
          </a:bodyPr>
          <a:lstStyle>
            <a:lvl1pPr marR="0" lvl="0" algn="l" rtl="0">
              <a:lnSpc>
                <a:spcPct val="90000"/>
              </a:lnSpc>
              <a:spcBef>
                <a:spcPts val="0"/>
              </a:spcBef>
              <a:spcAft>
                <a:spcPts val="0"/>
              </a:spcAft>
              <a:buClr>
                <a:srgbClr val="000000"/>
              </a:buClr>
              <a:buSzPts val="1400"/>
              <a:buFont typeface="Arial"/>
              <a:buNone/>
              <a:defRPr sz="3733" b="1"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733"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733"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733"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733"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733"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733"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733"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733" b="0" i="0" u="none" strike="noStrike" cap="none">
                <a:solidFill>
                  <a:srgbClr val="000000"/>
                </a:solidFill>
                <a:latin typeface="Arial"/>
                <a:ea typeface="Arial"/>
                <a:cs typeface="Arial"/>
                <a:sym typeface="Arial"/>
              </a:defRPr>
            </a:lvl9pPr>
          </a:lstStyle>
          <a:p>
            <a:r>
              <a:rPr lang="en-US"/>
              <a:t>Click to edit Master subtitle style</a:t>
            </a:r>
            <a:endParaRPr/>
          </a:p>
        </p:txBody>
      </p:sp>
      <p:pic>
        <p:nvPicPr>
          <p:cNvPr id="15" name="Google Shape;15;p3" descr="ASU_Horiz_RGB_Digital_MaroonGold.png"/>
          <p:cNvPicPr preferRelativeResize="0"/>
          <p:nvPr/>
        </p:nvPicPr>
        <p:blipFill rotWithShape="1">
          <a:blip r:embed="rId2">
            <a:alphaModFix/>
          </a:blip>
          <a:srcRect/>
          <a:stretch/>
        </p:blipFill>
        <p:spPr>
          <a:xfrm>
            <a:off x="225167" y="81499"/>
            <a:ext cx="5126600" cy="1422767"/>
          </a:xfrm>
          <a:prstGeom prst="rect">
            <a:avLst/>
          </a:prstGeom>
          <a:noFill/>
          <a:ln>
            <a:noFill/>
          </a:ln>
        </p:spPr>
      </p:pic>
    </p:spTree>
    <p:extLst>
      <p:ext uri="{BB962C8B-B14F-4D97-AF65-F5344CB8AC3E}">
        <p14:creationId xmlns:p14="http://schemas.microsoft.com/office/powerpoint/2010/main" val="7552718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1 Title plus white horizontal block  and gold heading">
  <p:cSld name="21 Title plus white horizontal block  and gold heading">
    <p:spTree>
      <p:nvGrpSpPr>
        <p:cNvPr id="1" name="Shape 73"/>
        <p:cNvGrpSpPr/>
        <p:nvPr/>
      </p:nvGrpSpPr>
      <p:grpSpPr>
        <a:xfrm>
          <a:off x="0" y="0"/>
          <a:ext cx="0" cy="0"/>
          <a:chOff x="0" y="0"/>
          <a:chExt cx="0" cy="0"/>
        </a:xfrm>
      </p:grpSpPr>
      <p:sp>
        <p:nvSpPr>
          <p:cNvPr id="74" name="Google Shape;74;p21"/>
          <p:cNvSpPr/>
          <p:nvPr/>
        </p:nvSpPr>
        <p:spPr>
          <a:xfrm>
            <a:off x="-12800" y="-53667"/>
            <a:ext cx="12348000" cy="2400400"/>
          </a:xfrm>
          <a:prstGeom prst="rect">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75" name="Google Shape;75;p21"/>
          <p:cNvSpPr txBox="1">
            <a:spLocks noGrp="1"/>
          </p:cNvSpPr>
          <p:nvPr>
            <p:ph type="title"/>
          </p:nvPr>
        </p:nvSpPr>
        <p:spPr>
          <a:xfrm>
            <a:off x="415600" y="304800"/>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Arial"/>
              <a:buNone/>
              <a:defRPr sz="4000" b="1" i="0" u="none" strike="noStrike" cap="none">
                <a:solidFill>
                  <a:schemeClr val="dk1"/>
                </a:solidFill>
                <a:highlight>
                  <a:schemeClr val="lt1"/>
                </a:highlight>
                <a:latin typeface="Arial"/>
                <a:ea typeface="Arial"/>
                <a:cs typeface="Arial"/>
                <a:sym typeface="Arial"/>
              </a:defRPr>
            </a:lvl1pPr>
            <a:lvl2pPr lvl="1" algn="l" rtl="0">
              <a:lnSpc>
                <a:spcPct val="100000"/>
              </a:lnSpc>
              <a:spcBef>
                <a:spcPts val="0"/>
              </a:spcBef>
              <a:spcAft>
                <a:spcPts val="0"/>
              </a:spcAft>
              <a:buClr>
                <a:schemeClr val="dk1"/>
              </a:buClr>
              <a:buSzPts val="1400"/>
              <a:buFont typeface="Arial"/>
              <a:buNone/>
              <a:defRPr sz="3733" b="1">
                <a:solidFill>
                  <a:schemeClr val="dk1"/>
                </a:solidFill>
              </a:defRPr>
            </a:lvl2pPr>
            <a:lvl3pPr lvl="2" algn="l" rtl="0">
              <a:lnSpc>
                <a:spcPct val="100000"/>
              </a:lnSpc>
              <a:spcBef>
                <a:spcPts val="0"/>
              </a:spcBef>
              <a:spcAft>
                <a:spcPts val="0"/>
              </a:spcAft>
              <a:buClr>
                <a:schemeClr val="dk1"/>
              </a:buClr>
              <a:buSzPts val="1400"/>
              <a:buFont typeface="Arial"/>
              <a:buNone/>
              <a:defRPr sz="3733" b="1">
                <a:solidFill>
                  <a:schemeClr val="dk1"/>
                </a:solidFill>
              </a:defRPr>
            </a:lvl3pPr>
            <a:lvl4pPr lvl="3" algn="l" rtl="0">
              <a:lnSpc>
                <a:spcPct val="100000"/>
              </a:lnSpc>
              <a:spcBef>
                <a:spcPts val="0"/>
              </a:spcBef>
              <a:spcAft>
                <a:spcPts val="0"/>
              </a:spcAft>
              <a:buClr>
                <a:schemeClr val="dk1"/>
              </a:buClr>
              <a:buSzPts val="1400"/>
              <a:buFont typeface="Arial"/>
              <a:buNone/>
              <a:defRPr sz="3733" b="1">
                <a:solidFill>
                  <a:schemeClr val="dk1"/>
                </a:solidFill>
              </a:defRPr>
            </a:lvl4pPr>
            <a:lvl5pPr lvl="4" algn="l" rtl="0">
              <a:lnSpc>
                <a:spcPct val="100000"/>
              </a:lnSpc>
              <a:spcBef>
                <a:spcPts val="0"/>
              </a:spcBef>
              <a:spcAft>
                <a:spcPts val="0"/>
              </a:spcAft>
              <a:buClr>
                <a:schemeClr val="dk1"/>
              </a:buClr>
              <a:buSzPts val="1400"/>
              <a:buFont typeface="Arial"/>
              <a:buNone/>
              <a:defRPr sz="3733" b="1">
                <a:solidFill>
                  <a:schemeClr val="dk1"/>
                </a:solidFill>
              </a:defRPr>
            </a:lvl5pPr>
            <a:lvl6pPr lvl="5" algn="l" rtl="0">
              <a:lnSpc>
                <a:spcPct val="100000"/>
              </a:lnSpc>
              <a:spcBef>
                <a:spcPts val="0"/>
              </a:spcBef>
              <a:spcAft>
                <a:spcPts val="0"/>
              </a:spcAft>
              <a:buClr>
                <a:schemeClr val="dk1"/>
              </a:buClr>
              <a:buSzPts val="1400"/>
              <a:buFont typeface="Arial"/>
              <a:buNone/>
              <a:defRPr sz="3733" b="1">
                <a:solidFill>
                  <a:schemeClr val="dk1"/>
                </a:solidFill>
              </a:defRPr>
            </a:lvl6pPr>
            <a:lvl7pPr lvl="6" algn="l" rtl="0">
              <a:lnSpc>
                <a:spcPct val="100000"/>
              </a:lnSpc>
              <a:spcBef>
                <a:spcPts val="0"/>
              </a:spcBef>
              <a:spcAft>
                <a:spcPts val="0"/>
              </a:spcAft>
              <a:buClr>
                <a:schemeClr val="dk1"/>
              </a:buClr>
              <a:buSzPts val="1400"/>
              <a:buFont typeface="Arial"/>
              <a:buNone/>
              <a:defRPr sz="3733" b="1">
                <a:solidFill>
                  <a:schemeClr val="dk1"/>
                </a:solidFill>
              </a:defRPr>
            </a:lvl7pPr>
            <a:lvl8pPr lvl="7" algn="l" rtl="0">
              <a:lnSpc>
                <a:spcPct val="100000"/>
              </a:lnSpc>
              <a:spcBef>
                <a:spcPts val="0"/>
              </a:spcBef>
              <a:spcAft>
                <a:spcPts val="0"/>
              </a:spcAft>
              <a:buClr>
                <a:schemeClr val="dk1"/>
              </a:buClr>
              <a:buSzPts val="1400"/>
              <a:buFont typeface="Arial"/>
              <a:buNone/>
              <a:defRPr sz="3733" b="1">
                <a:solidFill>
                  <a:schemeClr val="dk1"/>
                </a:solidFill>
              </a:defRPr>
            </a:lvl8pPr>
            <a:lvl9pPr lvl="8" algn="l" rtl="0">
              <a:lnSpc>
                <a:spcPct val="100000"/>
              </a:lnSpc>
              <a:spcBef>
                <a:spcPts val="0"/>
              </a:spcBef>
              <a:spcAft>
                <a:spcPts val="0"/>
              </a:spcAft>
              <a:buClr>
                <a:schemeClr val="dk1"/>
              </a:buClr>
              <a:buSzPts val="1400"/>
              <a:buFont typeface="Arial"/>
              <a:buNone/>
              <a:defRPr sz="3733" b="1">
                <a:solidFill>
                  <a:schemeClr val="dk1"/>
                </a:solidFill>
              </a:defRPr>
            </a:lvl9pPr>
          </a:lstStyle>
          <a:p>
            <a:r>
              <a:rPr lang="en-US"/>
              <a:t>Click to edit Master title style</a:t>
            </a:r>
            <a:endParaRPr/>
          </a:p>
        </p:txBody>
      </p:sp>
      <p:pic>
        <p:nvPicPr>
          <p:cNvPr id="76" name="Google Shape;76;p21" descr="ASU_Horiz_RGB_Digital_MaroonGold.png"/>
          <p:cNvPicPr preferRelativeResize="0"/>
          <p:nvPr/>
        </p:nvPicPr>
        <p:blipFill rotWithShape="1">
          <a:blip r:embed="rId2">
            <a:alphaModFix/>
          </a:blip>
          <a:srcRect r="57818"/>
          <a:stretch/>
        </p:blipFill>
        <p:spPr>
          <a:xfrm>
            <a:off x="10100195" y="5557469"/>
            <a:ext cx="1659933" cy="1092201"/>
          </a:xfrm>
          <a:prstGeom prst="rect">
            <a:avLst/>
          </a:prstGeom>
          <a:noFill/>
          <a:ln>
            <a:noFill/>
          </a:ln>
        </p:spPr>
      </p:pic>
    </p:spTree>
    <p:extLst>
      <p:ext uri="{BB962C8B-B14F-4D97-AF65-F5344CB8AC3E}">
        <p14:creationId xmlns:p14="http://schemas.microsoft.com/office/powerpoint/2010/main" val="19204650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21 Title plus white horizontal block and black heading 1">
  <p:cSld name="21 Title plus white horizontal block and black heading 1">
    <p:spTree>
      <p:nvGrpSpPr>
        <p:cNvPr id="1" name="Shape 77"/>
        <p:cNvGrpSpPr/>
        <p:nvPr/>
      </p:nvGrpSpPr>
      <p:grpSpPr>
        <a:xfrm>
          <a:off x="0" y="0"/>
          <a:ext cx="0" cy="0"/>
          <a:chOff x="0" y="0"/>
          <a:chExt cx="0" cy="0"/>
        </a:xfrm>
      </p:grpSpPr>
      <p:sp>
        <p:nvSpPr>
          <p:cNvPr id="78" name="Google Shape;78;p22"/>
          <p:cNvSpPr/>
          <p:nvPr/>
        </p:nvSpPr>
        <p:spPr>
          <a:xfrm>
            <a:off x="-12800" y="-53667"/>
            <a:ext cx="12348000" cy="2400400"/>
          </a:xfrm>
          <a:prstGeom prst="rect">
            <a:avLst/>
          </a:prstGeom>
          <a:solidFill>
            <a:schemeClr val="accen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79" name="Google Shape;79;p22"/>
          <p:cNvSpPr txBox="1">
            <a:spLocks noGrp="1"/>
          </p:cNvSpPr>
          <p:nvPr>
            <p:ph type="title"/>
          </p:nvPr>
        </p:nvSpPr>
        <p:spPr>
          <a:xfrm>
            <a:off x="415600" y="304800"/>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Arial"/>
              <a:buNone/>
              <a:defRPr sz="4000" b="1" i="0" u="none" strike="noStrike" cap="none">
                <a:solidFill>
                  <a:schemeClr val="dk1"/>
                </a:solidFill>
                <a:highlight>
                  <a:srgbClr val="FFFFFF"/>
                </a:highlight>
                <a:latin typeface="Arial"/>
                <a:ea typeface="Arial"/>
                <a:cs typeface="Arial"/>
                <a:sym typeface="Arial"/>
              </a:defRPr>
            </a:lvl1pPr>
            <a:lvl2pPr lvl="1" algn="l" rtl="0">
              <a:lnSpc>
                <a:spcPct val="100000"/>
              </a:lnSpc>
              <a:spcBef>
                <a:spcPts val="0"/>
              </a:spcBef>
              <a:spcAft>
                <a:spcPts val="0"/>
              </a:spcAft>
              <a:buClr>
                <a:schemeClr val="dk1"/>
              </a:buClr>
              <a:buSzPts val="1400"/>
              <a:buFont typeface="Arial"/>
              <a:buNone/>
              <a:defRPr sz="3733" b="1">
                <a:solidFill>
                  <a:schemeClr val="dk1"/>
                </a:solidFill>
              </a:defRPr>
            </a:lvl2pPr>
            <a:lvl3pPr lvl="2" algn="l" rtl="0">
              <a:lnSpc>
                <a:spcPct val="100000"/>
              </a:lnSpc>
              <a:spcBef>
                <a:spcPts val="0"/>
              </a:spcBef>
              <a:spcAft>
                <a:spcPts val="0"/>
              </a:spcAft>
              <a:buClr>
                <a:schemeClr val="dk1"/>
              </a:buClr>
              <a:buSzPts val="1400"/>
              <a:buFont typeface="Arial"/>
              <a:buNone/>
              <a:defRPr sz="3733" b="1">
                <a:solidFill>
                  <a:schemeClr val="dk1"/>
                </a:solidFill>
              </a:defRPr>
            </a:lvl3pPr>
            <a:lvl4pPr lvl="3" algn="l" rtl="0">
              <a:lnSpc>
                <a:spcPct val="100000"/>
              </a:lnSpc>
              <a:spcBef>
                <a:spcPts val="0"/>
              </a:spcBef>
              <a:spcAft>
                <a:spcPts val="0"/>
              </a:spcAft>
              <a:buClr>
                <a:schemeClr val="dk1"/>
              </a:buClr>
              <a:buSzPts val="1400"/>
              <a:buFont typeface="Arial"/>
              <a:buNone/>
              <a:defRPr sz="3733" b="1">
                <a:solidFill>
                  <a:schemeClr val="dk1"/>
                </a:solidFill>
              </a:defRPr>
            </a:lvl4pPr>
            <a:lvl5pPr lvl="4" algn="l" rtl="0">
              <a:lnSpc>
                <a:spcPct val="100000"/>
              </a:lnSpc>
              <a:spcBef>
                <a:spcPts val="0"/>
              </a:spcBef>
              <a:spcAft>
                <a:spcPts val="0"/>
              </a:spcAft>
              <a:buClr>
                <a:schemeClr val="dk1"/>
              </a:buClr>
              <a:buSzPts val="1400"/>
              <a:buFont typeface="Arial"/>
              <a:buNone/>
              <a:defRPr sz="3733" b="1">
                <a:solidFill>
                  <a:schemeClr val="dk1"/>
                </a:solidFill>
              </a:defRPr>
            </a:lvl5pPr>
            <a:lvl6pPr lvl="5" algn="l" rtl="0">
              <a:lnSpc>
                <a:spcPct val="100000"/>
              </a:lnSpc>
              <a:spcBef>
                <a:spcPts val="0"/>
              </a:spcBef>
              <a:spcAft>
                <a:spcPts val="0"/>
              </a:spcAft>
              <a:buClr>
                <a:schemeClr val="dk1"/>
              </a:buClr>
              <a:buSzPts val="1400"/>
              <a:buFont typeface="Arial"/>
              <a:buNone/>
              <a:defRPr sz="3733" b="1">
                <a:solidFill>
                  <a:schemeClr val="dk1"/>
                </a:solidFill>
              </a:defRPr>
            </a:lvl6pPr>
            <a:lvl7pPr lvl="6" algn="l" rtl="0">
              <a:lnSpc>
                <a:spcPct val="100000"/>
              </a:lnSpc>
              <a:spcBef>
                <a:spcPts val="0"/>
              </a:spcBef>
              <a:spcAft>
                <a:spcPts val="0"/>
              </a:spcAft>
              <a:buClr>
                <a:schemeClr val="dk1"/>
              </a:buClr>
              <a:buSzPts val="1400"/>
              <a:buFont typeface="Arial"/>
              <a:buNone/>
              <a:defRPr sz="3733" b="1">
                <a:solidFill>
                  <a:schemeClr val="dk1"/>
                </a:solidFill>
              </a:defRPr>
            </a:lvl7pPr>
            <a:lvl8pPr lvl="7" algn="l" rtl="0">
              <a:lnSpc>
                <a:spcPct val="100000"/>
              </a:lnSpc>
              <a:spcBef>
                <a:spcPts val="0"/>
              </a:spcBef>
              <a:spcAft>
                <a:spcPts val="0"/>
              </a:spcAft>
              <a:buClr>
                <a:schemeClr val="dk1"/>
              </a:buClr>
              <a:buSzPts val="1400"/>
              <a:buFont typeface="Arial"/>
              <a:buNone/>
              <a:defRPr sz="3733" b="1">
                <a:solidFill>
                  <a:schemeClr val="dk1"/>
                </a:solidFill>
              </a:defRPr>
            </a:lvl8pPr>
            <a:lvl9pPr lvl="8" algn="l" rtl="0">
              <a:lnSpc>
                <a:spcPct val="100000"/>
              </a:lnSpc>
              <a:spcBef>
                <a:spcPts val="0"/>
              </a:spcBef>
              <a:spcAft>
                <a:spcPts val="0"/>
              </a:spcAft>
              <a:buClr>
                <a:schemeClr val="dk1"/>
              </a:buClr>
              <a:buSzPts val="1400"/>
              <a:buFont typeface="Arial"/>
              <a:buNone/>
              <a:defRPr sz="3733" b="1">
                <a:solidFill>
                  <a:schemeClr val="dk1"/>
                </a:solidFill>
              </a:defRPr>
            </a:lvl9pPr>
          </a:lstStyle>
          <a:p>
            <a:r>
              <a:rPr lang="en-US"/>
              <a:t>Click to edit Master title style</a:t>
            </a:r>
            <a:endParaRPr/>
          </a:p>
        </p:txBody>
      </p:sp>
      <p:pic>
        <p:nvPicPr>
          <p:cNvPr id="80" name="Google Shape;80;p22" descr="ASU_Horiz_RGB_Digital_MaroonGold.png"/>
          <p:cNvPicPr preferRelativeResize="0"/>
          <p:nvPr/>
        </p:nvPicPr>
        <p:blipFill rotWithShape="1">
          <a:blip r:embed="rId2">
            <a:alphaModFix/>
          </a:blip>
          <a:srcRect r="57818"/>
          <a:stretch/>
        </p:blipFill>
        <p:spPr>
          <a:xfrm>
            <a:off x="10100195" y="5557469"/>
            <a:ext cx="1659933" cy="1092201"/>
          </a:xfrm>
          <a:prstGeom prst="rect">
            <a:avLst/>
          </a:prstGeom>
          <a:noFill/>
          <a:ln>
            <a:noFill/>
          </a:ln>
        </p:spPr>
      </p:pic>
    </p:spTree>
    <p:extLst>
      <p:ext uri="{BB962C8B-B14F-4D97-AF65-F5344CB8AC3E}">
        <p14:creationId xmlns:p14="http://schemas.microsoft.com/office/powerpoint/2010/main" val="13289419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21 Headline with 3 column 2">
  <p:cSld name="21 Headline with 3 column 2">
    <p:spTree>
      <p:nvGrpSpPr>
        <p:cNvPr id="1" name="Shape 81"/>
        <p:cNvGrpSpPr/>
        <p:nvPr/>
      </p:nvGrpSpPr>
      <p:grpSpPr>
        <a:xfrm>
          <a:off x="0" y="0"/>
          <a:ext cx="0" cy="0"/>
          <a:chOff x="0" y="0"/>
          <a:chExt cx="0" cy="0"/>
        </a:xfrm>
      </p:grpSpPr>
      <p:pic>
        <p:nvPicPr>
          <p:cNvPr id="82" name="Google Shape;82;p23"/>
          <p:cNvPicPr preferRelativeResize="0"/>
          <p:nvPr/>
        </p:nvPicPr>
        <p:blipFill rotWithShape="1">
          <a:blip r:embed="rId2">
            <a:alphaModFix/>
          </a:blip>
          <a:srcRect l="67798" r="-93"/>
          <a:stretch/>
        </p:blipFill>
        <p:spPr>
          <a:xfrm>
            <a:off x="0" y="0"/>
            <a:ext cx="3937632" cy="6858000"/>
          </a:xfrm>
          <a:prstGeom prst="rect">
            <a:avLst/>
          </a:prstGeom>
          <a:noFill/>
          <a:ln>
            <a:noFill/>
          </a:ln>
        </p:spPr>
      </p:pic>
      <p:sp>
        <p:nvSpPr>
          <p:cNvPr id="83" name="Google Shape;83;p23"/>
          <p:cNvSpPr txBox="1">
            <a:spLocks noGrp="1"/>
          </p:cNvSpPr>
          <p:nvPr>
            <p:ph type="title"/>
          </p:nvPr>
        </p:nvSpPr>
        <p:spPr>
          <a:xfrm>
            <a:off x="430605" y="323203"/>
            <a:ext cx="3204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Arial"/>
              <a:buNone/>
              <a:defRPr sz="4000" b="1" i="0" u="none" strike="noStrike" cap="none">
                <a:solidFill>
                  <a:schemeClr val="dk1"/>
                </a:solidFill>
                <a:highlight>
                  <a:schemeClr val="accent1"/>
                </a:highlight>
                <a:latin typeface="Arial"/>
                <a:ea typeface="Arial"/>
                <a:cs typeface="Arial"/>
                <a:sym typeface="Arial"/>
              </a:defRPr>
            </a:lvl1pPr>
            <a:lvl2pPr lvl="1" algn="l" rtl="0">
              <a:lnSpc>
                <a:spcPct val="100000"/>
              </a:lnSpc>
              <a:spcBef>
                <a:spcPts val="0"/>
              </a:spcBef>
              <a:spcAft>
                <a:spcPts val="0"/>
              </a:spcAft>
              <a:buClr>
                <a:schemeClr val="dk1"/>
              </a:buClr>
              <a:buSzPts val="3000"/>
              <a:buFont typeface="Arial"/>
              <a:buNone/>
              <a:defRPr sz="4000" b="1">
                <a:solidFill>
                  <a:schemeClr val="dk1"/>
                </a:solidFill>
              </a:defRPr>
            </a:lvl2pPr>
            <a:lvl3pPr lvl="2" algn="l" rtl="0">
              <a:lnSpc>
                <a:spcPct val="100000"/>
              </a:lnSpc>
              <a:spcBef>
                <a:spcPts val="0"/>
              </a:spcBef>
              <a:spcAft>
                <a:spcPts val="0"/>
              </a:spcAft>
              <a:buClr>
                <a:schemeClr val="dk1"/>
              </a:buClr>
              <a:buSzPts val="3000"/>
              <a:buFont typeface="Arial"/>
              <a:buNone/>
              <a:defRPr sz="4000" b="1">
                <a:solidFill>
                  <a:schemeClr val="dk1"/>
                </a:solidFill>
              </a:defRPr>
            </a:lvl3pPr>
            <a:lvl4pPr lvl="3" algn="l" rtl="0">
              <a:lnSpc>
                <a:spcPct val="100000"/>
              </a:lnSpc>
              <a:spcBef>
                <a:spcPts val="0"/>
              </a:spcBef>
              <a:spcAft>
                <a:spcPts val="0"/>
              </a:spcAft>
              <a:buClr>
                <a:schemeClr val="dk1"/>
              </a:buClr>
              <a:buSzPts val="3000"/>
              <a:buFont typeface="Arial"/>
              <a:buNone/>
              <a:defRPr sz="4000" b="1">
                <a:solidFill>
                  <a:schemeClr val="dk1"/>
                </a:solidFill>
              </a:defRPr>
            </a:lvl4pPr>
            <a:lvl5pPr lvl="4" algn="l" rtl="0">
              <a:lnSpc>
                <a:spcPct val="100000"/>
              </a:lnSpc>
              <a:spcBef>
                <a:spcPts val="0"/>
              </a:spcBef>
              <a:spcAft>
                <a:spcPts val="0"/>
              </a:spcAft>
              <a:buClr>
                <a:schemeClr val="dk1"/>
              </a:buClr>
              <a:buSzPts val="3000"/>
              <a:buFont typeface="Arial"/>
              <a:buNone/>
              <a:defRPr sz="4000" b="1">
                <a:solidFill>
                  <a:schemeClr val="dk1"/>
                </a:solidFill>
              </a:defRPr>
            </a:lvl5pPr>
            <a:lvl6pPr lvl="5" algn="l" rtl="0">
              <a:lnSpc>
                <a:spcPct val="100000"/>
              </a:lnSpc>
              <a:spcBef>
                <a:spcPts val="0"/>
              </a:spcBef>
              <a:spcAft>
                <a:spcPts val="0"/>
              </a:spcAft>
              <a:buClr>
                <a:schemeClr val="dk1"/>
              </a:buClr>
              <a:buSzPts val="3000"/>
              <a:buFont typeface="Arial"/>
              <a:buNone/>
              <a:defRPr sz="4000" b="1">
                <a:solidFill>
                  <a:schemeClr val="dk1"/>
                </a:solidFill>
              </a:defRPr>
            </a:lvl6pPr>
            <a:lvl7pPr lvl="6" algn="l" rtl="0">
              <a:lnSpc>
                <a:spcPct val="100000"/>
              </a:lnSpc>
              <a:spcBef>
                <a:spcPts val="0"/>
              </a:spcBef>
              <a:spcAft>
                <a:spcPts val="0"/>
              </a:spcAft>
              <a:buClr>
                <a:schemeClr val="dk1"/>
              </a:buClr>
              <a:buSzPts val="3000"/>
              <a:buFont typeface="Arial"/>
              <a:buNone/>
              <a:defRPr sz="4000" b="1">
                <a:solidFill>
                  <a:schemeClr val="dk1"/>
                </a:solidFill>
              </a:defRPr>
            </a:lvl7pPr>
            <a:lvl8pPr lvl="7" algn="l" rtl="0">
              <a:lnSpc>
                <a:spcPct val="100000"/>
              </a:lnSpc>
              <a:spcBef>
                <a:spcPts val="0"/>
              </a:spcBef>
              <a:spcAft>
                <a:spcPts val="0"/>
              </a:spcAft>
              <a:buClr>
                <a:schemeClr val="dk1"/>
              </a:buClr>
              <a:buSzPts val="3000"/>
              <a:buFont typeface="Arial"/>
              <a:buNone/>
              <a:defRPr sz="4000" b="1">
                <a:solidFill>
                  <a:schemeClr val="dk1"/>
                </a:solidFill>
              </a:defRPr>
            </a:lvl8pPr>
            <a:lvl9pPr lvl="8" algn="l" rtl="0">
              <a:lnSpc>
                <a:spcPct val="100000"/>
              </a:lnSpc>
              <a:spcBef>
                <a:spcPts val="0"/>
              </a:spcBef>
              <a:spcAft>
                <a:spcPts val="0"/>
              </a:spcAft>
              <a:buClr>
                <a:schemeClr val="dk1"/>
              </a:buClr>
              <a:buSzPts val="3000"/>
              <a:buFont typeface="Arial"/>
              <a:buNone/>
              <a:defRPr sz="4000" b="1">
                <a:solidFill>
                  <a:schemeClr val="dk1"/>
                </a:solidFill>
              </a:defRPr>
            </a:lvl9pPr>
          </a:lstStyle>
          <a:p>
            <a:r>
              <a:rPr lang="en-US"/>
              <a:t>Click to edit Master title style</a:t>
            </a:r>
            <a:endParaRPr/>
          </a:p>
        </p:txBody>
      </p:sp>
      <p:sp>
        <p:nvSpPr>
          <p:cNvPr id="84" name="Google Shape;84;p23"/>
          <p:cNvSpPr txBox="1">
            <a:spLocks noGrp="1"/>
          </p:cNvSpPr>
          <p:nvPr>
            <p:ph type="body" idx="1"/>
          </p:nvPr>
        </p:nvSpPr>
        <p:spPr>
          <a:xfrm>
            <a:off x="4495800" y="431800"/>
            <a:ext cx="3352800" cy="3927200"/>
          </a:xfrm>
          <a:prstGeom prst="rect">
            <a:avLst/>
          </a:prstGeom>
          <a:noFill/>
          <a:ln>
            <a:noFill/>
          </a:ln>
        </p:spPr>
        <p:txBody>
          <a:bodyPr spcFirstLastPara="1" wrap="square" lIns="91425" tIns="91425" rIns="91425" bIns="91425" anchor="t" anchorCtr="0">
            <a:noAutofit/>
          </a:bodyPr>
          <a:lstStyle>
            <a:lvl1pPr marL="609585" lvl="0" indent="-304792" algn="l" rtl="0">
              <a:lnSpc>
                <a:spcPct val="115000"/>
              </a:lnSpc>
              <a:spcBef>
                <a:spcPts val="0"/>
              </a:spcBef>
              <a:spcAft>
                <a:spcPts val="0"/>
              </a:spcAft>
              <a:buSzPts val="1400"/>
              <a:buNone/>
              <a:defRPr/>
            </a:lvl1pPr>
            <a:lvl2pPr marL="1219170" lvl="1" indent="-304792" algn="l" rtl="0">
              <a:lnSpc>
                <a:spcPct val="115000"/>
              </a:lnSpc>
              <a:spcBef>
                <a:spcPts val="2133"/>
              </a:spcBef>
              <a:spcAft>
                <a:spcPts val="0"/>
              </a:spcAft>
              <a:buSzPts val="1400"/>
              <a:buNone/>
              <a:defRPr/>
            </a:lvl2pPr>
            <a:lvl3pPr marL="1828754" lvl="2" indent="-304792" algn="l" rtl="0">
              <a:lnSpc>
                <a:spcPct val="115000"/>
              </a:lnSpc>
              <a:spcBef>
                <a:spcPts val="2133"/>
              </a:spcBef>
              <a:spcAft>
                <a:spcPts val="0"/>
              </a:spcAft>
              <a:buSzPts val="1400"/>
              <a:buNone/>
              <a:defRPr/>
            </a:lvl3pPr>
            <a:lvl4pPr marL="2438339" lvl="3" indent="-304792" algn="l" rtl="0">
              <a:lnSpc>
                <a:spcPct val="115000"/>
              </a:lnSpc>
              <a:spcBef>
                <a:spcPts val="2133"/>
              </a:spcBef>
              <a:spcAft>
                <a:spcPts val="0"/>
              </a:spcAft>
              <a:buSzPts val="1400"/>
              <a:buNone/>
              <a:defRPr/>
            </a:lvl4pPr>
            <a:lvl5pPr marL="3047924" lvl="4" indent="-304792" algn="l" rtl="0">
              <a:lnSpc>
                <a:spcPct val="115000"/>
              </a:lnSpc>
              <a:spcBef>
                <a:spcPts val="2133"/>
              </a:spcBef>
              <a:spcAft>
                <a:spcPts val="0"/>
              </a:spcAft>
              <a:buSzPts val="1400"/>
              <a:buNone/>
              <a:defRPr/>
            </a:lvl5pPr>
            <a:lvl6pPr marL="3657509" lvl="5" indent="-304792" algn="l" rtl="0">
              <a:lnSpc>
                <a:spcPct val="115000"/>
              </a:lnSpc>
              <a:spcBef>
                <a:spcPts val="2133"/>
              </a:spcBef>
              <a:spcAft>
                <a:spcPts val="0"/>
              </a:spcAft>
              <a:buSzPts val="1400"/>
              <a:buNone/>
              <a:defRPr/>
            </a:lvl6pPr>
            <a:lvl7pPr marL="4267093" lvl="6" indent="-304792" algn="l" rtl="0">
              <a:lnSpc>
                <a:spcPct val="115000"/>
              </a:lnSpc>
              <a:spcBef>
                <a:spcPts val="2133"/>
              </a:spcBef>
              <a:spcAft>
                <a:spcPts val="0"/>
              </a:spcAft>
              <a:buSzPts val="1400"/>
              <a:buNone/>
              <a:defRPr/>
            </a:lvl7pPr>
            <a:lvl8pPr marL="4876678" lvl="7" indent="-304792" algn="l" rtl="0">
              <a:lnSpc>
                <a:spcPct val="115000"/>
              </a:lnSpc>
              <a:spcBef>
                <a:spcPts val="2133"/>
              </a:spcBef>
              <a:spcAft>
                <a:spcPts val="0"/>
              </a:spcAft>
              <a:buSzPts val="1400"/>
              <a:buNone/>
              <a:defRPr/>
            </a:lvl8pPr>
            <a:lvl9pPr marL="5486263" lvl="8" indent="-304792" algn="l" rtl="0">
              <a:lnSpc>
                <a:spcPct val="115000"/>
              </a:lnSpc>
              <a:spcBef>
                <a:spcPts val="2133"/>
              </a:spcBef>
              <a:spcAft>
                <a:spcPts val="2133"/>
              </a:spcAft>
              <a:buSzPts val="1400"/>
              <a:buNone/>
              <a:defRPr/>
            </a:lvl9pPr>
          </a:lstStyle>
          <a:p>
            <a:pPr lvl="0"/>
            <a:r>
              <a:rPr lang="en-US"/>
              <a:t>Edit Master text styles</a:t>
            </a:r>
          </a:p>
        </p:txBody>
      </p:sp>
      <p:sp>
        <p:nvSpPr>
          <p:cNvPr id="85" name="Google Shape;85;p23"/>
          <p:cNvSpPr txBox="1">
            <a:spLocks noGrp="1"/>
          </p:cNvSpPr>
          <p:nvPr>
            <p:ph type="body" idx="2"/>
          </p:nvPr>
        </p:nvSpPr>
        <p:spPr>
          <a:xfrm>
            <a:off x="8406775" y="431800"/>
            <a:ext cx="3352800" cy="3927200"/>
          </a:xfrm>
          <a:prstGeom prst="rect">
            <a:avLst/>
          </a:prstGeom>
          <a:noFill/>
          <a:ln>
            <a:noFill/>
          </a:ln>
        </p:spPr>
        <p:txBody>
          <a:bodyPr spcFirstLastPara="1" wrap="square" lIns="91425" tIns="91425" rIns="91425" bIns="91425" anchor="t" anchorCtr="0">
            <a:noAutofit/>
          </a:bodyPr>
          <a:lstStyle>
            <a:lvl1pPr marL="609585" lvl="0" indent="-304792" algn="l" rtl="0">
              <a:lnSpc>
                <a:spcPct val="115000"/>
              </a:lnSpc>
              <a:spcBef>
                <a:spcPts val="0"/>
              </a:spcBef>
              <a:spcAft>
                <a:spcPts val="0"/>
              </a:spcAft>
              <a:buSzPts val="1400"/>
              <a:buNone/>
              <a:defRPr/>
            </a:lvl1pPr>
            <a:lvl2pPr marL="1219170" lvl="1" indent="-304792" algn="l" rtl="0">
              <a:lnSpc>
                <a:spcPct val="115000"/>
              </a:lnSpc>
              <a:spcBef>
                <a:spcPts val="2133"/>
              </a:spcBef>
              <a:spcAft>
                <a:spcPts val="0"/>
              </a:spcAft>
              <a:buSzPts val="1400"/>
              <a:buNone/>
              <a:defRPr/>
            </a:lvl2pPr>
            <a:lvl3pPr marL="1828754" lvl="2" indent="-304792" algn="l" rtl="0">
              <a:lnSpc>
                <a:spcPct val="115000"/>
              </a:lnSpc>
              <a:spcBef>
                <a:spcPts val="2133"/>
              </a:spcBef>
              <a:spcAft>
                <a:spcPts val="0"/>
              </a:spcAft>
              <a:buSzPts val="1400"/>
              <a:buNone/>
              <a:defRPr/>
            </a:lvl3pPr>
            <a:lvl4pPr marL="2438339" lvl="3" indent="-304792" algn="l" rtl="0">
              <a:lnSpc>
                <a:spcPct val="115000"/>
              </a:lnSpc>
              <a:spcBef>
                <a:spcPts val="2133"/>
              </a:spcBef>
              <a:spcAft>
                <a:spcPts val="0"/>
              </a:spcAft>
              <a:buSzPts val="1400"/>
              <a:buNone/>
              <a:defRPr/>
            </a:lvl4pPr>
            <a:lvl5pPr marL="3047924" lvl="4" indent="-304792" algn="l" rtl="0">
              <a:lnSpc>
                <a:spcPct val="115000"/>
              </a:lnSpc>
              <a:spcBef>
                <a:spcPts val="2133"/>
              </a:spcBef>
              <a:spcAft>
                <a:spcPts val="0"/>
              </a:spcAft>
              <a:buSzPts val="1400"/>
              <a:buNone/>
              <a:defRPr/>
            </a:lvl5pPr>
            <a:lvl6pPr marL="3657509" lvl="5" indent="-304792" algn="l" rtl="0">
              <a:lnSpc>
                <a:spcPct val="115000"/>
              </a:lnSpc>
              <a:spcBef>
                <a:spcPts val="2133"/>
              </a:spcBef>
              <a:spcAft>
                <a:spcPts val="0"/>
              </a:spcAft>
              <a:buSzPts val="1400"/>
              <a:buNone/>
              <a:defRPr/>
            </a:lvl6pPr>
            <a:lvl7pPr marL="4267093" lvl="6" indent="-304792" algn="l" rtl="0">
              <a:lnSpc>
                <a:spcPct val="115000"/>
              </a:lnSpc>
              <a:spcBef>
                <a:spcPts val="2133"/>
              </a:spcBef>
              <a:spcAft>
                <a:spcPts val="0"/>
              </a:spcAft>
              <a:buSzPts val="1400"/>
              <a:buNone/>
              <a:defRPr/>
            </a:lvl7pPr>
            <a:lvl8pPr marL="4876678" lvl="7" indent="-304792" algn="l" rtl="0">
              <a:lnSpc>
                <a:spcPct val="115000"/>
              </a:lnSpc>
              <a:spcBef>
                <a:spcPts val="2133"/>
              </a:spcBef>
              <a:spcAft>
                <a:spcPts val="0"/>
              </a:spcAft>
              <a:buSzPts val="1400"/>
              <a:buNone/>
              <a:defRPr/>
            </a:lvl8pPr>
            <a:lvl9pPr marL="5486263" lvl="8" indent="-304792" algn="l" rtl="0">
              <a:lnSpc>
                <a:spcPct val="115000"/>
              </a:lnSpc>
              <a:spcBef>
                <a:spcPts val="2133"/>
              </a:spcBef>
              <a:spcAft>
                <a:spcPts val="2133"/>
              </a:spcAft>
              <a:buSzPts val="1400"/>
              <a:buNone/>
              <a:defRPr/>
            </a:lvl9pPr>
          </a:lstStyle>
          <a:p>
            <a:pPr lvl="0"/>
            <a:r>
              <a:rPr lang="en-US"/>
              <a:t>Edit Master text styles</a:t>
            </a:r>
          </a:p>
        </p:txBody>
      </p:sp>
    </p:spTree>
    <p:extLst>
      <p:ext uri="{BB962C8B-B14F-4D97-AF65-F5344CB8AC3E}">
        <p14:creationId xmlns:p14="http://schemas.microsoft.com/office/powerpoint/2010/main" val="34194738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1 Headline with text  1 black background">
  <p:cSld name="21 Headline with text  1 black background">
    <p:bg>
      <p:bgPr>
        <a:solidFill>
          <a:schemeClr val="dk1"/>
        </a:solidFill>
        <a:effectLst/>
      </p:bgPr>
    </p:bg>
    <p:spTree>
      <p:nvGrpSpPr>
        <p:cNvPr id="1" name="Shape 86"/>
        <p:cNvGrpSpPr/>
        <p:nvPr/>
      </p:nvGrpSpPr>
      <p:grpSpPr>
        <a:xfrm>
          <a:off x="0" y="0"/>
          <a:ext cx="0" cy="0"/>
          <a:chOff x="0" y="0"/>
          <a:chExt cx="0" cy="0"/>
        </a:xfrm>
      </p:grpSpPr>
      <p:sp>
        <p:nvSpPr>
          <p:cNvPr id="87" name="Google Shape;87;p24"/>
          <p:cNvSpPr txBox="1">
            <a:spLocks noGrp="1"/>
          </p:cNvSpPr>
          <p:nvPr>
            <p:ph type="body" idx="1"/>
          </p:nvPr>
        </p:nvSpPr>
        <p:spPr>
          <a:xfrm>
            <a:off x="569500" y="1606433"/>
            <a:ext cx="10273200" cy="4268800"/>
          </a:xfrm>
          <a:prstGeom prst="rect">
            <a:avLst/>
          </a:prstGeom>
          <a:noFill/>
          <a:ln>
            <a:noFill/>
          </a:ln>
        </p:spPr>
        <p:txBody>
          <a:bodyPr spcFirstLastPara="1" wrap="square" lIns="91425" tIns="91425" rIns="91425" bIns="91425" anchor="t" anchorCtr="0">
            <a:noAutofit/>
          </a:bodyPr>
          <a:lstStyle>
            <a:lvl1pPr marL="609585" marR="0" lvl="0" indent="-304792" algn="l" rtl="0">
              <a:lnSpc>
                <a:spcPct val="115000"/>
              </a:lnSpc>
              <a:spcBef>
                <a:spcPts val="0"/>
              </a:spcBef>
              <a:spcAft>
                <a:spcPts val="0"/>
              </a:spcAft>
              <a:buClr>
                <a:srgbClr val="000000"/>
              </a:buClr>
              <a:buSzPts val="1400"/>
              <a:buFont typeface="Arial"/>
              <a:buNone/>
              <a:defRPr sz="2667" b="0" i="0" u="none" strike="noStrike" cap="none">
                <a:solidFill>
                  <a:schemeClr val="lt1"/>
                </a:solidFill>
                <a:latin typeface="Arial"/>
                <a:ea typeface="Arial"/>
                <a:cs typeface="Arial"/>
                <a:sym typeface="Arial"/>
              </a:defRPr>
            </a:lvl1pPr>
            <a:lvl2pPr marL="1219170" marR="0" lvl="1" indent="-304792" algn="l" rtl="0">
              <a:lnSpc>
                <a:spcPct val="115000"/>
              </a:lnSpc>
              <a:spcBef>
                <a:spcPts val="2133"/>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2pPr>
            <a:lvl3pPr marL="1828754" marR="0" lvl="2" indent="-304792" algn="l" rtl="0">
              <a:lnSpc>
                <a:spcPct val="115000"/>
              </a:lnSpc>
              <a:spcBef>
                <a:spcPts val="2133"/>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3pPr>
            <a:lvl4pPr marL="2438339" marR="0" lvl="3" indent="-304792" algn="l" rtl="0">
              <a:lnSpc>
                <a:spcPct val="115000"/>
              </a:lnSpc>
              <a:spcBef>
                <a:spcPts val="2133"/>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4pPr>
            <a:lvl5pPr marL="3047924" marR="0" lvl="4" indent="-304792" algn="l" rtl="0">
              <a:lnSpc>
                <a:spcPct val="115000"/>
              </a:lnSpc>
              <a:spcBef>
                <a:spcPts val="2133"/>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5pPr>
            <a:lvl6pPr marL="3657509" marR="0" lvl="5" indent="-304792" algn="l" rtl="0">
              <a:lnSpc>
                <a:spcPct val="115000"/>
              </a:lnSpc>
              <a:spcBef>
                <a:spcPts val="2133"/>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6pPr>
            <a:lvl7pPr marL="4267093" marR="0" lvl="6" indent="-304792" algn="l" rtl="0">
              <a:lnSpc>
                <a:spcPct val="115000"/>
              </a:lnSpc>
              <a:spcBef>
                <a:spcPts val="2133"/>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7pPr>
            <a:lvl8pPr marL="4876678" marR="0" lvl="7" indent="-304792" algn="l" rtl="0">
              <a:lnSpc>
                <a:spcPct val="115000"/>
              </a:lnSpc>
              <a:spcBef>
                <a:spcPts val="2133"/>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8pPr>
            <a:lvl9pPr marL="5486263" marR="0" lvl="8" indent="-304792" algn="l" rtl="0">
              <a:lnSpc>
                <a:spcPct val="115000"/>
              </a:lnSpc>
              <a:spcBef>
                <a:spcPts val="2133"/>
              </a:spcBef>
              <a:spcAft>
                <a:spcPts val="2133"/>
              </a:spcAft>
              <a:buClr>
                <a:srgbClr val="000000"/>
              </a:buClr>
              <a:buSzPts val="1400"/>
              <a:buFont typeface="Arial"/>
              <a:buNone/>
              <a:defRPr sz="1600" b="0" i="0" u="none" strike="noStrike" cap="none">
                <a:solidFill>
                  <a:srgbClr val="000000"/>
                </a:solidFill>
                <a:latin typeface="Arial"/>
                <a:ea typeface="Arial"/>
                <a:cs typeface="Arial"/>
                <a:sym typeface="Arial"/>
              </a:defRPr>
            </a:lvl9pPr>
          </a:lstStyle>
          <a:p>
            <a:pPr lvl="0"/>
            <a:r>
              <a:rPr lang="en-US"/>
              <a:t>Edit Master text styles</a:t>
            </a:r>
          </a:p>
        </p:txBody>
      </p:sp>
      <p:sp>
        <p:nvSpPr>
          <p:cNvPr id="88" name="Google Shape;88;p24"/>
          <p:cNvSpPr txBox="1">
            <a:spLocks noGrp="1"/>
          </p:cNvSpPr>
          <p:nvPr>
            <p:ph type="title"/>
          </p:nvPr>
        </p:nvSpPr>
        <p:spPr>
          <a:xfrm>
            <a:off x="415600" y="304800"/>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Arial"/>
              <a:buNone/>
              <a:defRPr sz="4000" b="1" i="0" u="none" strike="noStrike" cap="none">
                <a:solidFill>
                  <a:schemeClr val="accent1"/>
                </a:solidFill>
                <a:latin typeface="Arial"/>
                <a:ea typeface="Arial"/>
                <a:cs typeface="Arial"/>
                <a:sym typeface="Arial"/>
              </a:defRPr>
            </a:lvl1pPr>
            <a:lvl2pPr lvl="1" algn="l" rtl="0">
              <a:lnSpc>
                <a:spcPct val="100000"/>
              </a:lnSpc>
              <a:spcBef>
                <a:spcPts val="0"/>
              </a:spcBef>
              <a:spcAft>
                <a:spcPts val="0"/>
              </a:spcAft>
              <a:buClr>
                <a:schemeClr val="dk1"/>
              </a:buClr>
              <a:buSzPts val="1400"/>
              <a:buFont typeface="Arial"/>
              <a:buNone/>
              <a:defRPr sz="3733" b="1">
                <a:solidFill>
                  <a:schemeClr val="dk1"/>
                </a:solidFill>
              </a:defRPr>
            </a:lvl2pPr>
            <a:lvl3pPr lvl="2" algn="l" rtl="0">
              <a:lnSpc>
                <a:spcPct val="100000"/>
              </a:lnSpc>
              <a:spcBef>
                <a:spcPts val="0"/>
              </a:spcBef>
              <a:spcAft>
                <a:spcPts val="0"/>
              </a:spcAft>
              <a:buClr>
                <a:schemeClr val="dk1"/>
              </a:buClr>
              <a:buSzPts val="1400"/>
              <a:buFont typeface="Arial"/>
              <a:buNone/>
              <a:defRPr sz="3733" b="1">
                <a:solidFill>
                  <a:schemeClr val="dk1"/>
                </a:solidFill>
              </a:defRPr>
            </a:lvl3pPr>
            <a:lvl4pPr lvl="3" algn="l" rtl="0">
              <a:lnSpc>
                <a:spcPct val="100000"/>
              </a:lnSpc>
              <a:spcBef>
                <a:spcPts val="0"/>
              </a:spcBef>
              <a:spcAft>
                <a:spcPts val="0"/>
              </a:spcAft>
              <a:buClr>
                <a:schemeClr val="dk1"/>
              </a:buClr>
              <a:buSzPts val="1400"/>
              <a:buFont typeface="Arial"/>
              <a:buNone/>
              <a:defRPr sz="3733" b="1">
                <a:solidFill>
                  <a:schemeClr val="dk1"/>
                </a:solidFill>
              </a:defRPr>
            </a:lvl4pPr>
            <a:lvl5pPr lvl="4" algn="l" rtl="0">
              <a:lnSpc>
                <a:spcPct val="100000"/>
              </a:lnSpc>
              <a:spcBef>
                <a:spcPts val="0"/>
              </a:spcBef>
              <a:spcAft>
                <a:spcPts val="0"/>
              </a:spcAft>
              <a:buClr>
                <a:schemeClr val="dk1"/>
              </a:buClr>
              <a:buSzPts val="1400"/>
              <a:buFont typeface="Arial"/>
              <a:buNone/>
              <a:defRPr sz="3733" b="1">
                <a:solidFill>
                  <a:schemeClr val="dk1"/>
                </a:solidFill>
              </a:defRPr>
            </a:lvl5pPr>
            <a:lvl6pPr lvl="5" algn="l" rtl="0">
              <a:lnSpc>
                <a:spcPct val="100000"/>
              </a:lnSpc>
              <a:spcBef>
                <a:spcPts val="0"/>
              </a:spcBef>
              <a:spcAft>
                <a:spcPts val="0"/>
              </a:spcAft>
              <a:buClr>
                <a:schemeClr val="dk1"/>
              </a:buClr>
              <a:buSzPts val="1400"/>
              <a:buFont typeface="Arial"/>
              <a:buNone/>
              <a:defRPr sz="3733" b="1">
                <a:solidFill>
                  <a:schemeClr val="dk1"/>
                </a:solidFill>
              </a:defRPr>
            </a:lvl6pPr>
            <a:lvl7pPr lvl="6" algn="l" rtl="0">
              <a:lnSpc>
                <a:spcPct val="100000"/>
              </a:lnSpc>
              <a:spcBef>
                <a:spcPts val="0"/>
              </a:spcBef>
              <a:spcAft>
                <a:spcPts val="0"/>
              </a:spcAft>
              <a:buClr>
                <a:schemeClr val="dk1"/>
              </a:buClr>
              <a:buSzPts val="1400"/>
              <a:buFont typeface="Arial"/>
              <a:buNone/>
              <a:defRPr sz="3733" b="1">
                <a:solidFill>
                  <a:schemeClr val="dk1"/>
                </a:solidFill>
              </a:defRPr>
            </a:lvl7pPr>
            <a:lvl8pPr lvl="7" algn="l" rtl="0">
              <a:lnSpc>
                <a:spcPct val="100000"/>
              </a:lnSpc>
              <a:spcBef>
                <a:spcPts val="0"/>
              </a:spcBef>
              <a:spcAft>
                <a:spcPts val="0"/>
              </a:spcAft>
              <a:buClr>
                <a:schemeClr val="dk1"/>
              </a:buClr>
              <a:buSzPts val="1400"/>
              <a:buFont typeface="Arial"/>
              <a:buNone/>
              <a:defRPr sz="3733" b="1">
                <a:solidFill>
                  <a:schemeClr val="dk1"/>
                </a:solidFill>
              </a:defRPr>
            </a:lvl8pPr>
            <a:lvl9pPr lvl="8" algn="l" rtl="0">
              <a:lnSpc>
                <a:spcPct val="100000"/>
              </a:lnSpc>
              <a:spcBef>
                <a:spcPts val="0"/>
              </a:spcBef>
              <a:spcAft>
                <a:spcPts val="0"/>
              </a:spcAft>
              <a:buClr>
                <a:schemeClr val="dk1"/>
              </a:buClr>
              <a:buSzPts val="1400"/>
              <a:buFont typeface="Arial"/>
              <a:buNone/>
              <a:defRPr sz="3733"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40729821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21 Two Column Format Gold Right">
  <p:cSld name="21 Two Column Format Gold Right">
    <p:bg>
      <p:bgPr>
        <a:solidFill>
          <a:schemeClr val="accent1"/>
        </a:solidFill>
        <a:effectLst/>
      </p:bgPr>
    </p:bg>
    <p:spTree>
      <p:nvGrpSpPr>
        <p:cNvPr id="1" name="Shape 89"/>
        <p:cNvGrpSpPr/>
        <p:nvPr/>
      </p:nvGrpSpPr>
      <p:grpSpPr>
        <a:xfrm>
          <a:off x="0" y="0"/>
          <a:ext cx="0" cy="0"/>
          <a:chOff x="0" y="0"/>
          <a:chExt cx="0" cy="0"/>
        </a:xfrm>
      </p:grpSpPr>
      <p:sp>
        <p:nvSpPr>
          <p:cNvPr id="90" name="Google Shape;90;p25"/>
          <p:cNvSpPr/>
          <p:nvPr/>
        </p:nvSpPr>
        <p:spPr>
          <a:xfrm>
            <a:off x="-18633" y="1167"/>
            <a:ext cx="6114800" cy="685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1" name="Google Shape;91;p25"/>
          <p:cNvSpPr txBox="1">
            <a:spLocks noGrp="1"/>
          </p:cNvSpPr>
          <p:nvPr>
            <p:ph type="body" idx="1"/>
          </p:nvPr>
        </p:nvSpPr>
        <p:spPr>
          <a:xfrm>
            <a:off x="6744300" y="288567"/>
            <a:ext cx="4957600" cy="6190000"/>
          </a:xfrm>
          <a:prstGeom prst="rect">
            <a:avLst/>
          </a:prstGeom>
          <a:noFill/>
          <a:ln>
            <a:noFill/>
          </a:ln>
        </p:spPr>
        <p:txBody>
          <a:bodyPr spcFirstLastPara="1" wrap="square" lIns="91425" tIns="91425" rIns="91425" bIns="91425" anchor="ctr" anchorCtr="0">
            <a:noAutofit/>
          </a:bodyPr>
          <a:lstStyle>
            <a:lvl1pPr marL="609585" marR="0" lvl="0" indent="-304792" algn="l" rtl="0">
              <a:lnSpc>
                <a:spcPct val="115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1pPr>
            <a:lvl2pPr marL="1219170" marR="0" lvl="1" indent="-304792" algn="l" rtl="0">
              <a:lnSpc>
                <a:spcPct val="115000"/>
              </a:lnSpc>
              <a:spcBef>
                <a:spcPts val="2133"/>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L="1828754" marR="0" lvl="2" indent="-304792" algn="l" rtl="0">
              <a:lnSpc>
                <a:spcPct val="115000"/>
              </a:lnSpc>
              <a:spcBef>
                <a:spcPts val="2133"/>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L="2438339" marR="0" lvl="3" indent="-304792" algn="l" rtl="0">
              <a:lnSpc>
                <a:spcPct val="115000"/>
              </a:lnSpc>
              <a:spcBef>
                <a:spcPts val="2133"/>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L="3047924" marR="0" lvl="4" indent="-304792" algn="l" rtl="0">
              <a:lnSpc>
                <a:spcPct val="115000"/>
              </a:lnSpc>
              <a:spcBef>
                <a:spcPts val="2133"/>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L="3657509" marR="0" lvl="5" indent="-304792" algn="l" rtl="0">
              <a:lnSpc>
                <a:spcPct val="115000"/>
              </a:lnSpc>
              <a:spcBef>
                <a:spcPts val="2133"/>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4267093" marR="0" lvl="6" indent="-304792" algn="l" rtl="0">
              <a:lnSpc>
                <a:spcPct val="115000"/>
              </a:lnSpc>
              <a:spcBef>
                <a:spcPts val="2133"/>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4876678" marR="0" lvl="7" indent="-304792" algn="l" rtl="0">
              <a:lnSpc>
                <a:spcPct val="115000"/>
              </a:lnSpc>
              <a:spcBef>
                <a:spcPts val="2133"/>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5486263" marR="0" lvl="8" indent="-304792" algn="l" rtl="0">
              <a:lnSpc>
                <a:spcPct val="115000"/>
              </a:lnSpc>
              <a:spcBef>
                <a:spcPts val="2133"/>
              </a:spcBef>
              <a:spcAft>
                <a:spcPts val="2133"/>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pPr lvl="0"/>
            <a:r>
              <a:rPr lang="en-US"/>
              <a:t>Edit Master text styles</a:t>
            </a:r>
          </a:p>
        </p:txBody>
      </p:sp>
      <p:sp>
        <p:nvSpPr>
          <p:cNvPr id="92" name="Google Shape;92;p25"/>
          <p:cNvSpPr txBox="1">
            <a:spLocks noGrp="1"/>
          </p:cNvSpPr>
          <p:nvPr>
            <p:ph type="title"/>
          </p:nvPr>
        </p:nvSpPr>
        <p:spPr>
          <a:xfrm>
            <a:off x="415600" y="288567"/>
            <a:ext cx="51160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Arial"/>
              <a:buNone/>
              <a:defRPr sz="4000" b="1" i="0" u="none" strike="noStrike" cap="none">
                <a:solidFill>
                  <a:schemeClr val="dk1"/>
                </a:solidFill>
                <a:highlight>
                  <a:schemeClr val="accent1"/>
                </a:highlight>
                <a:latin typeface="Arial"/>
                <a:ea typeface="Arial"/>
                <a:cs typeface="Arial"/>
                <a:sym typeface="Arial"/>
              </a:defRPr>
            </a:lvl1pPr>
            <a:lvl2pPr lvl="1" algn="l" rtl="0">
              <a:lnSpc>
                <a:spcPct val="100000"/>
              </a:lnSpc>
              <a:spcBef>
                <a:spcPts val="0"/>
              </a:spcBef>
              <a:spcAft>
                <a:spcPts val="0"/>
              </a:spcAft>
              <a:buClr>
                <a:schemeClr val="dk1"/>
              </a:buClr>
              <a:buSzPts val="3000"/>
              <a:buFont typeface="Arial"/>
              <a:buNone/>
              <a:defRPr sz="4000" b="1">
                <a:solidFill>
                  <a:schemeClr val="dk1"/>
                </a:solidFill>
              </a:defRPr>
            </a:lvl2pPr>
            <a:lvl3pPr lvl="2" algn="l" rtl="0">
              <a:lnSpc>
                <a:spcPct val="100000"/>
              </a:lnSpc>
              <a:spcBef>
                <a:spcPts val="0"/>
              </a:spcBef>
              <a:spcAft>
                <a:spcPts val="0"/>
              </a:spcAft>
              <a:buClr>
                <a:schemeClr val="dk1"/>
              </a:buClr>
              <a:buSzPts val="3000"/>
              <a:buFont typeface="Arial"/>
              <a:buNone/>
              <a:defRPr sz="4000" b="1">
                <a:solidFill>
                  <a:schemeClr val="dk1"/>
                </a:solidFill>
              </a:defRPr>
            </a:lvl3pPr>
            <a:lvl4pPr lvl="3" algn="l" rtl="0">
              <a:lnSpc>
                <a:spcPct val="100000"/>
              </a:lnSpc>
              <a:spcBef>
                <a:spcPts val="0"/>
              </a:spcBef>
              <a:spcAft>
                <a:spcPts val="0"/>
              </a:spcAft>
              <a:buClr>
                <a:schemeClr val="dk1"/>
              </a:buClr>
              <a:buSzPts val="3000"/>
              <a:buFont typeface="Arial"/>
              <a:buNone/>
              <a:defRPr sz="4000" b="1">
                <a:solidFill>
                  <a:schemeClr val="dk1"/>
                </a:solidFill>
              </a:defRPr>
            </a:lvl4pPr>
            <a:lvl5pPr lvl="4" algn="l" rtl="0">
              <a:lnSpc>
                <a:spcPct val="100000"/>
              </a:lnSpc>
              <a:spcBef>
                <a:spcPts val="0"/>
              </a:spcBef>
              <a:spcAft>
                <a:spcPts val="0"/>
              </a:spcAft>
              <a:buClr>
                <a:schemeClr val="dk1"/>
              </a:buClr>
              <a:buSzPts val="3000"/>
              <a:buFont typeface="Arial"/>
              <a:buNone/>
              <a:defRPr sz="4000" b="1">
                <a:solidFill>
                  <a:schemeClr val="dk1"/>
                </a:solidFill>
              </a:defRPr>
            </a:lvl5pPr>
            <a:lvl6pPr lvl="5" algn="l" rtl="0">
              <a:lnSpc>
                <a:spcPct val="100000"/>
              </a:lnSpc>
              <a:spcBef>
                <a:spcPts val="0"/>
              </a:spcBef>
              <a:spcAft>
                <a:spcPts val="0"/>
              </a:spcAft>
              <a:buClr>
                <a:schemeClr val="dk1"/>
              </a:buClr>
              <a:buSzPts val="3000"/>
              <a:buFont typeface="Arial"/>
              <a:buNone/>
              <a:defRPr sz="4000" b="1">
                <a:solidFill>
                  <a:schemeClr val="dk1"/>
                </a:solidFill>
              </a:defRPr>
            </a:lvl6pPr>
            <a:lvl7pPr lvl="6" algn="l" rtl="0">
              <a:lnSpc>
                <a:spcPct val="100000"/>
              </a:lnSpc>
              <a:spcBef>
                <a:spcPts val="0"/>
              </a:spcBef>
              <a:spcAft>
                <a:spcPts val="0"/>
              </a:spcAft>
              <a:buClr>
                <a:schemeClr val="dk1"/>
              </a:buClr>
              <a:buSzPts val="3000"/>
              <a:buFont typeface="Arial"/>
              <a:buNone/>
              <a:defRPr sz="4000" b="1">
                <a:solidFill>
                  <a:schemeClr val="dk1"/>
                </a:solidFill>
              </a:defRPr>
            </a:lvl7pPr>
            <a:lvl8pPr lvl="7" algn="l" rtl="0">
              <a:lnSpc>
                <a:spcPct val="100000"/>
              </a:lnSpc>
              <a:spcBef>
                <a:spcPts val="0"/>
              </a:spcBef>
              <a:spcAft>
                <a:spcPts val="0"/>
              </a:spcAft>
              <a:buClr>
                <a:schemeClr val="dk1"/>
              </a:buClr>
              <a:buSzPts val="3000"/>
              <a:buFont typeface="Arial"/>
              <a:buNone/>
              <a:defRPr sz="4000" b="1">
                <a:solidFill>
                  <a:schemeClr val="dk1"/>
                </a:solidFill>
              </a:defRPr>
            </a:lvl8pPr>
            <a:lvl9pPr lvl="8" algn="l" rtl="0">
              <a:lnSpc>
                <a:spcPct val="100000"/>
              </a:lnSpc>
              <a:spcBef>
                <a:spcPts val="0"/>
              </a:spcBef>
              <a:spcAft>
                <a:spcPts val="0"/>
              </a:spcAft>
              <a:buClr>
                <a:schemeClr val="dk1"/>
              </a:buClr>
              <a:buSzPts val="3000"/>
              <a:buFont typeface="Arial"/>
              <a:buNone/>
              <a:defRPr sz="4000"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3107234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21 Two Column Format Gold Right 2">
  <p:cSld name="21 Two Column Format Gold Right 2">
    <p:bg>
      <p:bgPr>
        <a:solidFill>
          <a:schemeClr val="lt2"/>
        </a:solidFill>
        <a:effectLst/>
      </p:bgPr>
    </p:bg>
    <p:spTree>
      <p:nvGrpSpPr>
        <p:cNvPr id="1" name="Shape 93"/>
        <p:cNvGrpSpPr/>
        <p:nvPr/>
      </p:nvGrpSpPr>
      <p:grpSpPr>
        <a:xfrm>
          <a:off x="0" y="0"/>
          <a:ext cx="0" cy="0"/>
          <a:chOff x="0" y="0"/>
          <a:chExt cx="0" cy="0"/>
        </a:xfrm>
      </p:grpSpPr>
      <p:sp>
        <p:nvSpPr>
          <p:cNvPr id="94" name="Google Shape;94;p26"/>
          <p:cNvSpPr/>
          <p:nvPr/>
        </p:nvSpPr>
        <p:spPr>
          <a:xfrm>
            <a:off x="6077367" y="1167"/>
            <a:ext cx="6114800" cy="685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 name="Google Shape;95;p26"/>
          <p:cNvSpPr/>
          <p:nvPr/>
        </p:nvSpPr>
        <p:spPr>
          <a:xfrm>
            <a:off x="6077367" y="1167"/>
            <a:ext cx="6114800" cy="685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 name="Google Shape;96;p26"/>
          <p:cNvSpPr txBox="1">
            <a:spLocks noGrp="1"/>
          </p:cNvSpPr>
          <p:nvPr>
            <p:ph type="body" idx="1"/>
          </p:nvPr>
        </p:nvSpPr>
        <p:spPr>
          <a:xfrm>
            <a:off x="6678700" y="1715933"/>
            <a:ext cx="4918400" cy="4762800"/>
          </a:xfrm>
          <a:prstGeom prst="rect">
            <a:avLst/>
          </a:prstGeom>
          <a:noFill/>
          <a:ln>
            <a:noFill/>
          </a:ln>
        </p:spPr>
        <p:txBody>
          <a:bodyPr spcFirstLastPara="1" wrap="square" lIns="91425" tIns="91425" rIns="91425" bIns="91425" anchor="t" anchorCtr="0">
            <a:noAutofit/>
          </a:bodyPr>
          <a:lstStyle>
            <a:lvl1pPr marL="609585" marR="0" lvl="0" indent="-304792" algn="l" rtl="0">
              <a:lnSpc>
                <a:spcPct val="9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1pPr>
            <a:lvl2pPr marL="1219170" marR="0" lvl="1" indent="-304792" algn="l" rtl="0">
              <a:lnSpc>
                <a:spcPct val="9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L="1828754" marR="0" lvl="2" indent="-304792" algn="l" rtl="0">
              <a:lnSpc>
                <a:spcPct val="9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L="2438339" marR="0" lvl="3" indent="-304792" algn="l" rtl="0">
              <a:lnSpc>
                <a:spcPct val="9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L="3047924" marR="0" lvl="4" indent="-304792" algn="l" rtl="0">
              <a:lnSpc>
                <a:spcPct val="9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L="3657509" marR="0" lvl="5" indent="-304792" algn="l" rtl="0">
              <a:lnSpc>
                <a:spcPct val="9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4267093" marR="0" lvl="6" indent="-304792" algn="l" rtl="0">
              <a:lnSpc>
                <a:spcPct val="9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4876678" marR="0" lvl="7" indent="-304792" algn="l" rtl="0">
              <a:lnSpc>
                <a:spcPct val="9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5486263" marR="0" lvl="8" indent="-304792" algn="l" rtl="0">
              <a:lnSpc>
                <a:spcPct val="9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pPr lvl="0"/>
            <a:r>
              <a:rPr lang="en-US"/>
              <a:t>Edit Master text styles</a:t>
            </a:r>
          </a:p>
        </p:txBody>
      </p:sp>
      <p:sp>
        <p:nvSpPr>
          <p:cNvPr id="97" name="Google Shape;97;p26"/>
          <p:cNvSpPr txBox="1">
            <a:spLocks noGrp="1"/>
          </p:cNvSpPr>
          <p:nvPr>
            <p:ph type="title"/>
          </p:nvPr>
        </p:nvSpPr>
        <p:spPr>
          <a:xfrm>
            <a:off x="6609400" y="288567"/>
            <a:ext cx="46116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Arial"/>
              <a:buNone/>
              <a:defRPr sz="4000" b="1" i="0" u="none" strike="noStrike" cap="none">
                <a:solidFill>
                  <a:schemeClr val="dk1"/>
                </a:solidFill>
                <a:highlight>
                  <a:schemeClr val="accent1"/>
                </a:highlight>
                <a:latin typeface="Arial"/>
                <a:ea typeface="Arial"/>
                <a:cs typeface="Arial"/>
                <a:sym typeface="Arial"/>
              </a:defRPr>
            </a:lvl1pPr>
            <a:lvl2pPr lvl="1" algn="l" rtl="0">
              <a:lnSpc>
                <a:spcPct val="100000"/>
              </a:lnSpc>
              <a:spcBef>
                <a:spcPts val="0"/>
              </a:spcBef>
              <a:spcAft>
                <a:spcPts val="0"/>
              </a:spcAft>
              <a:buClr>
                <a:schemeClr val="dk1"/>
              </a:buClr>
              <a:buSzPts val="3000"/>
              <a:buFont typeface="Arial"/>
              <a:buNone/>
              <a:defRPr sz="4000" b="1">
                <a:solidFill>
                  <a:schemeClr val="dk1"/>
                </a:solidFill>
              </a:defRPr>
            </a:lvl2pPr>
            <a:lvl3pPr lvl="2" algn="l" rtl="0">
              <a:lnSpc>
                <a:spcPct val="100000"/>
              </a:lnSpc>
              <a:spcBef>
                <a:spcPts val="0"/>
              </a:spcBef>
              <a:spcAft>
                <a:spcPts val="0"/>
              </a:spcAft>
              <a:buClr>
                <a:schemeClr val="dk1"/>
              </a:buClr>
              <a:buSzPts val="3000"/>
              <a:buFont typeface="Arial"/>
              <a:buNone/>
              <a:defRPr sz="4000" b="1">
                <a:solidFill>
                  <a:schemeClr val="dk1"/>
                </a:solidFill>
              </a:defRPr>
            </a:lvl3pPr>
            <a:lvl4pPr lvl="3" algn="l" rtl="0">
              <a:lnSpc>
                <a:spcPct val="100000"/>
              </a:lnSpc>
              <a:spcBef>
                <a:spcPts val="0"/>
              </a:spcBef>
              <a:spcAft>
                <a:spcPts val="0"/>
              </a:spcAft>
              <a:buClr>
                <a:schemeClr val="dk1"/>
              </a:buClr>
              <a:buSzPts val="3000"/>
              <a:buFont typeface="Arial"/>
              <a:buNone/>
              <a:defRPr sz="4000" b="1">
                <a:solidFill>
                  <a:schemeClr val="dk1"/>
                </a:solidFill>
              </a:defRPr>
            </a:lvl4pPr>
            <a:lvl5pPr lvl="4" algn="l" rtl="0">
              <a:lnSpc>
                <a:spcPct val="100000"/>
              </a:lnSpc>
              <a:spcBef>
                <a:spcPts val="0"/>
              </a:spcBef>
              <a:spcAft>
                <a:spcPts val="0"/>
              </a:spcAft>
              <a:buClr>
                <a:schemeClr val="dk1"/>
              </a:buClr>
              <a:buSzPts val="3000"/>
              <a:buFont typeface="Arial"/>
              <a:buNone/>
              <a:defRPr sz="4000" b="1">
                <a:solidFill>
                  <a:schemeClr val="dk1"/>
                </a:solidFill>
              </a:defRPr>
            </a:lvl5pPr>
            <a:lvl6pPr lvl="5" algn="l" rtl="0">
              <a:lnSpc>
                <a:spcPct val="100000"/>
              </a:lnSpc>
              <a:spcBef>
                <a:spcPts val="0"/>
              </a:spcBef>
              <a:spcAft>
                <a:spcPts val="0"/>
              </a:spcAft>
              <a:buClr>
                <a:schemeClr val="dk1"/>
              </a:buClr>
              <a:buSzPts val="3000"/>
              <a:buFont typeface="Arial"/>
              <a:buNone/>
              <a:defRPr sz="4000" b="1">
                <a:solidFill>
                  <a:schemeClr val="dk1"/>
                </a:solidFill>
              </a:defRPr>
            </a:lvl6pPr>
            <a:lvl7pPr lvl="6" algn="l" rtl="0">
              <a:lnSpc>
                <a:spcPct val="100000"/>
              </a:lnSpc>
              <a:spcBef>
                <a:spcPts val="0"/>
              </a:spcBef>
              <a:spcAft>
                <a:spcPts val="0"/>
              </a:spcAft>
              <a:buClr>
                <a:schemeClr val="dk1"/>
              </a:buClr>
              <a:buSzPts val="3000"/>
              <a:buFont typeface="Arial"/>
              <a:buNone/>
              <a:defRPr sz="4000" b="1">
                <a:solidFill>
                  <a:schemeClr val="dk1"/>
                </a:solidFill>
              </a:defRPr>
            </a:lvl7pPr>
            <a:lvl8pPr lvl="7" algn="l" rtl="0">
              <a:lnSpc>
                <a:spcPct val="100000"/>
              </a:lnSpc>
              <a:spcBef>
                <a:spcPts val="0"/>
              </a:spcBef>
              <a:spcAft>
                <a:spcPts val="0"/>
              </a:spcAft>
              <a:buClr>
                <a:schemeClr val="dk1"/>
              </a:buClr>
              <a:buSzPts val="3000"/>
              <a:buFont typeface="Arial"/>
              <a:buNone/>
              <a:defRPr sz="4000" b="1">
                <a:solidFill>
                  <a:schemeClr val="dk1"/>
                </a:solidFill>
              </a:defRPr>
            </a:lvl8pPr>
            <a:lvl9pPr lvl="8" algn="l" rtl="0">
              <a:lnSpc>
                <a:spcPct val="100000"/>
              </a:lnSpc>
              <a:spcBef>
                <a:spcPts val="0"/>
              </a:spcBef>
              <a:spcAft>
                <a:spcPts val="0"/>
              </a:spcAft>
              <a:buClr>
                <a:schemeClr val="dk1"/>
              </a:buClr>
              <a:buSzPts val="3000"/>
              <a:buFont typeface="Arial"/>
              <a:buNone/>
              <a:defRPr sz="4000"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11385436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21 Two Column Format Gold Right 2 1">
  <p:cSld name="21 Two Column Format Gold Right 2 1">
    <p:bg>
      <p:bgPr>
        <a:solidFill>
          <a:schemeClr val="lt2"/>
        </a:solidFill>
        <a:effectLst/>
      </p:bgPr>
    </p:bg>
    <p:spTree>
      <p:nvGrpSpPr>
        <p:cNvPr id="1" name="Shape 98"/>
        <p:cNvGrpSpPr/>
        <p:nvPr/>
      </p:nvGrpSpPr>
      <p:grpSpPr>
        <a:xfrm>
          <a:off x="0" y="0"/>
          <a:ext cx="0" cy="0"/>
          <a:chOff x="0" y="0"/>
          <a:chExt cx="0" cy="0"/>
        </a:xfrm>
      </p:grpSpPr>
      <p:sp>
        <p:nvSpPr>
          <p:cNvPr id="99" name="Google Shape;99;p27"/>
          <p:cNvSpPr/>
          <p:nvPr/>
        </p:nvSpPr>
        <p:spPr>
          <a:xfrm>
            <a:off x="6077367" y="1167"/>
            <a:ext cx="6114800" cy="685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 name="Google Shape;100;p27"/>
          <p:cNvSpPr/>
          <p:nvPr/>
        </p:nvSpPr>
        <p:spPr>
          <a:xfrm>
            <a:off x="6077367" y="1167"/>
            <a:ext cx="6114800" cy="68580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 name="Google Shape;101;p27"/>
          <p:cNvSpPr txBox="1">
            <a:spLocks noGrp="1"/>
          </p:cNvSpPr>
          <p:nvPr>
            <p:ph type="title"/>
          </p:nvPr>
        </p:nvSpPr>
        <p:spPr>
          <a:xfrm>
            <a:off x="6609400" y="288567"/>
            <a:ext cx="46116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Arial"/>
              <a:buNone/>
              <a:defRPr sz="4000" b="1" i="0" u="none" strike="noStrike" cap="none">
                <a:solidFill>
                  <a:schemeClr val="dk1"/>
                </a:solidFill>
                <a:highlight>
                  <a:schemeClr val="accent1"/>
                </a:highlight>
                <a:latin typeface="Arial"/>
                <a:ea typeface="Arial"/>
                <a:cs typeface="Arial"/>
                <a:sym typeface="Arial"/>
              </a:defRPr>
            </a:lvl1pPr>
            <a:lvl2pPr lvl="1" algn="l" rtl="0">
              <a:lnSpc>
                <a:spcPct val="100000"/>
              </a:lnSpc>
              <a:spcBef>
                <a:spcPts val="0"/>
              </a:spcBef>
              <a:spcAft>
                <a:spcPts val="0"/>
              </a:spcAft>
              <a:buClr>
                <a:schemeClr val="dk1"/>
              </a:buClr>
              <a:buSzPts val="3000"/>
              <a:buFont typeface="Arial"/>
              <a:buNone/>
              <a:defRPr sz="4000" b="1">
                <a:solidFill>
                  <a:schemeClr val="dk1"/>
                </a:solidFill>
              </a:defRPr>
            </a:lvl2pPr>
            <a:lvl3pPr lvl="2" algn="l" rtl="0">
              <a:lnSpc>
                <a:spcPct val="100000"/>
              </a:lnSpc>
              <a:spcBef>
                <a:spcPts val="0"/>
              </a:spcBef>
              <a:spcAft>
                <a:spcPts val="0"/>
              </a:spcAft>
              <a:buClr>
                <a:schemeClr val="dk1"/>
              </a:buClr>
              <a:buSzPts val="3000"/>
              <a:buFont typeface="Arial"/>
              <a:buNone/>
              <a:defRPr sz="4000" b="1">
                <a:solidFill>
                  <a:schemeClr val="dk1"/>
                </a:solidFill>
              </a:defRPr>
            </a:lvl3pPr>
            <a:lvl4pPr lvl="3" algn="l" rtl="0">
              <a:lnSpc>
                <a:spcPct val="100000"/>
              </a:lnSpc>
              <a:spcBef>
                <a:spcPts val="0"/>
              </a:spcBef>
              <a:spcAft>
                <a:spcPts val="0"/>
              </a:spcAft>
              <a:buClr>
                <a:schemeClr val="dk1"/>
              </a:buClr>
              <a:buSzPts val="3000"/>
              <a:buFont typeface="Arial"/>
              <a:buNone/>
              <a:defRPr sz="4000" b="1">
                <a:solidFill>
                  <a:schemeClr val="dk1"/>
                </a:solidFill>
              </a:defRPr>
            </a:lvl4pPr>
            <a:lvl5pPr lvl="4" algn="l" rtl="0">
              <a:lnSpc>
                <a:spcPct val="100000"/>
              </a:lnSpc>
              <a:spcBef>
                <a:spcPts val="0"/>
              </a:spcBef>
              <a:spcAft>
                <a:spcPts val="0"/>
              </a:spcAft>
              <a:buClr>
                <a:schemeClr val="dk1"/>
              </a:buClr>
              <a:buSzPts val="3000"/>
              <a:buFont typeface="Arial"/>
              <a:buNone/>
              <a:defRPr sz="4000" b="1">
                <a:solidFill>
                  <a:schemeClr val="dk1"/>
                </a:solidFill>
              </a:defRPr>
            </a:lvl5pPr>
            <a:lvl6pPr lvl="5" algn="l" rtl="0">
              <a:lnSpc>
                <a:spcPct val="100000"/>
              </a:lnSpc>
              <a:spcBef>
                <a:spcPts val="0"/>
              </a:spcBef>
              <a:spcAft>
                <a:spcPts val="0"/>
              </a:spcAft>
              <a:buClr>
                <a:schemeClr val="dk1"/>
              </a:buClr>
              <a:buSzPts val="3000"/>
              <a:buFont typeface="Arial"/>
              <a:buNone/>
              <a:defRPr sz="4000" b="1">
                <a:solidFill>
                  <a:schemeClr val="dk1"/>
                </a:solidFill>
              </a:defRPr>
            </a:lvl6pPr>
            <a:lvl7pPr lvl="6" algn="l" rtl="0">
              <a:lnSpc>
                <a:spcPct val="100000"/>
              </a:lnSpc>
              <a:spcBef>
                <a:spcPts val="0"/>
              </a:spcBef>
              <a:spcAft>
                <a:spcPts val="0"/>
              </a:spcAft>
              <a:buClr>
                <a:schemeClr val="dk1"/>
              </a:buClr>
              <a:buSzPts val="3000"/>
              <a:buFont typeface="Arial"/>
              <a:buNone/>
              <a:defRPr sz="4000" b="1">
                <a:solidFill>
                  <a:schemeClr val="dk1"/>
                </a:solidFill>
              </a:defRPr>
            </a:lvl7pPr>
            <a:lvl8pPr lvl="7" algn="l" rtl="0">
              <a:lnSpc>
                <a:spcPct val="100000"/>
              </a:lnSpc>
              <a:spcBef>
                <a:spcPts val="0"/>
              </a:spcBef>
              <a:spcAft>
                <a:spcPts val="0"/>
              </a:spcAft>
              <a:buClr>
                <a:schemeClr val="dk1"/>
              </a:buClr>
              <a:buSzPts val="3000"/>
              <a:buFont typeface="Arial"/>
              <a:buNone/>
              <a:defRPr sz="4000" b="1">
                <a:solidFill>
                  <a:schemeClr val="dk1"/>
                </a:solidFill>
              </a:defRPr>
            </a:lvl8pPr>
            <a:lvl9pPr lvl="8" algn="l" rtl="0">
              <a:lnSpc>
                <a:spcPct val="100000"/>
              </a:lnSpc>
              <a:spcBef>
                <a:spcPts val="0"/>
              </a:spcBef>
              <a:spcAft>
                <a:spcPts val="0"/>
              </a:spcAft>
              <a:buClr>
                <a:schemeClr val="dk1"/>
              </a:buClr>
              <a:buSzPts val="3000"/>
              <a:buFont typeface="Arial"/>
              <a:buNone/>
              <a:defRPr sz="4000"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27910203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21 Two Column Format Gold Right 1">
  <p:cSld name="21 Two Column Format Gold Right 1">
    <p:bg>
      <p:bgPr>
        <a:solidFill>
          <a:schemeClr val="accent1"/>
        </a:solidFill>
        <a:effectLst/>
      </p:bgPr>
    </p:bg>
    <p:spTree>
      <p:nvGrpSpPr>
        <p:cNvPr id="1" name="Shape 102"/>
        <p:cNvGrpSpPr/>
        <p:nvPr/>
      </p:nvGrpSpPr>
      <p:grpSpPr>
        <a:xfrm>
          <a:off x="0" y="0"/>
          <a:ext cx="0" cy="0"/>
          <a:chOff x="0" y="0"/>
          <a:chExt cx="0" cy="0"/>
        </a:xfrm>
      </p:grpSpPr>
      <p:sp>
        <p:nvSpPr>
          <p:cNvPr id="103" name="Google Shape;103;p28"/>
          <p:cNvSpPr/>
          <p:nvPr/>
        </p:nvSpPr>
        <p:spPr>
          <a:xfrm>
            <a:off x="-18633" y="1167"/>
            <a:ext cx="6114800" cy="685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 name="Google Shape;104;p28"/>
          <p:cNvSpPr txBox="1">
            <a:spLocks noGrp="1"/>
          </p:cNvSpPr>
          <p:nvPr>
            <p:ph type="body" idx="1"/>
          </p:nvPr>
        </p:nvSpPr>
        <p:spPr>
          <a:xfrm>
            <a:off x="414867" y="1862767"/>
            <a:ext cx="5206400" cy="6190000"/>
          </a:xfrm>
          <a:prstGeom prst="rect">
            <a:avLst/>
          </a:prstGeom>
          <a:noFill/>
          <a:ln>
            <a:noFill/>
          </a:ln>
        </p:spPr>
        <p:txBody>
          <a:bodyPr spcFirstLastPara="1" wrap="square" lIns="57150" tIns="91425" rIns="91425" bIns="91425" anchor="t" anchorCtr="0">
            <a:noAutofit/>
          </a:bodyPr>
          <a:lstStyle>
            <a:lvl1pPr marL="609585" marR="0" lvl="0" indent="-30479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1pPr>
            <a:lvl2pPr marL="1219170" marR="0" lvl="1"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L="1828754" marR="0" lvl="2"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L="2438339" marR="0" lvl="3"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L="3047924" marR="0" lvl="4"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L="3657509" marR="0" lvl="5"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4267093" marR="0" lvl="6"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4876678" marR="0" lvl="7"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5486263" marR="0" lvl="8"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pPr lvl="0"/>
            <a:r>
              <a:rPr lang="en-US"/>
              <a:t>Edit Master text styles</a:t>
            </a:r>
          </a:p>
        </p:txBody>
      </p:sp>
      <p:sp>
        <p:nvSpPr>
          <p:cNvPr id="105" name="Google Shape;105;p28"/>
          <p:cNvSpPr txBox="1">
            <a:spLocks noGrp="1"/>
          </p:cNvSpPr>
          <p:nvPr>
            <p:ph type="title"/>
          </p:nvPr>
        </p:nvSpPr>
        <p:spPr>
          <a:xfrm>
            <a:off x="415600" y="288567"/>
            <a:ext cx="51160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Arial"/>
              <a:buNone/>
              <a:defRPr sz="4000" b="1" i="0" u="none" strike="noStrike" cap="none">
                <a:solidFill>
                  <a:schemeClr val="dk1"/>
                </a:solidFill>
                <a:highlight>
                  <a:schemeClr val="accent1"/>
                </a:highlight>
                <a:latin typeface="Arial"/>
                <a:ea typeface="Arial"/>
                <a:cs typeface="Arial"/>
                <a:sym typeface="Arial"/>
              </a:defRPr>
            </a:lvl1pPr>
            <a:lvl2pPr lvl="1" algn="l" rtl="0">
              <a:lnSpc>
                <a:spcPct val="100000"/>
              </a:lnSpc>
              <a:spcBef>
                <a:spcPts val="0"/>
              </a:spcBef>
              <a:spcAft>
                <a:spcPts val="0"/>
              </a:spcAft>
              <a:buClr>
                <a:schemeClr val="dk1"/>
              </a:buClr>
              <a:buSzPts val="3000"/>
              <a:buFont typeface="Arial"/>
              <a:buNone/>
              <a:defRPr sz="4000" b="1">
                <a:solidFill>
                  <a:schemeClr val="dk1"/>
                </a:solidFill>
              </a:defRPr>
            </a:lvl2pPr>
            <a:lvl3pPr lvl="2" algn="l" rtl="0">
              <a:lnSpc>
                <a:spcPct val="100000"/>
              </a:lnSpc>
              <a:spcBef>
                <a:spcPts val="0"/>
              </a:spcBef>
              <a:spcAft>
                <a:spcPts val="0"/>
              </a:spcAft>
              <a:buClr>
                <a:schemeClr val="dk1"/>
              </a:buClr>
              <a:buSzPts val="3000"/>
              <a:buFont typeface="Arial"/>
              <a:buNone/>
              <a:defRPr sz="4000" b="1">
                <a:solidFill>
                  <a:schemeClr val="dk1"/>
                </a:solidFill>
              </a:defRPr>
            </a:lvl3pPr>
            <a:lvl4pPr lvl="3" algn="l" rtl="0">
              <a:lnSpc>
                <a:spcPct val="100000"/>
              </a:lnSpc>
              <a:spcBef>
                <a:spcPts val="0"/>
              </a:spcBef>
              <a:spcAft>
                <a:spcPts val="0"/>
              </a:spcAft>
              <a:buClr>
                <a:schemeClr val="dk1"/>
              </a:buClr>
              <a:buSzPts val="3000"/>
              <a:buFont typeface="Arial"/>
              <a:buNone/>
              <a:defRPr sz="4000" b="1">
                <a:solidFill>
                  <a:schemeClr val="dk1"/>
                </a:solidFill>
              </a:defRPr>
            </a:lvl4pPr>
            <a:lvl5pPr lvl="4" algn="l" rtl="0">
              <a:lnSpc>
                <a:spcPct val="100000"/>
              </a:lnSpc>
              <a:spcBef>
                <a:spcPts val="0"/>
              </a:spcBef>
              <a:spcAft>
                <a:spcPts val="0"/>
              </a:spcAft>
              <a:buClr>
                <a:schemeClr val="dk1"/>
              </a:buClr>
              <a:buSzPts val="3000"/>
              <a:buFont typeface="Arial"/>
              <a:buNone/>
              <a:defRPr sz="4000" b="1">
                <a:solidFill>
                  <a:schemeClr val="dk1"/>
                </a:solidFill>
              </a:defRPr>
            </a:lvl5pPr>
            <a:lvl6pPr lvl="5" algn="l" rtl="0">
              <a:lnSpc>
                <a:spcPct val="100000"/>
              </a:lnSpc>
              <a:spcBef>
                <a:spcPts val="0"/>
              </a:spcBef>
              <a:spcAft>
                <a:spcPts val="0"/>
              </a:spcAft>
              <a:buClr>
                <a:schemeClr val="dk1"/>
              </a:buClr>
              <a:buSzPts val="3000"/>
              <a:buFont typeface="Arial"/>
              <a:buNone/>
              <a:defRPr sz="4000" b="1">
                <a:solidFill>
                  <a:schemeClr val="dk1"/>
                </a:solidFill>
              </a:defRPr>
            </a:lvl6pPr>
            <a:lvl7pPr lvl="6" algn="l" rtl="0">
              <a:lnSpc>
                <a:spcPct val="100000"/>
              </a:lnSpc>
              <a:spcBef>
                <a:spcPts val="0"/>
              </a:spcBef>
              <a:spcAft>
                <a:spcPts val="0"/>
              </a:spcAft>
              <a:buClr>
                <a:schemeClr val="dk1"/>
              </a:buClr>
              <a:buSzPts val="3000"/>
              <a:buFont typeface="Arial"/>
              <a:buNone/>
              <a:defRPr sz="4000" b="1">
                <a:solidFill>
                  <a:schemeClr val="dk1"/>
                </a:solidFill>
              </a:defRPr>
            </a:lvl7pPr>
            <a:lvl8pPr lvl="7" algn="l" rtl="0">
              <a:lnSpc>
                <a:spcPct val="100000"/>
              </a:lnSpc>
              <a:spcBef>
                <a:spcPts val="0"/>
              </a:spcBef>
              <a:spcAft>
                <a:spcPts val="0"/>
              </a:spcAft>
              <a:buClr>
                <a:schemeClr val="dk1"/>
              </a:buClr>
              <a:buSzPts val="3000"/>
              <a:buFont typeface="Arial"/>
              <a:buNone/>
              <a:defRPr sz="4000" b="1">
                <a:solidFill>
                  <a:schemeClr val="dk1"/>
                </a:solidFill>
              </a:defRPr>
            </a:lvl8pPr>
            <a:lvl9pPr lvl="8" algn="l" rtl="0">
              <a:lnSpc>
                <a:spcPct val="100000"/>
              </a:lnSpc>
              <a:spcBef>
                <a:spcPts val="0"/>
              </a:spcBef>
              <a:spcAft>
                <a:spcPts val="0"/>
              </a:spcAft>
              <a:buClr>
                <a:schemeClr val="dk1"/>
              </a:buClr>
              <a:buSzPts val="3000"/>
              <a:buFont typeface="Arial"/>
              <a:buNone/>
              <a:defRPr sz="4000"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7890458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21 Headline with 3 column">
  <p:cSld name="21 Headline with 3 column">
    <p:spTree>
      <p:nvGrpSpPr>
        <p:cNvPr id="1" name="Shape 106"/>
        <p:cNvGrpSpPr/>
        <p:nvPr/>
      </p:nvGrpSpPr>
      <p:grpSpPr>
        <a:xfrm>
          <a:off x="0" y="0"/>
          <a:ext cx="0" cy="0"/>
          <a:chOff x="0" y="0"/>
          <a:chExt cx="0" cy="0"/>
        </a:xfrm>
      </p:grpSpPr>
      <p:sp>
        <p:nvSpPr>
          <p:cNvPr id="107" name="Google Shape;107;p29"/>
          <p:cNvSpPr txBox="1">
            <a:spLocks noGrp="1"/>
          </p:cNvSpPr>
          <p:nvPr>
            <p:ph type="body" idx="1"/>
          </p:nvPr>
        </p:nvSpPr>
        <p:spPr>
          <a:xfrm>
            <a:off x="8249733" y="1550700"/>
            <a:ext cx="3491200" cy="4949600"/>
          </a:xfrm>
          <a:prstGeom prst="rect">
            <a:avLst/>
          </a:prstGeom>
          <a:noFill/>
          <a:ln>
            <a:noFill/>
          </a:ln>
        </p:spPr>
        <p:txBody>
          <a:bodyPr spcFirstLastPara="1" wrap="square" lIns="91425" tIns="91425" rIns="91425" bIns="91425" anchor="t" anchorCtr="0">
            <a:noAutofit/>
          </a:bodyPr>
          <a:lstStyle>
            <a:lvl1pPr marL="609585" marR="0" lvl="0" indent="-304792" algn="l" rtl="0">
              <a:lnSpc>
                <a:spcPct val="115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1pPr>
            <a:lvl2pPr marL="1219170" marR="0" lvl="1" indent="-304792" algn="l" rtl="0">
              <a:lnSpc>
                <a:spcPct val="115000"/>
              </a:lnSpc>
              <a:spcBef>
                <a:spcPts val="2133"/>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2pPr>
            <a:lvl3pPr marL="1828754" marR="0" lvl="2" indent="-304792" algn="l" rtl="0">
              <a:lnSpc>
                <a:spcPct val="115000"/>
              </a:lnSpc>
              <a:spcBef>
                <a:spcPts val="2133"/>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3pPr>
            <a:lvl4pPr marL="2438339" marR="0" lvl="3" indent="-304792" algn="l" rtl="0">
              <a:lnSpc>
                <a:spcPct val="115000"/>
              </a:lnSpc>
              <a:spcBef>
                <a:spcPts val="2133"/>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4pPr>
            <a:lvl5pPr marL="3047924" marR="0" lvl="4" indent="-304792" algn="l" rtl="0">
              <a:lnSpc>
                <a:spcPct val="115000"/>
              </a:lnSpc>
              <a:spcBef>
                <a:spcPts val="2133"/>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5pPr>
            <a:lvl6pPr marL="3657509" marR="0" lvl="5" indent="-304792" algn="l" rtl="0">
              <a:lnSpc>
                <a:spcPct val="115000"/>
              </a:lnSpc>
              <a:spcBef>
                <a:spcPts val="2133"/>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6pPr>
            <a:lvl7pPr marL="4267093" marR="0" lvl="6" indent="-304792" algn="l" rtl="0">
              <a:lnSpc>
                <a:spcPct val="115000"/>
              </a:lnSpc>
              <a:spcBef>
                <a:spcPts val="2133"/>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7pPr>
            <a:lvl8pPr marL="4876678" marR="0" lvl="7" indent="-304792" algn="l" rtl="0">
              <a:lnSpc>
                <a:spcPct val="115000"/>
              </a:lnSpc>
              <a:spcBef>
                <a:spcPts val="2133"/>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8pPr>
            <a:lvl9pPr marL="5486263" marR="0" lvl="8" indent="-304792" algn="l" rtl="0">
              <a:lnSpc>
                <a:spcPct val="115000"/>
              </a:lnSpc>
              <a:spcBef>
                <a:spcPts val="2133"/>
              </a:spcBef>
              <a:spcAft>
                <a:spcPts val="2133"/>
              </a:spcAft>
              <a:buClr>
                <a:srgbClr val="000000"/>
              </a:buClr>
              <a:buSzPts val="1400"/>
              <a:buFont typeface="Arial"/>
              <a:buNone/>
              <a:defRPr sz="1600" b="0" i="0" u="none" strike="noStrike" cap="none">
                <a:solidFill>
                  <a:srgbClr val="000000"/>
                </a:solidFill>
                <a:latin typeface="Arial"/>
                <a:ea typeface="Arial"/>
                <a:cs typeface="Arial"/>
                <a:sym typeface="Arial"/>
              </a:defRPr>
            </a:lvl9pPr>
          </a:lstStyle>
          <a:p>
            <a:pPr lvl="0"/>
            <a:r>
              <a:rPr lang="en-US"/>
              <a:t>Edit Master text styles</a:t>
            </a:r>
          </a:p>
        </p:txBody>
      </p:sp>
      <p:sp>
        <p:nvSpPr>
          <p:cNvPr id="108" name="Google Shape;108;p29"/>
          <p:cNvSpPr txBox="1">
            <a:spLocks noGrp="1"/>
          </p:cNvSpPr>
          <p:nvPr>
            <p:ph type="body" idx="2"/>
          </p:nvPr>
        </p:nvSpPr>
        <p:spPr>
          <a:xfrm>
            <a:off x="4328400" y="1584171"/>
            <a:ext cx="3491200" cy="4949600"/>
          </a:xfrm>
          <a:prstGeom prst="rect">
            <a:avLst/>
          </a:prstGeom>
          <a:noFill/>
          <a:ln>
            <a:noFill/>
          </a:ln>
        </p:spPr>
        <p:txBody>
          <a:bodyPr spcFirstLastPara="1" wrap="square" lIns="91425" tIns="91425" rIns="91425" bIns="91425" anchor="t" anchorCtr="0">
            <a:noAutofit/>
          </a:bodyPr>
          <a:lstStyle>
            <a:lvl1pPr marL="609585" marR="0" lvl="0" indent="-304792" algn="l" rtl="0">
              <a:lnSpc>
                <a:spcPct val="115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1pPr>
            <a:lvl2pPr marL="1219170" marR="0" lvl="1" indent="-304792" algn="l" rtl="0">
              <a:lnSpc>
                <a:spcPct val="115000"/>
              </a:lnSpc>
              <a:spcBef>
                <a:spcPts val="2133"/>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2pPr>
            <a:lvl3pPr marL="1828754" marR="0" lvl="2" indent="-304792" algn="l" rtl="0">
              <a:lnSpc>
                <a:spcPct val="115000"/>
              </a:lnSpc>
              <a:spcBef>
                <a:spcPts val="2133"/>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3pPr>
            <a:lvl4pPr marL="2438339" marR="0" lvl="3" indent="-304792" algn="l" rtl="0">
              <a:lnSpc>
                <a:spcPct val="115000"/>
              </a:lnSpc>
              <a:spcBef>
                <a:spcPts val="2133"/>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4pPr>
            <a:lvl5pPr marL="3047924" marR="0" lvl="4" indent="-304792" algn="l" rtl="0">
              <a:lnSpc>
                <a:spcPct val="115000"/>
              </a:lnSpc>
              <a:spcBef>
                <a:spcPts val="2133"/>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5pPr>
            <a:lvl6pPr marL="3657509" marR="0" lvl="5" indent="-304792" algn="l" rtl="0">
              <a:lnSpc>
                <a:spcPct val="115000"/>
              </a:lnSpc>
              <a:spcBef>
                <a:spcPts val="2133"/>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6pPr>
            <a:lvl7pPr marL="4267093" marR="0" lvl="6" indent="-304792" algn="l" rtl="0">
              <a:lnSpc>
                <a:spcPct val="115000"/>
              </a:lnSpc>
              <a:spcBef>
                <a:spcPts val="2133"/>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7pPr>
            <a:lvl8pPr marL="4876678" marR="0" lvl="7" indent="-304792" algn="l" rtl="0">
              <a:lnSpc>
                <a:spcPct val="115000"/>
              </a:lnSpc>
              <a:spcBef>
                <a:spcPts val="2133"/>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8pPr>
            <a:lvl9pPr marL="5486263" marR="0" lvl="8" indent="-304792" algn="l" rtl="0">
              <a:lnSpc>
                <a:spcPct val="115000"/>
              </a:lnSpc>
              <a:spcBef>
                <a:spcPts val="2133"/>
              </a:spcBef>
              <a:spcAft>
                <a:spcPts val="2133"/>
              </a:spcAft>
              <a:buClr>
                <a:srgbClr val="000000"/>
              </a:buClr>
              <a:buSzPts val="1400"/>
              <a:buFont typeface="Arial"/>
              <a:buNone/>
              <a:defRPr sz="1600" b="0" i="0" u="none" strike="noStrike" cap="none">
                <a:solidFill>
                  <a:srgbClr val="000000"/>
                </a:solidFill>
                <a:latin typeface="Arial"/>
                <a:ea typeface="Arial"/>
                <a:cs typeface="Arial"/>
                <a:sym typeface="Arial"/>
              </a:defRPr>
            </a:lvl9pPr>
          </a:lstStyle>
          <a:p>
            <a:pPr lvl="0"/>
            <a:r>
              <a:rPr lang="en-US"/>
              <a:t>Edit Master text styles</a:t>
            </a:r>
          </a:p>
        </p:txBody>
      </p:sp>
      <p:sp>
        <p:nvSpPr>
          <p:cNvPr id="109" name="Google Shape;109;p29"/>
          <p:cNvSpPr txBox="1">
            <a:spLocks noGrp="1"/>
          </p:cNvSpPr>
          <p:nvPr>
            <p:ph type="body" idx="3"/>
          </p:nvPr>
        </p:nvSpPr>
        <p:spPr>
          <a:xfrm>
            <a:off x="434467" y="1615323"/>
            <a:ext cx="3491200" cy="4949600"/>
          </a:xfrm>
          <a:prstGeom prst="rect">
            <a:avLst/>
          </a:prstGeom>
          <a:noFill/>
          <a:ln>
            <a:noFill/>
          </a:ln>
        </p:spPr>
        <p:txBody>
          <a:bodyPr spcFirstLastPara="1" wrap="square" lIns="91425" tIns="91425" rIns="91425" bIns="91425" anchor="t" anchorCtr="0">
            <a:noAutofit/>
          </a:bodyPr>
          <a:lstStyle>
            <a:lvl1pPr marL="609585" marR="0" lvl="0" indent="-304792" algn="l" rtl="0">
              <a:lnSpc>
                <a:spcPct val="115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1pPr>
            <a:lvl2pPr marL="1219170" marR="0" lvl="1" indent="-304792" algn="l" rtl="0">
              <a:lnSpc>
                <a:spcPct val="115000"/>
              </a:lnSpc>
              <a:spcBef>
                <a:spcPts val="2133"/>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2pPr>
            <a:lvl3pPr marL="1828754" marR="0" lvl="2" indent="-304792" algn="l" rtl="0">
              <a:lnSpc>
                <a:spcPct val="115000"/>
              </a:lnSpc>
              <a:spcBef>
                <a:spcPts val="2133"/>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3pPr>
            <a:lvl4pPr marL="2438339" marR="0" lvl="3" indent="-304792" algn="l" rtl="0">
              <a:lnSpc>
                <a:spcPct val="115000"/>
              </a:lnSpc>
              <a:spcBef>
                <a:spcPts val="2133"/>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4pPr>
            <a:lvl5pPr marL="3047924" marR="0" lvl="4" indent="-304792" algn="l" rtl="0">
              <a:lnSpc>
                <a:spcPct val="115000"/>
              </a:lnSpc>
              <a:spcBef>
                <a:spcPts val="2133"/>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5pPr>
            <a:lvl6pPr marL="3657509" marR="0" lvl="5" indent="-304792" algn="l" rtl="0">
              <a:lnSpc>
                <a:spcPct val="115000"/>
              </a:lnSpc>
              <a:spcBef>
                <a:spcPts val="2133"/>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6pPr>
            <a:lvl7pPr marL="4267093" marR="0" lvl="6" indent="-304792" algn="l" rtl="0">
              <a:lnSpc>
                <a:spcPct val="115000"/>
              </a:lnSpc>
              <a:spcBef>
                <a:spcPts val="2133"/>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7pPr>
            <a:lvl8pPr marL="4876678" marR="0" lvl="7" indent="-304792" algn="l" rtl="0">
              <a:lnSpc>
                <a:spcPct val="115000"/>
              </a:lnSpc>
              <a:spcBef>
                <a:spcPts val="2133"/>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8pPr>
            <a:lvl9pPr marL="5486263" marR="0" lvl="8" indent="-304792" algn="l" rtl="0">
              <a:lnSpc>
                <a:spcPct val="115000"/>
              </a:lnSpc>
              <a:spcBef>
                <a:spcPts val="2133"/>
              </a:spcBef>
              <a:spcAft>
                <a:spcPts val="2133"/>
              </a:spcAft>
              <a:buClr>
                <a:srgbClr val="000000"/>
              </a:buClr>
              <a:buSzPts val="1400"/>
              <a:buFont typeface="Arial"/>
              <a:buNone/>
              <a:defRPr sz="1600" b="0" i="0" u="none" strike="noStrike" cap="none">
                <a:solidFill>
                  <a:srgbClr val="000000"/>
                </a:solidFill>
                <a:latin typeface="Arial"/>
                <a:ea typeface="Arial"/>
                <a:cs typeface="Arial"/>
                <a:sym typeface="Arial"/>
              </a:defRPr>
            </a:lvl9pPr>
          </a:lstStyle>
          <a:p>
            <a:pPr lvl="0"/>
            <a:r>
              <a:rPr lang="en-US"/>
              <a:t>Edit Master text styles</a:t>
            </a:r>
          </a:p>
        </p:txBody>
      </p:sp>
      <p:sp>
        <p:nvSpPr>
          <p:cNvPr id="110" name="Google Shape;110;p29"/>
          <p:cNvSpPr txBox="1">
            <a:spLocks noGrp="1"/>
          </p:cNvSpPr>
          <p:nvPr>
            <p:ph type="title"/>
          </p:nvPr>
        </p:nvSpPr>
        <p:spPr>
          <a:xfrm>
            <a:off x="434467" y="304800"/>
            <a:ext cx="113420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Arial"/>
              <a:buNone/>
              <a:defRPr sz="4000" b="1" i="0" u="none" strike="noStrike" cap="none">
                <a:solidFill>
                  <a:schemeClr val="dk1"/>
                </a:solidFill>
                <a:highlight>
                  <a:schemeClr val="accent1"/>
                </a:highlight>
                <a:latin typeface="Arial"/>
                <a:ea typeface="Arial"/>
                <a:cs typeface="Arial"/>
                <a:sym typeface="Arial"/>
              </a:defRPr>
            </a:lvl1pPr>
            <a:lvl2pPr lvl="1" algn="l" rtl="0">
              <a:lnSpc>
                <a:spcPct val="100000"/>
              </a:lnSpc>
              <a:spcBef>
                <a:spcPts val="0"/>
              </a:spcBef>
              <a:spcAft>
                <a:spcPts val="0"/>
              </a:spcAft>
              <a:buClr>
                <a:schemeClr val="dk1"/>
              </a:buClr>
              <a:buSzPts val="3000"/>
              <a:buFont typeface="Arial"/>
              <a:buNone/>
              <a:defRPr sz="4000" b="1">
                <a:solidFill>
                  <a:schemeClr val="dk1"/>
                </a:solidFill>
              </a:defRPr>
            </a:lvl2pPr>
            <a:lvl3pPr lvl="2" algn="l" rtl="0">
              <a:lnSpc>
                <a:spcPct val="100000"/>
              </a:lnSpc>
              <a:spcBef>
                <a:spcPts val="0"/>
              </a:spcBef>
              <a:spcAft>
                <a:spcPts val="0"/>
              </a:spcAft>
              <a:buClr>
                <a:schemeClr val="dk1"/>
              </a:buClr>
              <a:buSzPts val="3000"/>
              <a:buFont typeface="Arial"/>
              <a:buNone/>
              <a:defRPr sz="4000" b="1">
                <a:solidFill>
                  <a:schemeClr val="dk1"/>
                </a:solidFill>
              </a:defRPr>
            </a:lvl3pPr>
            <a:lvl4pPr lvl="3" algn="l" rtl="0">
              <a:lnSpc>
                <a:spcPct val="100000"/>
              </a:lnSpc>
              <a:spcBef>
                <a:spcPts val="0"/>
              </a:spcBef>
              <a:spcAft>
                <a:spcPts val="0"/>
              </a:spcAft>
              <a:buClr>
                <a:schemeClr val="dk1"/>
              </a:buClr>
              <a:buSzPts val="3000"/>
              <a:buFont typeface="Arial"/>
              <a:buNone/>
              <a:defRPr sz="4000" b="1">
                <a:solidFill>
                  <a:schemeClr val="dk1"/>
                </a:solidFill>
              </a:defRPr>
            </a:lvl4pPr>
            <a:lvl5pPr lvl="4" algn="l" rtl="0">
              <a:lnSpc>
                <a:spcPct val="100000"/>
              </a:lnSpc>
              <a:spcBef>
                <a:spcPts val="0"/>
              </a:spcBef>
              <a:spcAft>
                <a:spcPts val="0"/>
              </a:spcAft>
              <a:buClr>
                <a:schemeClr val="dk1"/>
              </a:buClr>
              <a:buSzPts val="3000"/>
              <a:buFont typeface="Arial"/>
              <a:buNone/>
              <a:defRPr sz="4000" b="1">
                <a:solidFill>
                  <a:schemeClr val="dk1"/>
                </a:solidFill>
              </a:defRPr>
            </a:lvl5pPr>
            <a:lvl6pPr lvl="5" algn="l" rtl="0">
              <a:lnSpc>
                <a:spcPct val="100000"/>
              </a:lnSpc>
              <a:spcBef>
                <a:spcPts val="0"/>
              </a:spcBef>
              <a:spcAft>
                <a:spcPts val="0"/>
              </a:spcAft>
              <a:buClr>
                <a:schemeClr val="dk1"/>
              </a:buClr>
              <a:buSzPts val="3000"/>
              <a:buFont typeface="Arial"/>
              <a:buNone/>
              <a:defRPr sz="4000" b="1">
                <a:solidFill>
                  <a:schemeClr val="dk1"/>
                </a:solidFill>
              </a:defRPr>
            </a:lvl6pPr>
            <a:lvl7pPr lvl="6" algn="l" rtl="0">
              <a:lnSpc>
                <a:spcPct val="100000"/>
              </a:lnSpc>
              <a:spcBef>
                <a:spcPts val="0"/>
              </a:spcBef>
              <a:spcAft>
                <a:spcPts val="0"/>
              </a:spcAft>
              <a:buClr>
                <a:schemeClr val="dk1"/>
              </a:buClr>
              <a:buSzPts val="3000"/>
              <a:buFont typeface="Arial"/>
              <a:buNone/>
              <a:defRPr sz="4000" b="1">
                <a:solidFill>
                  <a:schemeClr val="dk1"/>
                </a:solidFill>
              </a:defRPr>
            </a:lvl7pPr>
            <a:lvl8pPr lvl="7" algn="l" rtl="0">
              <a:lnSpc>
                <a:spcPct val="100000"/>
              </a:lnSpc>
              <a:spcBef>
                <a:spcPts val="0"/>
              </a:spcBef>
              <a:spcAft>
                <a:spcPts val="0"/>
              </a:spcAft>
              <a:buClr>
                <a:schemeClr val="dk1"/>
              </a:buClr>
              <a:buSzPts val="3000"/>
              <a:buFont typeface="Arial"/>
              <a:buNone/>
              <a:defRPr sz="4000" b="1">
                <a:solidFill>
                  <a:schemeClr val="dk1"/>
                </a:solidFill>
              </a:defRPr>
            </a:lvl8pPr>
            <a:lvl9pPr lvl="8" algn="l" rtl="0">
              <a:lnSpc>
                <a:spcPct val="100000"/>
              </a:lnSpc>
              <a:spcBef>
                <a:spcPts val="0"/>
              </a:spcBef>
              <a:spcAft>
                <a:spcPts val="0"/>
              </a:spcAft>
              <a:buClr>
                <a:schemeClr val="dk1"/>
              </a:buClr>
              <a:buSzPts val="3000"/>
              <a:buFont typeface="Arial"/>
              <a:buNone/>
              <a:defRPr sz="4000"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28545145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21 Chapter break bar">
  <p:cSld name="21 Chapter break bar">
    <p:spTree>
      <p:nvGrpSpPr>
        <p:cNvPr id="1" name="Shape 111"/>
        <p:cNvGrpSpPr/>
        <p:nvPr/>
      </p:nvGrpSpPr>
      <p:grpSpPr>
        <a:xfrm>
          <a:off x="0" y="0"/>
          <a:ext cx="0" cy="0"/>
          <a:chOff x="0" y="0"/>
          <a:chExt cx="0" cy="0"/>
        </a:xfrm>
      </p:grpSpPr>
      <p:sp>
        <p:nvSpPr>
          <p:cNvPr id="112" name="Google Shape;112;p30"/>
          <p:cNvSpPr/>
          <p:nvPr/>
        </p:nvSpPr>
        <p:spPr>
          <a:xfrm>
            <a:off x="0" y="1752600"/>
            <a:ext cx="12192000" cy="2057600"/>
          </a:xfrm>
          <a:prstGeom prst="rect">
            <a:avLst/>
          </a:prstGeom>
          <a:solidFill>
            <a:schemeClr val="accent1"/>
          </a:solidFill>
          <a:ln>
            <a:noFill/>
          </a:ln>
        </p:spPr>
        <p:txBody>
          <a:bodyPr spcFirstLastPara="1" wrap="square" lIns="162533" tIns="81233" rIns="162533" bIns="81233" anchor="ctr" anchorCtr="0">
            <a:noAutofit/>
          </a:bodyPr>
          <a:lstStyle/>
          <a:p>
            <a:pPr marL="0" marR="0" lvl="0" indent="0" algn="ctr" rtl="0">
              <a:lnSpc>
                <a:spcPct val="100000"/>
              </a:lnSpc>
              <a:spcBef>
                <a:spcPts val="0"/>
              </a:spcBef>
              <a:spcAft>
                <a:spcPts val="0"/>
              </a:spcAft>
              <a:buClr>
                <a:srgbClr val="000000"/>
              </a:buClr>
              <a:buSzPts val="3700"/>
              <a:buFont typeface="Arial"/>
              <a:buNone/>
            </a:pPr>
            <a:endParaRPr sz="4933" b="1" i="0" u="none" strike="noStrike" cap="none">
              <a:solidFill>
                <a:schemeClr val="lt1"/>
              </a:solidFill>
              <a:latin typeface="Arial"/>
              <a:ea typeface="Arial"/>
              <a:cs typeface="Arial"/>
              <a:sym typeface="Arial"/>
            </a:endParaRPr>
          </a:p>
        </p:txBody>
      </p:sp>
      <p:sp>
        <p:nvSpPr>
          <p:cNvPr id="113" name="Google Shape;113;p30"/>
          <p:cNvSpPr txBox="1">
            <a:spLocks noGrp="1"/>
          </p:cNvSpPr>
          <p:nvPr>
            <p:ph type="title"/>
          </p:nvPr>
        </p:nvSpPr>
        <p:spPr>
          <a:xfrm>
            <a:off x="509116" y="2133600"/>
            <a:ext cx="10817200" cy="13620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3000"/>
              <a:buFont typeface="Arial"/>
              <a:buNone/>
              <a:defRPr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3000"/>
              <a:buFont typeface="Arial"/>
              <a:buNone/>
              <a:defRPr b="1">
                <a:solidFill>
                  <a:schemeClr val="dk1"/>
                </a:solidFill>
              </a:defRPr>
            </a:lvl2pPr>
            <a:lvl3pPr marR="0" lvl="2" algn="l" rtl="0">
              <a:lnSpc>
                <a:spcPct val="100000"/>
              </a:lnSpc>
              <a:spcBef>
                <a:spcPts val="0"/>
              </a:spcBef>
              <a:spcAft>
                <a:spcPts val="0"/>
              </a:spcAft>
              <a:buClr>
                <a:schemeClr val="dk1"/>
              </a:buClr>
              <a:buSzPts val="3000"/>
              <a:buFont typeface="Arial"/>
              <a:buNone/>
              <a:defRPr b="1">
                <a:solidFill>
                  <a:schemeClr val="dk1"/>
                </a:solidFill>
              </a:defRPr>
            </a:lvl3pPr>
            <a:lvl4pPr marR="0" lvl="3" algn="l" rtl="0">
              <a:lnSpc>
                <a:spcPct val="100000"/>
              </a:lnSpc>
              <a:spcBef>
                <a:spcPts val="0"/>
              </a:spcBef>
              <a:spcAft>
                <a:spcPts val="0"/>
              </a:spcAft>
              <a:buClr>
                <a:schemeClr val="dk1"/>
              </a:buClr>
              <a:buSzPts val="3000"/>
              <a:buFont typeface="Arial"/>
              <a:buNone/>
              <a:defRPr b="1">
                <a:solidFill>
                  <a:schemeClr val="dk1"/>
                </a:solidFill>
              </a:defRPr>
            </a:lvl4pPr>
            <a:lvl5pPr marR="0" lvl="4" algn="l" rtl="0">
              <a:lnSpc>
                <a:spcPct val="100000"/>
              </a:lnSpc>
              <a:spcBef>
                <a:spcPts val="0"/>
              </a:spcBef>
              <a:spcAft>
                <a:spcPts val="0"/>
              </a:spcAft>
              <a:buClr>
                <a:schemeClr val="dk1"/>
              </a:buClr>
              <a:buSzPts val="3000"/>
              <a:buFont typeface="Arial"/>
              <a:buNone/>
              <a:defRPr b="1">
                <a:solidFill>
                  <a:schemeClr val="dk1"/>
                </a:solidFill>
              </a:defRPr>
            </a:lvl5pPr>
            <a:lvl6pPr marR="0" lvl="5" algn="l" rtl="0">
              <a:lnSpc>
                <a:spcPct val="100000"/>
              </a:lnSpc>
              <a:spcBef>
                <a:spcPts val="0"/>
              </a:spcBef>
              <a:spcAft>
                <a:spcPts val="0"/>
              </a:spcAft>
              <a:buClr>
                <a:schemeClr val="dk1"/>
              </a:buClr>
              <a:buSzPts val="3000"/>
              <a:buFont typeface="Arial"/>
              <a:buNone/>
              <a:defRPr b="1">
                <a:solidFill>
                  <a:schemeClr val="dk1"/>
                </a:solidFill>
              </a:defRPr>
            </a:lvl6pPr>
            <a:lvl7pPr marR="0" lvl="6" algn="l" rtl="0">
              <a:lnSpc>
                <a:spcPct val="100000"/>
              </a:lnSpc>
              <a:spcBef>
                <a:spcPts val="0"/>
              </a:spcBef>
              <a:spcAft>
                <a:spcPts val="0"/>
              </a:spcAft>
              <a:buClr>
                <a:schemeClr val="dk1"/>
              </a:buClr>
              <a:buSzPts val="3000"/>
              <a:buFont typeface="Arial"/>
              <a:buNone/>
              <a:defRPr b="1">
                <a:solidFill>
                  <a:schemeClr val="dk1"/>
                </a:solidFill>
              </a:defRPr>
            </a:lvl7pPr>
            <a:lvl8pPr marR="0" lvl="7" algn="l" rtl="0">
              <a:lnSpc>
                <a:spcPct val="100000"/>
              </a:lnSpc>
              <a:spcBef>
                <a:spcPts val="0"/>
              </a:spcBef>
              <a:spcAft>
                <a:spcPts val="0"/>
              </a:spcAft>
              <a:buClr>
                <a:schemeClr val="dk1"/>
              </a:buClr>
              <a:buSzPts val="3000"/>
              <a:buFont typeface="Arial"/>
              <a:buNone/>
              <a:defRPr b="1">
                <a:solidFill>
                  <a:schemeClr val="dk1"/>
                </a:solidFill>
              </a:defRPr>
            </a:lvl8pPr>
            <a:lvl9pPr marR="0" lvl="8" algn="l" rtl="0">
              <a:lnSpc>
                <a:spcPct val="100000"/>
              </a:lnSpc>
              <a:spcBef>
                <a:spcPts val="0"/>
              </a:spcBef>
              <a:spcAft>
                <a:spcPts val="0"/>
              </a:spcAft>
              <a:buClr>
                <a:schemeClr val="dk1"/>
              </a:buClr>
              <a:buSzPts val="3000"/>
              <a:buFont typeface="Arial"/>
              <a:buNone/>
              <a:defRPr b="1">
                <a:solidFill>
                  <a:schemeClr val="dk1"/>
                </a:solidFill>
              </a:defRPr>
            </a:lvl9pPr>
          </a:lstStyle>
          <a:p>
            <a:r>
              <a:rPr lang="en-US"/>
              <a:t>Click to edit Master title style</a:t>
            </a:r>
            <a:endParaRPr/>
          </a:p>
        </p:txBody>
      </p:sp>
      <p:pic>
        <p:nvPicPr>
          <p:cNvPr id="114" name="Google Shape;114;p30" descr="ASU_Horiz_RGB_Digital_MaroonGold.png"/>
          <p:cNvPicPr preferRelativeResize="0"/>
          <p:nvPr/>
        </p:nvPicPr>
        <p:blipFill rotWithShape="1">
          <a:blip r:embed="rId2">
            <a:alphaModFix/>
          </a:blip>
          <a:srcRect r="57818"/>
          <a:stretch/>
        </p:blipFill>
        <p:spPr>
          <a:xfrm>
            <a:off x="10100195" y="5557469"/>
            <a:ext cx="1659933" cy="1092201"/>
          </a:xfrm>
          <a:prstGeom prst="rect">
            <a:avLst/>
          </a:prstGeom>
          <a:noFill/>
          <a:ln>
            <a:noFill/>
          </a:ln>
        </p:spPr>
      </p:pic>
    </p:spTree>
    <p:extLst>
      <p:ext uri="{BB962C8B-B14F-4D97-AF65-F5344CB8AC3E}">
        <p14:creationId xmlns:p14="http://schemas.microsoft.com/office/powerpoint/2010/main" val="418652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2">
  <p:cSld name="Custom Layout 2">
    <p:bg>
      <p:bgPr>
        <a:solidFill>
          <a:srgbClr val="E8E8E8"/>
        </a:solidFill>
        <a:effectLst/>
      </p:bgPr>
    </p:bg>
    <p:spTree>
      <p:nvGrpSpPr>
        <p:cNvPr id="1" name="Shape 16"/>
        <p:cNvGrpSpPr/>
        <p:nvPr/>
      </p:nvGrpSpPr>
      <p:grpSpPr>
        <a:xfrm>
          <a:off x="0" y="0"/>
          <a:ext cx="0" cy="0"/>
          <a:chOff x="0" y="0"/>
          <a:chExt cx="0" cy="0"/>
        </a:xfrm>
      </p:grpSpPr>
      <p:sp>
        <p:nvSpPr>
          <p:cNvPr id="17" name="Google Shape;17;p4"/>
          <p:cNvSpPr/>
          <p:nvPr/>
        </p:nvSpPr>
        <p:spPr>
          <a:xfrm>
            <a:off x="-23467" y="5093000"/>
            <a:ext cx="12215600" cy="17648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 name="Google Shape;18;p4"/>
          <p:cNvSpPr txBox="1">
            <a:spLocks noGrp="1"/>
          </p:cNvSpPr>
          <p:nvPr>
            <p:ph type="ctrTitle"/>
          </p:nvPr>
        </p:nvSpPr>
        <p:spPr>
          <a:xfrm>
            <a:off x="982167" y="1816433"/>
            <a:ext cx="10729600" cy="2736800"/>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4800"/>
              <a:buFont typeface="Arial"/>
              <a:buNone/>
              <a:defRPr sz="6400" b="1" i="0" u="none" strike="noStrike" cap="none">
                <a:solidFill>
                  <a:schemeClr val="dk1"/>
                </a:solidFill>
                <a:highlight>
                  <a:schemeClr val="lt1"/>
                </a:highlight>
                <a:latin typeface="Arial"/>
                <a:ea typeface="Arial"/>
                <a:cs typeface="Arial"/>
                <a:sym typeface="Arial"/>
              </a:defRPr>
            </a:lvl1pPr>
            <a:lvl2pPr lvl="1" algn="ctr" rtl="0">
              <a:lnSpc>
                <a:spcPct val="90000"/>
              </a:lnSpc>
              <a:spcBef>
                <a:spcPts val="0"/>
              </a:spcBef>
              <a:spcAft>
                <a:spcPts val="0"/>
              </a:spcAft>
              <a:buClr>
                <a:schemeClr val="dk1"/>
              </a:buClr>
              <a:buSzPts val="1400"/>
              <a:buFont typeface="Arial"/>
              <a:buNone/>
              <a:defRPr sz="6933" b="1">
                <a:solidFill>
                  <a:schemeClr val="dk1"/>
                </a:solidFill>
              </a:defRPr>
            </a:lvl2pPr>
            <a:lvl3pPr lvl="2" algn="ctr" rtl="0">
              <a:lnSpc>
                <a:spcPct val="90000"/>
              </a:lnSpc>
              <a:spcBef>
                <a:spcPts val="0"/>
              </a:spcBef>
              <a:spcAft>
                <a:spcPts val="0"/>
              </a:spcAft>
              <a:buClr>
                <a:schemeClr val="dk1"/>
              </a:buClr>
              <a:buSzPts val="1400"/>
              <a:buFont typeface="Arial"/>
              <a:buNone/>
              <a:defRPr sz="6933" b="1">
                <a:solidFill>
                  <a:schemeClr val="dk1"/>
                </a:solidFill>
              </a:defRPr>
            </a:lvl3pPr>
            <a:lvl4pPr lvl="3" algn="ctr" rtl="0">
              <a:lnSpc>
                <a:spcPct val="90000"/>
              </a:lnSpc>
              <a:spcBef>
                <a:spcPts val="0"/>
              </a:spcBef>
              <a:spcAft>
                <a:spcPts val="0"/>
              </a:spcAft>
              <a:buClr>
                <a:schemeClr val="dk1"/>
              </a:buClr>
              <a:buSzPts val="1400"/>
              <a:buFont typeface="Arial"/>
              <a:buNone/>
              <a:defRPr sz="6933" b="1">
                <a:solidFill>
                  <a:schemeClr val="dk1"/>
                </a:solidFill>
              </a:defRPr>
            </a:lvl4pPr>
            <a:lvl5pPr lvl="4" algn="ctr" rtl="0">
              <a:lnSpc>
                <a:spcPct val="90000"/>
              </a:lnSpc>
              <a:spcBef>
                <a:spcPts val="0"/>
              </a:spcBef>
              <a:spcAft>
                <a:spcPts val="0"/>
              </a:spcAft>
              <a:buClr>
                <a:schemeClr val="dk1"/>
              </a:buClr>
              <a:buSzPts val="1400"/>
              <a:buFont typeface="Arial"/>
              <a:buNone/>
              <a:defRPr sz="6933" b="1">
                <a:solidFill>
                  <a:schemeClr val="dk1"/>
                </a:solidFill>
              </a:defRPr>
            </a:lvl5pPr>
            <a:lvl6pPr lvl="5" algn="ctr" rtl="0">
              <a:lnSpc>
                <a:spcPct val="90000"/>
              </a:lnSpc>
              <a:spcBef>
                <a:spcPts val="0"/>
              </a:spcBef>
              <a:spcAft>
                <a:spcPts val="0"/>
              </a:spcAft>
              <a:buClr>
                <a:schemeClr val="dk1"/>
              </a:buClr>
              <a:buSzPts val="1400"/>
              <a:buFont typeface="Arial"/>
              <a:buNone/>
              <a:defRPr sz="6933" b="1">
                <a:solidFill>
                  <a:schemeClr val="dk1"/>
                </a:solidFill>
              </a:defRPr>
            </a:lvl6pPr>
            <a:lvl7pPr lvl="6" algn="ctr" rtl="0">
              <a:lnSpc>
                <a:spcPct val="90000"/>
              </a:lnSpc>
              <a:spcBef>
                <a:spcPts val="0"/>
              </a:spcBef>
              <a:spcAft>
                <a:spcPts val="0"/>
              </a:spcAft>
              <a:buClr>
                <a:schemeClr val="dk1"/>
              </a:buClr>
              <a:buSzPts val="1400"/>
              <a:buFont typeface="Arial"/>
              <a:buNone/>
              <a:defRPr sz="6933" b="1">
                <a:solidFill>
                  <a:schemeClr val="dk1"/>
                </a:solidFill>
              </a:defRPr>
            </a:lvl7pPr>
            <a:lvl8pPr lvl="7" algn="ctr" rtl="0">
              <a:lnSpc>
                <a:spcPct val="90000"/>
              </a:lnSpc>
              <a:spcBef>
                <a:spcPts val="0"/>
              </a:spcBef>
              <a:spcAft>
                <a:spcPts val="0"/>
              </a:spcAft>
              <a:buClr>
                <a:schemeClr val="dk1"/>
              </a:buClr>
              <a:buSzPts val="1400"/>
              <a:buFont typeface="Arial"/>
              <a:buNone/>
              <a:defRPr sz="6933" b="1">
                <a:solidFill>
                  <a:schemeClr val="dk1"/>
                </a:solidFill>
              </a:defRPr>
            </a:lvl8pPr>
            <a:lvl9pPr lvl="8" algn="ctr" rtl="0">
              <a:lnSpc>
                <a:spcPct val="90000"/>
              </a:lnSpc>
              <a:spcBef>
                <a:spcPts val="0"/>
              </a:spcBef>
              <a:spcAft>
                <a:spcPts val="0"/>
              </a:spcAft>
              <a:buClr>
                <a:schemeClr val="dk1"/>
              </a:buClr>
              <a:buSzPts val="1400"/>
              <a:buFont typeface="Arial"/>
              <a:buNone/>
              <a:defRPr sz="6933" b="1">
                <a:solidFill>
                  <a:schemeClr val="dk1"/>
                </a:solidFill>
              </a:defRPr>
            </a:lvl9pPr>
          </a:lstStyle>
          <a:p>
            <a:r>
              <a:rPr lang="en-US"/>
              <a:t>Click to edit Master title style</a:t>
            </a:r>
            <a:endParaRPr/>
          </a:p>
        </p:txBody>
      </p:sp>
      <p:pic>
        <p:nvPicPr>
          <p:cNvPr id="19" name="Google Shape;19;p4" descr="ASU_Horiz_RGB_Digital_MaroonGold.png"/>
          <p:cNvPicPr preferRelativeResize="0"/>
          <p:nvPr/>
        </p:nvPicPr>
        <p:blipFill rotWithShape="1">
          <a:blip r:embed="rId2">
            <a:alphaModFix/>
          </a:blip>
          <a:srcRect/>
          <a:stretch/>
        </p:blipFill>
        <p:spPr>
          <a:xfrm>
            <a:off x="785625" y="5089697"/>
            <a:ext cx="5126625" cy="1422801"/>
          </a:xfrm>
          <a:prstGeom prst="rect">
            <a:avLst/>
          </a:prstGeom>
          <a:noFill/>
          <a:ln>
            <a:noFill/>
          </a:ln>
        </p:spPr>
      </p:pic>
      <p:sp>
        <p:nvSpPr>
          <p:cNvPr id="20" name="Google Shape;20;p4"/>
          <p:cNvSpPr txBox="1">
            <a:spLocks noGrp="1"/>
          </p:cNvSpPr>
          <p:nvPr>
            <p:ph type="body" idx="1"/>
          </p:nvPr>
        </p:nvSpPr>
        <p:spPr>
          <a:xfrm>
            <a:off x="6096000" y="5270500"/>
            <a:ext cx="5477200" cy="1242000"/>
          </a:xfrm>
          <a:prstGeom prst="rect">
            <a:avLst/>
          </a:prstGeom>
          <a:noFill/>
          <a:ln>
            <a:noFill/>
          </a:ln>
        </p:spPr>
        <p:txBody>
          <a:bodyPr spcFirstLastPara="1" wrap="square" lIns="91425" tIns="91425" rIns="91425" bIns="91425" anchor="t" anchorCtr="0">
            <a:noAutofit/>
          </a:bodyPr>
          <a:lstStyle>
            <a:lvl1pPr marL="609585" marR="0" lvl="0" indent="-304792" algn="l" rtl="0">
              <a:lnSpc>
                <a:spcPct val="100000"/>
              </a:lnSpc>
              <a:spcBef>
                <a:spcPts val="0"/>
              </a:spcBef>
              <a:spcAft>
                <a:spcPts val="0"/>
              </a:spcAft>
              <a:buClr>
                <a:srgbClr val="000000"/>
              </a:buClr>
              <a:buSzPts val="1400"/>
              <a:buNone/>
              <a:defRPr sz="1867" b="1" i="0" u="none" strike="noStrike" cap="none">
                <a:solidFill>
                  <a:srgbClr val="000000"/>
                </a:solidFill>
              </a:defRPr>
            </a:lvl1pPr>
            <a:lvl2pPr marL="1219170" marR="0" lvl="1" indent="-304792" algn="l" rtl="0">
              <a:lnSpc>
                <a:spcPct val="100000"/>
              </a:lnSpc>
              <a:spcBef>
                <a:spcPts val="0"/>
              </a:spcBef>
              <a:spcAft>
                <a:spcPts val="0"/>
              </a:spcAft>
              <a:buClr>
                <a:srgbClr val="000000"/>
              </a:buClr>
              <a:buSzPts val="1100"/>
              <a:buNone/>
              <a:defRPr sz="1467" i="0" u="none" strike="noStrike" cap="none">
                <a:solidFill>
                  <a:srgbClr val="000000"/>
                </a:solidFill>
              </a:defRPr>
            </a:lvl2pPr>
            <a:lvl3pPr marL="1828754" marR="0" lvl="2" indent="-304792" algn="l" rtl="0">
              <a:lnSpc>
                <a:spcPct val="100000"/>
              </a:lnSpc>
              <a:spcBef>
                <a:spcPts val="0"/>
              </a:spcBef>
              <a:spcAft>
                <a:spcPts val="0"/>
              </a:spcAft>
              <a:buClr>
                <a:srgbClr val="000000"/>
              </a:buClr>
              <a:buSzPts val="1100"/>
              <a:buNone/>
              <a:defRPr sz="1467" i="0" u="none" strike="noStrike" cap="none">
                <a:solidFill>
                  <a:srgbClr val="000000"/>
                </a:solidFill>
              </a:defRPr>
            </a:lvl3pPr>
            <a:lvl4pPr marL="2438339" marR="0" lvl="3" indent="-304792" algn="l" rtl="0">
              <a:lnSpc>
                <a:spcPct val="100000"/>
              </a:lnSpc>
              <a:spcBef>
                <a:spcPts val="0"/>
              </a:spcBef>
              <a:spcAft>
                <a:spcPts val="0"/>
              </a:spcAft>
              <a:buClr>
                <a:srgbClr val="000000"/>
              </a:buClr>
              <a:buSzPts val="1100"/>
              <a:buNone/>
              <a:defRPr sz="1467" i="0" u="none" strike="noStrike" cap="none">
                <a:solidFill>
                  <a:srgbClr val="000000"/>
                </a:solidFill>
              </a:defRPr>
            </a:lvl4pPr>
            <a:lvl5pPr marL="3047924" marR="0" lvl="4" indent="-304792" algn="l" rtl="0">
              <a:lnSpc>
                <a:spcPct val="100000"/>
              </a:lnSpc>
              <a:spcBef>
                <a:spcPts val="0"/>
              </a:spcBef>
              <a:spcAft>
                <a:spcPts val="0"/>
              </a:spcAft>
              <a:buClr>
                <a:srgbClr val="000000"/>
              </a:buClr>
              <a:buSzPts val="1100"/>
              <a:buNone/>
              <a:defRPr sz="1467" i="0" u="none" strike="noStrike" cap="none">
                <a:solidFill>
                  <a:srgbClr val="000000"/>
                </a:solidFill>
              </a:defRPr>
            </a:lvl5pPr>
            <a:lvl6pPr marL="3657509" marR="0" lvl="5" indent="-304792" algn="l" rtl="0">
              <a:lnSpc>
                <a:spcPct val="100000"/>
              </a:lnSpc>
              <a:spcBef>
                <a:spcPts val="0"/>
              </a:spcBef>
              <a:spcAft>
                <a:spcPts val="0"/>
              </a:spcAft>
              <a:buClr>
                <a:srgbClr val="000000"/>
              </a:buClr>
              <a:buSzPts val="1100"/>
              <a:buNone/>
              <a:defRPr sz="1467" i="0" u="none" strike="noStrike" cap="none">
                <a:solidFill>
                  <a:srgbClr val="000000"/>
                </a:solidFill>
              </a:defRPr>
            </a:lvl6pPr>
            <a:lvl7pPr marL="4267093" marR="0" lvl="6" indent="-304792" algn="l" rtl="0">
              <a:lnSpc>
                <a:spcPct val="100000"/>
              </a:lnSpc>
              <a:spcBef>
                <a:spcPts val="0"/>
              </a:spcBef>
              <a:spcAft>
                <a:spcPts val="0"/>
              </a:spcAft>
              <a:buClr>
                <a:srgbClr val="000000"/>
              </a:buClr>
              <a:buSzPts val="1100"/>
              <a:buNone/>
              <a:defRPr sz="1467" i="0" u="none" strike="noStrike" cap="none">
                <a:solidFill>
                  <a:srgbClr val="000000"/>
                </a:solidFill>
              </a:defRPr>
            </a:lvl7pPr>
            <a:lvl8pPr marL="4876678" marR="0" lvl="7" indent="-304792" algn="l" rtl="0">
              <a:lnSpc>
                <a:spcPct val="100000"/>
              </a:lnSpc>
              <a:spcBef>
                <a:spcPts val="0"/>
              </a:spcBef>
              <a:spcAft>
                <a:spcPts val="0"/>
              </a:spcAft>
              <a:buClr>
                <a:srgbClr val="000000"/>
              </a:buClr>
              <a:buSzPts val="1100"/>
              <a:buNone/>
              <a:defRPr sz="1467" i="0" u="none" strike="noStrike" cap="none">
                <a:solidFill>
                  <a:srgbClr val="000000"/>
                </a:solidFill>
              </a:defRPr>
            </a:lvl8pPr>
            <a:lvl9pPr marL="5486263" marR="0" lvl="8" indent="-304792" algn="l" rtl="0">
              <a:lnSpc>
                <a:spcPct val="100000"/>
              </a:lnSpc>
              <a:spcBef>
                <a:spcPts val="0"/>
              </a:spcBef>
              <a:spcAft>
                <a:spcPts val="0"/>
              </a:spcAft>
              <a:buClr>
                <a:srgbClr val="000000"/>
              </a:buClr>
              <a:buSzPts val="1100"/>
              <a:buNone/>
              <a:defRPr sz="1467" i="0" u="none" strike="noStrike" cap="none">
                <a:solidFill>
                  <a:srgbClr val="000000"/>
                </a:solidFill>
              </a:defRPr>
            </a:lvl9pPr>
          </a:lstStyle>
          <a:p>
            <a:pPr lvl="0"/>
            <a:r>
              <a:rPr lang="en-US"/>
              <a:t>Edit Master text styles</a:t>
            </a:r>
          </a:p>
        </p:txBody>
      </p:sp>
    </p:spTree>
    <p:extLst>
      <p:ext uri="{BB962C8B-B14F-4D97-AF65-F5344CB8AC3E}">
        <p14:creationId xmlns:p14="http://schemas.microsoft.com/office/powerpoint/2010/main" val="12011611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21 2 Column Format Black Right 1">
  <p:cSld name="21 2 Column Format Black Right 1">
    <p:spTree>
      <p:nvGrpSpPr>
        <p:cNvPr id="1" name="Shape 115"/>
        <p:cNvGrpSpPr/>
        <p:nvPr/>
      </p:nvGrpSpPr>
      <p:grpSpPr>
        <a:xfrm>
          <a:off x="0" y="0"/>
          <a:ext cx="0" cy="0"/>
          <a:chOff x="0" y="0"/>
          <a:chExt cx="0" cy="0"/>
        </a:xfrm>
      </p:grpSpPr>
      <p:sp>
        <p:nvSpPr>
          <p:cNvPr id="116" name="Google Shape;116;p31"/>
          <p:cNvSpPr txBox="1">
            <a:spLocks noGrp="1"/>
          </p:cNvSpPr>
          <p:nvPr>
            <p:ph type="body" idx="1"/>
          </p:nvPr>
        </p:nvSpPr>
        <p:spPr>
          <a:xfrm>
            <a:off x="6699033" y="593367"/>
            <a:ext cx="5116000" cy="5181200"/>
          </a:xfrm>
          <a:prstGeom prst="rect">
            <a:avLst/>
          </a:prstGeom>
          <a:noFill/>
          <a:ln>
            <a:noFill/>
          </a:ln>
        </p:spPr>
        <p:txBody>
          <a:bodyPr spcFirstLastPara="1" wrap="square" lIns="91425" tIns="91425" rIns="91425" bIns="91425" anchor="t" anchorCtr="0">
            <a:noAutofit/>
          </a:bodyPr>
          <a:lstStyle>
            <a:lvl1pPr marL="609585" marR="0" lvl="0" indent="-304792" algn="l" rtl="0">
              <a:lnSpc>
                <a:spcPct val="115000"/>
              </a:lnSpc>
              <a:spcBef>
                <a:spcPts val="0"/>
              </a:spcBef>
              <a:spcAft>
                <a:spcPts val="0"/>
              </a:spcAft>
              <a:buClr>
                <a:schemeClr val="lt1"/>
              </a:buClr>
              <a:buSzPts val="1400"/>
              <a:buFont typeface="Arial"/>
              <a:buNone/>
              <a:defRPr sz="2400" b="0" i="0" u="none" strike="noStrike" cap="none">
                <a:solidFill>
                  <a:schemeClr val="lt1"/>
                </a:solidFill>
                <a:latin typeface="Arial"/>
                <a:ea typeface="Arial"/>
                <a:cs typeface="Arial"/>
                <a:sym typeface="Arial"/>
              </a:defRPr>
            </a:lvl1pPr>
            <a:lvl2pPr marL="1219170" marR="0" lvl="1" indent="-304792" algn="l" rtl="0">
              <a:lnSpc>
                <a:spcPct val="115000"/>
              </a:lnSpc>
              <a:spcBef>
                <a:spcPts val="2133"/>
              </a:spcBef>
              <a:spcAft>
                <a:spcPts val="0"/>
              </a:spcAft>
              <a:buClr>
                <a:schemeClr val="lt1"/>
              </a:buClr>
              <a:buSzPts val="1400"/>
              <a:buFont typeface="Arial"/>
              <a:buNone/>
              <a:defRPr sz="1867" b="0" i="0" u="none" strike="noStrike" cap="none">
                <a:solidFill>
                  <a:schemeClr val="lt1"/>
                </a:solidFill>
                <a:latin typeface="Arial"/>
                <a:ea typeface="Arial"/>
                <a:cs typeface="Arial"/>
                <a:sym typeface="Arial"/>
              </a:defRPr>
            </a:lvl2pPr>
            <a:lvl3pPr marL="1828754" marR="0" lvl="2" indent="-304792" algn="l" rtl="0">
              <a:lnSpc>
                <a:spcPct val="115000"/>
              </a:lnSpc>
              <a:spcBef>
                <a:spcPts val="2133"/>
              </a:spcBef>
              <a:spcAft>
                <a:spcPts val="0"/>
              </a:spcAft>
              <a:buClr>
                <a:schemeClr val="lt1"/>
              </a:buClr>
              <a:buSzPts val="1400"/>
              <a:buFont typeface="Arial"/>
              <a:buNone/>
              <a:defRPr sz="1867" b="0" i="0" u="none" strike="noStrike" cap="none">
                <a:solidFill>
                  <a:schemeClr val="lt1"/>
                </a:solidFill>
                <a:latin typeface="Arial"/>
                <a:ea typeface="Arial"/>
                <a:cs typeface="Arial"/>
                <a:sym typeface="Arial"/>
              </a:defRPr>
            </a:lvl3pPr>
            <a:lvl4pPr marL="2438339" marR="0" lvl="3" indent="-304792" algn="l" rtl="0">
              <a:lnSpc>
                <a:spcPct val="115000"/>
              </a:lnSpc>
              <a:spcBef>
                <a:spcPts val="2133"/>
              </a:spcBef>
              <a:spcAft>
                <a:spcPts val="0"/>
              </a:spcAft>
              <a:buClr>
                <a:schemeClr val="lt1"/>
              </a:buClr>
              <a:buSzPts val="1400"/>
              <a:buFont typeface="Arial"/>
              <a:buNone/>
              <a:defRPr sz="1867" b="0" i="0" u="none" strike="noStrike" cap="none">
                <a:solidFill>
                  <a:schemeClr val="lt1"/>
                </a:solidFill>
                <a:latin typeface="Arial"/>
                <a:ea typeface="Arial"/>
                <a:cs typeface="Arial"/>
                <a:sym typeface="Arial"/>
              </a:defRPr>
            </a:lvl4pPr>
            <a:lvl5pPr marL="3047924" marR="0" lvl="4" indent="-304792" algn="l" rtl="0">
              <a:lnSpc>
                <a:spcPct val="115000"/>
              </a:lnSpc>
              <a:spcBef>
                <a:spcPts val="2133"/>
              </a:spcBef>
              <a:spcAft>
                <a:spcPts val="0"/>
              </a:spcAft>
              <a:buClr>
                <a:schemeClr val="lt1"/>
              </a:buClr>
              <a:buSzPts val="1400"/>
              <a:buFont typeface="Arial"/>
              <a:buNone/>
              <a:defRPr sz="1867" b="0" i="0" u="none" strike="noStrike" cap="none">
                <a:solidFill>
                  <a:schemeClr val="lt1"/>
                </a:solidFill>
                <a:latin typeface="Arial"/>
                <a:ea typeface="Arial"/>
                <a:cs typeface="Arial"/>
                <a:sym typeface="Arial"/>
              </a:defRPr>
            </a:lvl5pPr>
            <a:lvl6pPr marL="3657509" marR="0" lvl="5" indent="-304792" algn="l" rtl="0">
              <a:lnSpc>
                <a:spcPct val="115000"/>
              </a:lnSpc>
              <a:spcBef>
                <a:spcPts val="2133"/>
              </a:spcBef>
              <a:spcAft>
                <a:spcPts val="0"/>
              </a:spcAft>
              <a:buClr>
                <a:schemeClr val="lt1"/>
              </a:buClr>
              <a:buSzPts val="1400"/>
              <a:buFont typeface="Arial"/>
              <a:buNone/>
              <a:defRPr sz="1867" b="0" i="0" u="none" strike="noStrike" cap="none">
                <a:solidFill>
                  <a:schemeClr val="lt1"/>
                </a:solidFill>
                <a:latin typeface="Arial"/>
                <a:ea typeface="Arial"/>
                <a:cs typeface="Arial"/>
                <a:sym typeface="Arial"/>
              </a:defRPr>
            </a:lvl6pPr>
            <a:lvl7pPr marL="4267093" marR="0" lvl="6" indent="-304792" algn="l" rtl="0">
              <a:lnSpc>
                <a:spcPct val="115000"/>
              </a:lnSpc>
              <a:spcBef>
                <a:spcPts val="2133"/>
              </a:spcBef>
              <a:spcAft>
                <a:spcPts val="0"/>
              </a:spcAft>
              <a:buClr>
                <a:schemeClr val="lt1"/>
              </a:buClr>
              <a:buSzPts val="1400"/>
              <a:buFont typeface="Arial"/>
              <a:buNone/>
              <a:defRPr sz="1867" b="0" i="0" u="none" strike="noStrike" cap="none">
                <a:solidFill>
                  <a:schemeClr val="lt1"/>
                </a:solidFill>
                <a:latin typeface="Arial"/>
                <a:ea typeface="Arial"/>
                <a:cs typeface="Arial"/>
                <a:sym typeface="Arial"/>
              </a:defRPr>
            </a:lvl7pPr>
            <a:lvl8pPr marL="4876678" marR="0" lvl="7" indent="-304792" algn="l" rtl="0">
              <a:lnSpc>
                <a:spcPct val="115000"/>
              </a:lnSpc>
              <a:spcBef>
                <a:spcPts val="2133"/>
              </a:spcBef>
              <a:spcAft>
                <a:spcPts val="0"/>
              </a:spcAft>
              <a:buClr>
                <a:schemeClr val="lt1"/>
              </a:buClr>
              <a:buSzPts val="1400"/>
              <a:buFont typeface="Arial"/>
              <a:buNone/>
              <a:defRPr sz="1867" b="0" i="0" u="none" strike="noStrike" cap="none">
                <a:solidFill>
                  <a:schemeClr val="lt1"/>
                </a:solidFill>
                <a:latin typeface="Arial"/>
                <a:ea typeface="Arial"/>
                <a:cs typeface="Arial"/>
                <a:sym typeface="Arial"/>
              </a:defRPr>
            </a:lvl8pPr>
            <a:lvl9pPr marL="5486263" marR="0" lvl="8" indent="-304792" algn="l" rtl="0">
              <a:lnSpc>
                <a:spcPct val="115000"/>
              </a:lnSpc>
              <a:spcBef>
                <a:spcPts val="2133"/>
              </a:spcBef>
              <a:spcAft>
                <a:spcPts val="2133"/>
              </a:spcAft>
              <a:buClr>
                <a:schemeClr val="lt1"/>
              </a:buClr>
              <a:buSzPts val="1400"/>
              <a:buFont typeface="Arial"/>
              <a:buNone/>
              <a:defRPr sz="1867" b="0" i="0" u="none" strike="noStrike" cap="none">
                <a:solidFill>
                  <a:schemeClr val="lt1"/>
                </a:solidFill>
                <a:latin typeface="Arial"/>
                <a:ea typeface="Arial"/>
                <a:cs typeface="Arial"/>
                <a:sym typeface="Arial"/>
              </a:defRPr>
            </a:lvl9pPr>
          </a:lstStyle>
          <a:p>
            <a:pPr lvl="0"/>
            <a:r>
              <a:rPr lang="en-US"/>
              <a:t>Edit Master text styles</a:t>
            </a:r>
          </a:p>
        </p:txBody>
      </p:sp>
      <p:sp>
        <p:nvSpPr>
          <p:cNvPr id="117" name="Google Shape;117;p31"/>
          <p:cNvSpPr txBox="1">
            <a:spLocks noGrp="1"/>
          </p:cNvSpPr>
          <p:nvPr>
            <p:ph type="title"/>
          </p:nvPr>
        </p:nvSpPr>
        <p:spPr>
          <a:xfrm>
            <a:off x="432933" y="281633"/>
            <a:ext cx="51160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Arial"/>
              <a:buNone/>
              <a:defRPr sz="4000" b="1" i="0" u="none" strike="noStrike" cap="none">
                <a:solidFill>
                  <a:schemeClr val="dk1"/>
                </a:solidFill>
                <a:highlight>
                  <a:srgbClr val="FFFFFF"/>
                </a:highlight>
                <a:latin typeface="Arial"/>
                <a:ea typeface="Arial"/>
                <a:cs typeface="Arial"/>
                <a:sym typeface="Arial"/>
              </a:defRPr>
            </a:lvl1pPr>
            <a:lvl2pPr lvl="1" algn="l" rtl="0">
              <a:lnSpc>
                <a:spcPct val="100000"/>
              </a:lnSpc>
              <a:spcBef>
                <a:spcPts val="0"/>
              </a:spcBef>
              <a:spcAft>
                <a:spcPts val="0"/>
              </a:spcAft>
              <a:buClr>
                <a:schemeClr val="dk1"/>
              </a:buClr>
              <a:buSzPts val="3000"/>
              <a:buFont typeface="Arial"/>
              <a:buNone/>
              <a:defRPr sz="4000" b="1">
                <a:solidFill>
                  <a:schemeClr val="dk1"/>
                </a:solidFill>
              </a:defRPr>
            </a:lvl2pPr>
            <a:lvl3pPr lvl="2" algn="l" rtl="0">
              <a:lnSpc>
                <a:spcPct val="100000"/>
              </a:lnSpc>
              <a:spcBef>
                <a:spcPts val="0"/>
              </a:spcBef>
              <a:spcAft>
                <a:spcPts val="0"/>
              </a:spcAft>
              <a:buClr>
                <a:schemeClr val="dk1"/>
              </a:buClr>
              <a:buSzPts val="3000"/>
              <a:buFont typeface="Arial"/>
              <a:buNone/>
              <a:defRPr sz="4000" b="1">
                <a:solidFill>
                  <a:schemeClr val="dk1"/>
                </a:solidFill>
              </a:defRPr>
            </a:lvl3pPr>
            <a:lvl4pPr lvl="3" algn="l" rtl="0">
              <a:lnSpc>
                <a:spcPct val="100000"/>
              </a:lnSpc>
              <a:spcBef>
                <a:spcPts val="0"/>
              </a:spcBef>
              <a:spcAft>
                <a:spcPts val="0"/>
              </a:spcAft>
              <a:buClr>
                <a:schemeClr val="dk1"/>
              </a:buClr>
              <a:buSzPts val="3000"/>
              <a:buFont typeface="Arial"/>
              <a:buNone/>
              <a:defRPr sz="4000" b="1">
                <a:solidFill>
                  <a:schemeClr val="dk1"/>
                </a:solidFill>
              </a:defRPr>
            </a:lvl4pPr>
            <a:lvl5pPr lvl="4" algn="l" rtl="0">
              <a:lnSpc>
                <a:spcPct val="100000"/>
              </a:lnSpc>
              <a:spcBef>
                <a:spcPts val="0"/>
              </a:spcBef>
              <a:spcAft>
                <a:spcPts val="0"/>
              </a:spcAft>
              <a:buClr>
                <a:schemeClr val="dk1"/>
              </a:buClr>
              <a:buSzPts val="3000"/>
              <a:buFont typeface="Arial"/>
              <a:buNone/>
              <a:defRPr sz="4000" b="1">
                <a:solidFill>
                  <a:schemeClr val="dk1"/>
                </a:solidFill>
              </a:defRPr>
            </a:lvl5pPr>
            <a:lvl6pPr lvl="5" algn="l" rtl="0">
              <a:lnSpc>
                <a:spcPct val="100000"/>
              </a:lnSpc>
              <a:spcBef>
                <a:spcPts val="0"/>
              </a:spcBef>
              <a:spcAft>
                <a:spcPts val="0"/>
              </a:spcAft>
              <a:buClr>
                <a:schemeClr val="dk1"/>
              </a:buClr>
              <a:buSzPts val="3000"/>
              <a:buFont typeface="Arial"/>
              <a:buNone/>
              <a:defRPr sz="4000" b="1">
                <a:solidFill>
                  <a:schemeClr val="dk1"/>
                </a:solidFill>
              </a:defRPr>
            </a:lvl6pPr>
            <a:lvl7pPr lvl="6" algn="l" rtl="0">
              <a:lnSpc>
                <a:spcPct val="100000"/>
              </a:lnSpc>
              <a:spcBef>
                <a:spcPts val="0"/>
              </a:spcBef>
              <a:spcAft>
                <a:spcPts val="0"/>
              </a:spcAft>
              <a:buClr>
                <a:schemeClr val="dk1"/>
              </a:buClr>
              <a:buSzPts val="3000"/>
              <a:buFont typeface="Arial"/>
              <a:buNone/>
              <a:defRPr sz="4000" b="1">
                <a:solidFill>
                  <a:schemeClr val="dk1"/>
                </a:solidFill>
              </a:defRPr>
            </a:lvl7pPr>
            <a:lvl8pPr lvl="7" algn="l" rtl="0">
              <a:lnSpc>
                <a:spcPct val="100000"/>
              </a:lnSpc>
              <a:spcBef>
                <a:spcPts val="0"/>
              </a:spcBef>
              <a:spcAft>
                <a:spcPts val="0"/>
              </a:spcAft>
              <a:buClr>
                <a:schemeClr val="dk1"/>
              </a:buClr>
              <a:buSzPts val="3000"/>
              <a:buFont typeface="Arial"/>
              <a:buNone/>
              <a:defRPr sz="4000" b="1">
                <a:solidFill>
                  <a:schemeClr val="dk1"/>
                </a:solidFill>
              </a:defRPr>
            </a:lvl8pPr>
            <a:lvl9pPr lvl="8" algn="l" rtl="0">
              <a:lnSpc>
                <a:spcPct val="100000"/>
              </a:lnSpc>
              <a:spcBef>
                <a:spcPts val="0"/>
              </a:spcBef>
              <a:spcAft>
                <a:spcPts val="0"/>
              </a:spcAft>
              <a:buClr>
                <a:schemeClr val="dk1"/>
              </a:buClr>
              <a:buSzPts val="3000"/>
              <a:buFont typeface="Arial"/>
              <a:buNone/>
              <a:defRPr sz="4000"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31542056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20 Maroon chapter break or bold statement">
  <p:cSld name="20 Maroon chapter break or bold statement">
    <p:bg>
      <p:bgPr>
        <a:solidFill>
          <a:schemeClr val="accent2"/>
        </a:solidFill>
        <a:effectLst/>
      </p:bgPr>
    </p:bg>
    <p:spTree>
      <p:nvGrpSpPr>
        <p:cNvPr id="1" name="Shape 118"/>
        <p:cNvGrpSpPr/>
        <p:nvPr/>
      </p:nvGrpSpPr>
      <p:grpSpPr>
        <a:xfrm>
          <a:off x="0" y="0"/>
          <a:ext cx="0" cy="0"/>
          <a:chOff x="0" y="0"/>
          <a:chExt cx="0" cy="0"/>
        </a:xfrm>
      </p:grpSpPr>
      <p:sp>
        <p:nvSpPr>
          <p:cNvPr id="119" name="Google Shape;119;p32"/>
          <p:cNvSpPr txBox="1">
            <a:spLocks noGrp="1"/>
          </p:cNvSpPr>
          <p:nvPr>
            <p:ph type="title"/>
          </p:nvPr>
        </p:nvSpPr>
        <p:spPr>
          <a:xfrm>
            <a:off x="415600" y="304800"/>
            <a:ext cx="8328400" cy="6248400"/>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lt1"/>
              </a:buClr>
              <a:buSzPts val="6000"/>
              <a:buFont typeface="Arial"/>
              <a:buNone/>
              <a:defRPr sz="8000" b="1" i="0" u="none" strike="noStrike" cap="none">
                <a:solidFill>
                  <a:schemeClr val="lt1"/>
                </a:solidFill>
                <a:latin typeface="Arial"/>
                <a:ea typeface="Arial"/>
                <a:cs typeface="Arial"/>
                <a:sym typeface="Arial"/>
              </a:defRPr>
            </a:lvl1pPr>
            <a:lvl2pPr lvl="1" algn="l" rtl="0">
              <a:lnSpc>
                <a:spcPct val="90000"/>
              </a:lnSpc>
              <a:spcBef>
                <a:spcPts val="0"/>
              </a:spcBef>
              <a:spcAft>
                <a:spcPts val="0"/>
              </a:spcAft>
              <a:buClr>
                <a:schemeClr val="dk1"/>
              </a:buClr>
              <a:buSzPts val="1400"/>
              <a:buFont typeface="Arial"/>
              <a:buNone/>
              <a:defRPr sz="8266" b="1">
                <a:solidFill>
                  <a:schemeClr val="dk1"/>
                </a:solidFill>
              </a:defRPr>
            </a:lvl2pPr>
            <a:lvl3pPr lvl="2" algn="l" rtl="0">
              <a:lnSpc>
                <a:spcPct val="90000"/>
              </a:lnSpc>
              <a:spcBef>
                <a:spcPts val="0"/>
              </a:spcBef>
              <a:spcAft>
                <a:spcPts val="0"/>
              </a:spcAft>
              <a:buClr>
                <a:schemeClr val="dk1"/>
              </a:buClr>
              <a:buSzPts val="1400"/>
              <a:buFont typeface="Arial"/>
              <a:buNone/>
              <a:defRPr sz="8266" b="1">
                <a:solidFill>
                  <a:schemeClr val="dk1"/>
                </a:solidFill>
              </a:defRPr>
            </a:lvl3pPr>
            <a:lvl4pPr lvl="3" algn="l" rtl="0">
              <a:lnSpc>
                <a:spcPct val="90000"/>
              </a:lnSpc>
              <a:spcBef>
                <a:spcPts val="0"/>
              </a:spcBef>
              <a:spcAft>
                <a:spcPts val="0"/>
              </a:spcAft>
              <a:buClr>
                <a:schemeClr val="dk1"/>
              </a:buClr>
              <a:buSzPts val="1400"/>
              <a:buFont typeface="Arial"/>
              <a:buNone/>
              <a:defRPr sz="8266" b="1">
                <a:solidFill>
                  <a:schemeClr val="dk1"/>
                </a:solidFill>
              </a:defRPr>
            </a:lvl4pPr>
            <a:lvl5pPr lvl="4" algn="l" rtl="0">
              <a:lnSpc>
                <a:spcPct val="90000"/>
              </a:lnSpc>
              <a:spcBef>
                <a:spcPts val="0"/>
              </a:spcBef>
              <a:spcAft>
                <a:spcPts val="0"/>
              </a:spcAft>
              <a:buClr>
                <a:schemeClr val="dk1"/>
              </a:buClr>
              <a:buSzPts val="1400"/>
              <a:buFont typeface="Arial"/>
              <a:buNone/>
              <a:defRPr sz="8266" b="1">
                <a:solidFill>
                  <a:schemeClr val="dk1"/>
                </a:solidFill>
              </a:defRPr>
            </a:lvl5pPr>
            <a:lvl6pPr lvl="5" algn="l" rtl="0">
              <a:lnSpc>
                <a:spcPct val="90000"/>
              </a:lnSpc>
              <a:spcBef>
                <a:spcPts val="0"/>
              </a:spcBef>
              <a:spcAft>
                <a:spcPts val="0"/>
              </a:spcAft>
              <a:buClr>
                <a:schemeClr val="dk1"/>
              </a:buClr>
              <a:buSzPts val="1400"/>
              <a:buFont typeface="Arial"/>
              <a:buNone/>
              <a:defRPr sz="8266" b="1">
                <a:solidFill>
                  <a:schemeClr val="dk1"/>
                </a:solidFill>
              </a:defRPr>
            </a:lvl6pPr>
            <a:lvl7pPr lvl="6" algn="l" rtl="0">
              <a:lnSpc>
                <a:spcPct val="90000"/>
              </a:lnSpc>
              <a:spcBef>
                <a:spcPts val="0"/>
              </a:spcBef>
              <a:spcAft>
                <a:spcPts val="0"/>
              </a:spcAft>
              <a:buClr>
                <a:schemeClr val="dk1"/>
              </a:buClr>
              <a:buSzPts val="1400"/>
              <a:buFont typeface="Arial"/>
              <a:buNone/>
              <a:defRPr sz="8266" b="1">
                <a:solidFill>
                  <a:schemeClr val="dk1"/>
                </a:solidFill>
              </a:defRPr>
            </a:lvl7pPr>
            <a:lvl8pPr lvl="7" algn="l" rtl="0">
              <a:lnSpc>
                <a:spcPct val="90000"/>
              </a:lnSpc>
              <a:spcBef>
                <a:spcPts val="0"/>
              </a:spcBef>
              <a:spcAft>
                <a:spcPts val="0"/>
              </a:spcAft>
              <a:buClr>
                <a:schemeClr val="dk1"/>
              </a:buClr>
              <a:buSzPts val="1400"/>
              <a:buFont typeface="Arial"/>
              <a:buNone/>
              <a:defRPr sz="8266" b="1">
                <a:solidFill>
                  <a:schemeClr val="dk1"/>
                </a:solidFill>
              </a:defRPr>
            </a:lvl8pPr>
            <a:lvl9pPr lvl="8" algn="l" rtl="0">
              <a:lnSpc>
                <a:spcPct val="90000"/>
              </a:lnSpc>
              <a:spcBef>
                <a:spcPts val="0"/>
              </a:spcBef>
              <a:spcAft>
                <a:spcPts val="0"/>
              </a:spcAft>
              <a:buClr>
                <a:schemeClr val="dk1"/>
              </a:buClr>
              <a:buSzPts val="1400"/>
              <a:buFont typeface="Arial"/>
              <a:buNone/>
              <a:defRPr sz="8266" b="1">
                <a:solidFill>
                  <a:schemeClr val="dk1"/>
                </a:solidFill>
              </a:defRPr>
            </a:lvl9pPr>
          </a:lstStyle>
          <a:p>
            <a:r>
              <a:rPr lang="en-US"/>
              <a:t>Click to edit Master title style</a:t>
            </a:r>
            <a:endParaRPr/>
          </a:p>
        </p:txBody>
      </p:sp>
      <p:pic>
        <p:nvPicPr>
          <p:cNvPr id="120" name="Google Shape;120;p32"/>
          <p:cNvPicPr preferRelativeResize="0"/>
          <p:nvPr/>
        </p:nvPicPr>
        <p:blipFill rotWithShape="1">
          <a:blip r:embed="rId2">
            <a:alphaModFix/>
          </a:blip>
          <a:srcRect/>
          <a:stretch/>
        </p:blipFill>
        <p:spPr>
          <a:xfrm>
            <a:off x="10130467" y="5542889"/>
            <a:ext cx="1875133" cy="1101500"/>
          </a:xfrm>
          <a:prstGeom prst="rect">
            <a:avLst/>
          </a:prstGeom>
          <a:noFill/>
          <a:ln>
            <a:noFill/>
          </a:ln>
        </p:spPr>
      </p:pic>
    </p:spTree>
    <p:extLst>
      <p:ext uri="{BB962C8B-B14F-4D97-AF65-F5344CB8AC3E}">
        <p14:creationId xmlns:p14="http://schemas.microsoft.com/office/powerpoint/2010/main" val="1651408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21 Cover Intro White logo left bottom">
  <p:cSld name="21 Cover Intro White logo left bottom">
    <p:spTree>
      <p:nvGrpSpPr>
        <p:cNvPr id="1" name="Shape 121"/>
        <p:cNvGrpSpPr/>
        <p:nvPr/>
      </p:nvGrpSpPr>
      <p:grpSpPr>
        <a:xfrm>
          <a:off x="0" y="0"/>
          <a:ext cx="0" cy="0"/>
          <a:chOff x="0" y="0"/>
          <a:chExt cx="0" cy="0"/>
        </a:xfrm>
      </p:grpSpPr>
      <p:sp>
        <p:nvSpPr>
          <p:cNvPr id="122" name="Google Shape;122;p33"/>
          <p:cNvSpPr txBox="1">
            <a:spLocks noGrp="1"/>
          </p:cNvSpPr>
          <p:nvPr>
            <p:ph type="title"/>
          </p:nvPr>
        </p:nvSpPr>
        <p:spPr>
          <a:xfrm>
            <a:off x="438108" y="1710967"/>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90000"/>
              </a:lnSpc>
              <a:spcBef>
                <a:spcPts val="0"/>
              </a:spcBef>
              <a:spcAft>
                <a:spcPts val="0"/>
              </a:spcAft>
              <a:buClr>
                <a:schemeClr val="dk1"/>
              </a:buClr>
              <a:buSzPts val="1400"/>
              <a:buFont typeface="Arial"/>
              <a:buNone/>
              <a:defRPr sz="9600" b="1" i="0" u="none" strike="noStrike" cap="none">
                <a:solidFill>
                  <a:schemeClr val="dk1"/>
                </a:solidFill>
                <a:latin typeface="Arial"/>
                <a:ea typeface="Arial"/>
                <a:cs typeface="Arial"/>
                <a:sym typeface="Arial"/>
              </a:defRPr>
            </a:lvl1pPr>
            <a:lvl2pPr lvl="1" algn="l" rtl="0">
              <a:lnSpc>
                <a:spcPct val="100000"/>
              </a:lnSpc>
              <a:spcBef>
                <a:spcPts val="0"/>
              </a:spcBef>
              <a:spcAft>
                <a:spcPts val="0"/>
              </a:spcAft>
              <a:buClr>
                <a:schemeClr val="dk1"/>
              </a:buClr>
              <a:buSzPts val="1400"/>
              <a:buFont typeface="Arial"/>
              <a:buNone/>
              <a:defRPr sz="3733" b="1">
                <a:solidFill>
                  <a:schemeClr val="dk1"/>
                </a:solidFill>
              </a:defRPr>
            </a:lvl2pPr>
            <a:lvl3pPr lvl="2" algn="l" rtl="0">
              <a:lnSpc>
                <a:spcPct val="100000"/>
              </a:lnSpc>
              <a:spcBef>
                <a:spcPts val="0"/>
              </a:spcBef>
              <a:spcAft>
                <a:spcPts val="0"/>
              </a:spcAft>
              <a:buClr>
                <a:schemeClr val="dk1"/>
              </a:buClr>
              <a:buSzPts val="1400"/>
              <a:buFont typeface="Arial"/>
              <a:buNone/>
              <a:defRPr sz="3733" b="1">
                <a:solidFill>
                  <a:schemeClr val="dk1"/>
                </a:solidFill>
              </a:defRPr>
            </a:lvl3pPr>
            <a:lvl4pPr lvl="3" algn="l" rtl="0">
              <a:lnSpc>
                <a:spcPct val="100000"/>
              </a:lnSpc>
              <a:spcBef>
                <a:spcPts val="0"/>
              </a:spcBef>
              <a:spcAft>
                <a:spcPts val="0"/>
              </a:spcAft>
              <a:buClr>
                <a:schemeClr val="dk1"/>
              </a:buClr>
              <a:buSzPts val="1400"/>
              <a:buFont typeface="Arial"/>
              <a:buNone/>
              <a:defRPr sz="3733" b="1">
                <a:solidFill>
                  <a:schemeClr val="dk1"/>
                </a:solidFill>
              </a:defRPr>
            </a:lvl4pPr>
            <a:lvl5pPr lvl="4" algn="l" rtl="0">
              <a:lnSpc>
                <a:spcPct val="100000"/>
              </a:lnSpc>
              <a:spcBef>
                <a:spcPts val="0"/>
              </a:spcBef>
              <a:spcAft>
                <a:spcPts val="0"/>
              </a:spcAft>
              <a:buClr>
                <a:schemeClr val="dk1"/>
              </a:buClr>
              <a:buSzPts val="1400"/>
              <a:buFont typeface="Arial"/>
              <a:buNone/>
              <a:defRPr sz="3733" b="1">
                <a:solidFill>
                  <a:schemeClr val="dk1"/>
                </a:solidFill>
              </a:defRPr>
            </a:lvl5pPr>
            <a:lvl6pPr lvl="5" algn="l" rtl="0">
              <a:lnSpc>
                <a:spcPct val="100000"/>
              </a:lnSpc>
              <a:spcBef>
                <a:spcPts val="0"/>
              </a:spcBef>
              <a:spcAft>
                <a:spcPts val="0"/>
              </a:spcAft>
              <a:buClr>
                <a:schemeClr val="dk1"/>
              </a:buClr>
              <a:buSzPts val="1400"/>
              <a:buFont typeface="Arial"/>
              <a:buNone/>
              <a:defRPr sz="3733" b="1">
                <a:solidFill>
                  <a:schemeClr val="dk1"/>
                </a:solidFill>
              </a:defRPr>
            </a:lvl6pPr>
            <a:lvl7pPr lvl="6" algn="l" rtl="0">
              <a:lnSpc>
                <a:spcPct val="100000"/>
              </a:lnSpc>
              <a:spcBef>
                <a:spcPts val="0"/>
              </a:spcBef>
              <a:spcAft>
                <a:spcPts val="0"/>
              </a:spcAft>
              <a:buClr>
                <a:schemeClr val="dk1"/>
              </a:buClr>
              <a:buSzPts val="1400"/>
              <a:buFont typeface="Arial"/>
              <a:buNone/>
              <a:defRPr sz="3733" b="1">
                <a:solidFill>
                  <a:schemeClr val="dk1"/>
                </a:solidFill>
              </a:defRPr>
            </a:lvl7pPr>
            <a:lvl8pPr lvl="7" algn="l" rtl="0">
              <a:lnSpc>
                <a:spcPct val="100000"/>
              </a:lnSpc>
              <a:spcBef>
                <a:spcPts val="0"/>
              </a:spcBef>
              <a:spcAft>
                <a:spcPts val="0"/>
              </a:spcAft>
              <a:buClr>
                <a:schemeClr val="dk1"/>
              </a:buClr>
              <a:buSzPts val="1400"/>
              <a:buFont typeface="Arial"/>
              <a:buNone/>
              <a:defRPr sz="3733" b="1">
                <a:solidFill>
                  <a:schemeClr val="dk1"/>
                </a:solidFill>
              </a:defRPr>
            </a:lvl8pPr>
            <a:lvl9pPr lvl="8" algn="l" rtl="0">
              <a:lnSpc>
                <a:spcPct val="100000"/>
              </a:lnSpc>
              <a:spcBef>
                <a:spcPts val="0"/>
              </a:spcBef>
              <a:spcAft>
                <a:spcPts val="0"/>
              </a:spcAft>
              <a:buClr>
                <a:schemeClr val="dk1"/>
              </a:buClr>
              <a:buSzPts val="1400"/>
              <a:buFont typeface="Arial"/>
              <a:buNone/>
              <a:defRPr sz="3733" b="1">
                <a:solidFill>
                  <a:schemeClr val="dk1"/>
                </a:solidFill>
              </a:defRPr>
            </a:lvl9pPr>
          </a:lstStyle>
          <a:p>
            <a:r>
              <a:rPr lang="en-US"/>
              <a:t>Click to edit Master title style</a:t>
            </a:r>
            <a:endParaRPr/>
          </a:p>
        </p:txBody>
      </p:sp>
      <p:sp>
        <p:nvSpPr>
          <p:cNvPr id="123" name="Google Shape;123;p33"/>
          <p:cNvSpPr txBox="1">
            <a:spLocks noGrp="1"/>
          </p:cNvSpPr>
          <p:nvPr>
            <p:ph type="subTitle" idx="1"/>
          </p:nvPr>
        </p:nvSpPr>
        <p:spPr>
          <a:xfrm>
            <a:off x="438108" y="1340433"/>
            <a:ext cx="10011600" cy="4760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1400"/>
              <a:buFont typeface="Arial"/>
              <a:buNone/>
              <a:defRPr sz="1867" b="1" i="0" u="none" strike="noStrike" cap="none">
                <a:solidFill>
                  <a:srgbClr val="000000"/>
                </a:solidFill>
                <a:highlight>
                  <a:schemeClr val="accent1"/>
                </a:highlight>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1"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1"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1"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1"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1"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1"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1"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1" i="0" u="none" strike="noStrike" cap="none">
                <a:solidFill>
                  <a:srgbClr val="000000"/>
                </a:solidFill>
                <a:latin typeface="Arial"/>
                <a:ea typeface="Arial"/>
                <a:cs typeface="Arial"/>
                <a:sym typeface="Arial"/>
              </a:defRPr>
            </a:lvl9pPr>
          </a:lstStyle>
          <a:p>
            <a:r>
              <a:rPr lang="en-US"/>
              <a:t>Click to edit Master subtitle style</a:t>
            </a:r>
            <a:endParaRPr/>
          </a:p>
        </p:txBody>
      </p:sp>
      <p:pic>
        <p:nvPicPr>
          <p:cNvPr id="124" name="Google Shape;124;p33"/>
          <p:cNvPicPr preferRelativeResize="0"/>
          <p:nvPr/>
        </p:nvPicPr>
        <p:blipFill rotWithShape="1">
          <a:blip r:embed="rId2">
            <a:alphaModFix/>
          </a:blip>
          <a:srcRect/>
          <a:stretch/>
        </p:blipFill>
        <p:spPr>
          <a:xfrm>
            <a:off x="260680" y="5065900"/>
            <a:ext cx="4619600" cy="1282001"/>
          </a:xfrm>
          <a:prstGeom prst="rect">
            <a:avLst/>
          </a:prstGeom>
          <a:noFill/>
          <a:ln>
            <a:noFill/>
          </a:ln>
        </p:spPr>
      </p:pic>
    </p:spTree>
    <p:extLst>
      <p:ext uri="{BB962C8B-B14F-4D97-AF65-F5344CB8AC3E}">
        <p14:creationId xmlns:p14="http://schemas.microsoft.com/office/powerpoint/2010/main" val="15973216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1 Title slide with photo placeholder">
  <p:cSld name="21 Title slide with photo placeholder">
    <p:bg>
      <p:bgPr>
        <a:solidFill>
          <a:schemeClr val="lt2"/>
        </a:solidFill>
        <a:effectLst/>
      </p:bgPr>
    </p:bg>
    <p:spTree>
      <p:nvGrpSpPr>
        <p:cNvPr id="1" name="Shape 125"/>
        <p:cNvGrpSpPr/>
        <p:nvPr/>
      </p:nvGrpSpPr>
      <p:grpSpPr>
        <a:xfrm>
          <a:off x="0" y="0"/>
          <a:ext cx="0" cy="0"/>
          <a:chOff x="0" y="0"/>
          <a:chExt cx="0" cy="0"/>
        </a:xfrm>
      </p:grpSpPr>
      <p:sp>
        <p:nvSpPr>
          <p:cNvPr id="126" name="Google Shape;126;p34"/>
          <p:cNvSpPr/>
          <p:nvPr/>
        </p:nvSpPr>
        <p:spPr>
          <a:xfrm>
            <a:off x="0" y="4847167"/>
            <a:ext cx="12192000" cy="20108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127" name="Google Shape;127;p34"/>
          <p:cNvSpPr txBox="1">
            <a:spLocks noGrp="1"/>
          </p:cNvSpPr>
          <p:nvPr>
            <p:ph type="ctrTitle"/>
          </p:nvPr>
        </p:nvSpPr>
        <p:spPr>
          <a:xfrm>
            <a:off x="982167" y="1816433"/>
            <a:ext cx="10729600" cy="2736800"/>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4800"/>
              <a:buFont typeface="Arial"/>
              <a:buNone/>
              <a:defRPr sz="6400" b="1" i="0" u="none" strike="noStrike" cap="none">
                <a:solidFill>
                  <a:schemeClr val="dk1"/>
                </a:solidFill>
                <a:latin typeface="Arial"/>
                <a:ea typeface="Arial"/>
                <a:cs typeface="Arial"/>
                <a:sym typeface="Arial"/>
              </a:defRPr>
            </a:lvl1pPr>
            <a:lvl2pPr lvl="1" algn="ctr" rtl="0">
              <a:lnSpc>
                <a:spcPct val="100000"/>
              </a:lnSpc>
              <a:spcBef>
                <a:spcPts val="0"/>
              </a:spcBef>
              <a:spcAft>
                <a:spcPts val="0"/>
              </a:spcAft>
              <a:buClr>
                <a:schemeClr val="dk1"/>
              </a:buClr>
              <a:buSzPts val="1400"/>
              <a:buFont typeface="Arial"/>
              <a:buNone/>
              <a:defRPr sz="6933" b="1">
                <a:solidFill>
                  <a:schemeClr val="dk1"/>
                </a:solidFill>
              </a:defRPr>
            </a:lvl2pPr>
            <a:lvl3pPr lvl="2" algn="ctr" rtl="0">
              <a:lnSpc>
                <a:spcPct val="100000"/>
              </a:lnSpc>
              <a:spcBef>
                <a:spcPts val="0"/>
              </a:spcBef>
              <a:spcAft>
                <a:spcPts val="0"/>
              </a:spcAft>
              <a:buClr>
                <a:schemeClr val="dk1"/>
              </a:buClr>
              <a:buSzPts val="1400"/>
              <a:buFont typeface="Arial"/>
              <a:buNone/>
              <a:defRPr sz="6933" b="1">
                <a:solidFill>
                  <a:schemeClr val="dk1"/>
                </a:solidFill>
              </a:defRPr>
            </a:lvl3pPr>
            <a:lvl4pPr lvl="3" algn="ctr" rtl="0">
              <a:lnSpc>
                <a:spcPct val="100000"/>
              </a:lnSpc>
              <a:spcBef>
                <a:spcPts val="0"/>
              </a:spcBef>
              <a:spcAft>
                <a:spcPts val="0"/>
              </a:spcAft>
              <a:buClr>
                <a:schemeClr val="dk1"/>
              </a:buClr>
              <a:buSzPts val="1400"/>
              <a:buFont typeface="Arial"/>
              <a:buNone/>
              <a:defRPr sz="6933" b="1">
                <a:solidFill>
                  <a:schemeClr val="dk1"/>
                </a:solidFill>
              </a:defRPr>
            </a:lvl4pPr>
            <a:lvl5pPr lvl="4" algn="ctr" rtl="0">
              <a:lnSpc>
                <a:spcPct val="100000"/>
              </a:lnSpc>
              <a:spcBef>
                <a:spcPts val="0"/>
              </a:spcBef>
              <a:spcAft>
                <a:spcPts val="0"/>
              </a:spcAft>
              <a:buClr>
                <a:schemeClr val="dk1"/>
              </a:buClr>
              <a:buSzPts val="1400"/>
              <a:buFont typeface="Arial"/>
              <a:buNone/>
              <a:defRPr sz="6933" b="1">
                <a:solidFill>
                  <a:schemeClr val="dk1"/>
                </a:solidFill>
              </a:defRPr>
            </a:lvl5pPr>
            <a:lvl6pPr lvl="5" algn="ctr" rtl="0">
              <a:lnSpc>
                <a:spcPct val="100000"/>
              </a:lnSpc>
              <a:spcBef>
                <a:spcPts val="0"/>
              </a:spcBef>
              <a:spcAft>
                <a:spcPts val="0"/>
              </a:spcAft>
              <a:buClr>
                <a:schemeClr val="dk1"/>
              </a:buClr>
              <a:buSzPts val="1400"/>
              <a:buFont typeface="Arial"/>
              <a:buNone/>
              <a:defRPr sz="6933" b="1">
                <a:solidFill>
                  <a:schemeClr val="dk1"/>
                </a:solidFill>
              </a:defRPr>
            </a:lvl6pPr>
            <a:lvl7pPr lvl="6" algn="ctr" rtl="0">
              <a:lnSpc>
                <a:spcPct val="100000"/>
              </a:lnSpc>
              <a:spcBef>
                <a:spcPts val="0"/>
              </a:spcBef>
              <a:spcAft>
                <a:spcPts val="0"/>
              </a:spcAft>
              <a:buClr>
                <a:schemeClr val="dk1"/>
              </a:buClr>
              <a:buSzPts val="1400"/>
              <a:buFont typeface="Arial"/>
              <a:buNone/>
              <a:defRPr sz="6933" b="1">
                <a:solidFill>
                  <a:schemeClr val="dk1"/>
                </a:solidFill>
              </a:defRPr>
            </a:lvl7pPr>
            <a:lvl8pPr lvl="7" algn="ctr" rtl="0">
              <a:lnSpc>
                <a:spcPct val="100000"/>
              </a:lnSpc>
              <a:spcBef>
                <a:spcPts val="0"/>
              </a:spcBef>
              <a:spcAft>
                <a:spcPts val="0"/>
              </a:spcAft>
              <a:buClr>
                <a:schemeClr val="dk1"/>
              </a:buClr>
              <a:buSzPts val="1400"/>
              <a:buFont typeface="Arial"/>
              <a:buNone/>
              <a:defRPr sz="6933" b="1">
                <a:solidFill>
                  <a:schemeClr val="dk1"/>
                </a:solidFill>
              </a:defRPr>
            </a:lvl8pPr>
            <a:lvl9pPr lvl="8" algn="ctr" rtl="0">
              <a:lnSpc>
                <a:spcPct val="100000"/>
              </a:lnSpc>
              <a:spcBef>
                <a:spcPts val="0"/>
              </a:spcBef>
              <a:spcAft>
                <a:spcPts val="0"/>
              </a:spcAft>
              <a:buClr>
                <a:schemeClr val="dk1"/>
              </a:buClr>
              <a:buSzPts val="1400"/>
              <a:buFont typeface="Arial"/>
              <a:buNone/>
              <a:defRPr sz="6933" b="1">
                <a:solidFill>
                  <a:schemeClr val="dk1"/>
                </a:solidFill>
              </a:defRPr>
            </a:lvl9pPr>
          </a:lstStyle>
          <a:p>
            <a:r>
              <a:rPr lang="en-US"/>
              <a:t>Click to edit Master title style</a:t>
            </a:r>
            <a:endParaRPr/>
          </a:p>
        </p:txBody>
      </p:sp>
      <p:pic>
        <p:nvPicPr>
          <p:cNvPr id="128" name="Google Shape;128;p34" descr="ASU_Horiz_RGB_Digital_MaroonGold.png"/>
          <p:cNvPicPr preferRelativeResize="0"/>
          <p:nvPr/>
        </p:nvPicPr>
        <p:blipFill rotWithShape="1">
          <a:blip r:embed="rId2">
            <a:alphaModFix/>
          </a:blip>
          <a:srcRect/>
          <a:stretch/>
        </p:blipFill>
        <p:spPr>
          <a:xfrm>
            <a:off x="785625" y="5089697"/>
            <a:ext cx="5126625" cy="1422801"/>
          </a:xfrm>
          <a:prstGeom prst="rect">
            <a:avLst/>
          </a:prstGeom>
          <a:noFill/>
          <a:ln>
            <a:noFill/>
          </a:ln>
        </p:spPr>
      </p:pic>
      <p:sp>
        <p:nvSpPr>
          <p:cNvPr id="129" name="Google Shape;129;p34"/>
          <p:cNvSpPr txBox="1">
            <a:spLocks noGrp="1"/>
          </p:cNvSpPr>
          <p:nvPr>
            <p:ph type="body" idx="1"/>
          </p:nvPr>
        </p:nvSpPr>
        <p:spPr>
          <a:xfrm>
            <a:off x="5628067" y="5270497"/>
            <a:ext cx="5945200" cy="1242000"/>
          </a:xfrm>
          <a:prstGeom prst="rect">
            <a:avLst/>
          </a:prstGeom>
          <a:noFill/>
          <a:ln>
            <a:noFill/>
          </a:ln>
        </p:spPr>
        <p:txBody>
          <a:bodyPr spcFirstLastPara="1" wrap="square" lIns="91425" tIns="91425" rIns="91425" bIns="91425" anchor="t" anchorCtr="0">
            <a:noAutofit/>
          </a:bodyPr>
          <a:lstStyle>
            <a:lvl1pPr marL="609585" marR="0" lvl="0" indent="-304792" algn="l" rtl="0">
              <a:lnSpc>
                <a:spcPct val="100000"/>
              </a:lnSpc>
              <a:spcBef>
                <a:spcPts val="0"/>
              </a:spcBef>
              <a:spcAft>
                <a:spcPts val="0"/>
              </a:spcAft>
              <a:buClr>
                <a:srgbClr val="000000"/>
              </a:buClr>
              <a:buSzPts val="1400"/>
              <a:buNone/>
              <a:defRPr sz="1867" b="1" i="0" u="none" strike="noStrike" cap="none">
                <a:solidFill>
                  <a:srgbClr val="000000"/>
                </a:solidFill>
              </a:defRPr>
            </a:lvl1pPr>
            <a:lvl2pPr marL="1219170" marR="0" lvl="1" indent="-304792" algn="l" rtl="0">
              <a:lnSpc>
                <a:spcPct val="100000"/>
              </a:lnSpc>
              <a:spcBef>
                <a:spcPts val="0"/>
              </a:spcBef>
              <a:spcAft>
                <a:spcPts val="0"/>
              </a:spcAft>
              <a:buClr>
                <a:srgbClr val="000000"/>
              </a:buClr>
              <a:buSzPts val="1100"/>
              <a:buNone/>
              <a:defRPr sz="1467" i="0" u="none" strike="noStrike" cap="none">
                <a:solidFill>
                  <a:srgbClr val="000000"/>
                </a:solidFill>
              </a:defRPr>
            </a:lvl2pPr>
            <a:lvl3pPr marL="1828754" marR="0" lvl="2" indent="-304792" algn="l" rtl="0">
              <a:lnSpc>
                <a:spcPct val="100000"/>
              </a:lnSpc>
              <a:spcBef>
                <a:spcPts val="0"/>
              </a:spcBef>
              <a:spcAft>
                <a:spcPts val="0"/>
              </a:spcAft>
              <a:buClr>
                <a:srgbClr val="000000"/>
              </a:buClr>
              <a:buSzPts val="1100"/>
              <a:buNone/>
              <a:defRPr sz="1467" i="0" u="none" strike="noStrike" cap="none">
                <a:solidFill>
                  <a:srgbClr val="000000"/>
                </a:solidFill>
              </a:defRPr>
            </a:lvl3pPr>
            <a:lvl4pPr marL="2438339" marR="0" lvl="3" indent="-304792" algn="l" rtl="0">
              <a:lnSpc>
                <a:spcPct val="100000"/>
              </a:lnSpc>
              <a:spcBef>
                <a:spcPts val="0"/>
              </a:spcBef>
              <a:spcAft>
                <a:spcPts val="0"/>
              </a:spcAft>
              <a:buClr>
                <a:srgbClr val="000000"/>
              </a:buClr>
              <a:buSzPts val="1100"/>
              <a:buNone/>
              <a:defRPr sz="1467" i="0" u="none" strike="noStrike" cap="none">
                <a:solidFill>
                  <a:srgbClr val="000000"/>
                </a:solidFill>
              </a:defRPr>
            </a:lvl4pPr>
            <a:lvl5pPr marL="3047924" marR="0" lvl="4" indent="-304792" algn="l" rtl="0">
              <a:lnSpc>
                <a:spcPct val="100000"/>
              </a:lnSpc>
              <a:spcBef>
                <a:spcPts val="0"/>
              </a:spcBef>
              <a:spcAft>
                <a:spcPts val="0"/>
              </a:spcAft>
              <a:buClr>
                <a:srgbClr val="000000"/>
              </a:buClr>
              <a:buSzPts val="1100"/>
              <a:buNone/>
              <a:defRPr sz="1467" i="0" u="none" strike="noStrike" cap="none">
                <a:solidFill>
                  <a:srgbClr val="000000"/>
                </a:solidFill>
              </a:defRPr>
            </a:lvl5pPr>
            <a:lvl6pPr marL="3657509" marR="0" lvl="5" indent="-304792" algn="l" rtl="0">
              <a:lnSpc>
                <a:spcPct val="100000"/>
              </a:lnSpc>
              <a:spcBef>
                <a:spcPts val="0"/>
              </a:spcBef>
              <a:spcAft>
                <a:spcPts val="0"/>
              </a:spcAft>
              <a:buClr>
                <a:srgbClr val="000000"/>
              </a:buClr>
              <a:buSzPts val="1100"/>
              <a:buNone/>
              <a:defRPr sz="1467" i="0" u="none" strike="noStrike" cap="none">
                <a:solidFill>
                  <a:srgbClr val="000000"/>
                </a:solidFill>
              </a:defRPr>
            </a:lvl6pPr>
            <a:lvl7pPr marL="4267093" marR="0" lvl="6" indent="-304792" algn="l" rtl="0">
              <a:lnSpc>
                <a:spcPct val="100000"/>
              </a:lnSpc>
              <a:spcBef>
                <a:spcPts val="0"/>
              </a:spcBef>
              <a:spcAft>
                <a:spcPts val="0"/>
              </a:spcAft>
              <a:buClr>
                <a:srgbClr val="000000"/>
              </a:buClr>
              <a:buSzPts val="1100"/>
              <a:buNone/>
              <a:defRPr sz="1467" i="0" u="none" strike="noStrike" cap="none">
                <a:solidFill>
                  <a:srgbClr val="000000"/>
                </a:solidFill>
              </a:defRPr>
            </a:lvl7pPr>
            <a:lvl8pPr marL="4876678" marR="0" lvl="7" indent="-304792" algn="l" rtl="0">
              <a:lnSpc>
                <a:spcPct val="100000"/>
              </a:lnSpc>
              <a:spcBef>
                <a:spcPts val="0"/>
              </a:spcBef>
              <a:spcAft>
                <a:spcPts val="0"/>
              </a:spcAft>
              <a:buClr>
                <a:srgbClr val="000000"/>
              </a:buClr>
              <a:buSzPts val="1100"/>
              <a:buNone/>
              <a:defRPr sz="1467" i="0" u="none" strike="noStrike" cap="none">
                <a:solidFill>
                  <a:srgbClr val="000000"/>
                </a:solidFill>
              </a:defRPr>
            </a:lvl8pPr>
            <a:lvl9pPr marL="5486263" marR="0" lvl="8" indent="-304792" algn="l" rtl="0">
              <a:lnSpc>
                <a:spcPct val="100000"/>
              </a:lnSpc>
              <a:spcBef>
                <a:spcPts val="0"/>
              </a:spcBef>
              <a:spcAft>
                <a:spcPts val="0"/>
              </a:spcAft>
              <a:buClr>
                <a:srgbClr val="000000"/>
              </a:buClr>
              <a:buSzPts val="1100"/>
              <a:buNone/>
              <a:defRPr sz="1467" i="0" u="none" strike="noStrike" cap="none">
                <a:solidFill>
                  <a:srgbClr val="000000"/>
                </a:solidFill>
              </a:defRPr>
            </a:lvl9pPr>
          </a:lstStyle>
          <a:p>
            <a:pPr lvl="0"/>
            <a:r>
              <a:rPr lang="en-US"/>
              <a:t>Edit Master text styles</a:t>
            </a:r>
          </a:p>
        </p:txBody>
      </p:sp>
    </p:spTree>
    <p:extLst>
      <p:ext uri="{BB962C8B-B14F-4D97-AF65-F5344CB8AC3E}">
        <p14:creationId xmlns:p14="http://schemas.microsoft.com/office/powerpoint/2010/main" val="319580688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21 Gold chapter break or bold statement gold with subheading">
  <p:cSld name="21 Gold chapter break or bold statement gold with subheading">
    <p:bg>
      <p:bgPr>
        <a:solidFill>
          <a:schemeClr val="accent1"/>
        </a:solidFill>
        <a:effectLst/>
      </p:bgPr>
    </p:bg>
    <p:spTree>
      <p:nvGrpSpPr>
        <p:cNvPr id="1" name="Shape 130"/>
        <p:cNvGrpSpPr/>
        <p:nvPr/>
      </p:nvGrpSpPr>
      <p:grpSpPr>
        <a:xfrm>
          <a:off x="0" y="0"/>
          <a:ext cx="0" cy="0"/>
          <a:chOff x="0" y="0"/>
          <a:chExt cx="0" cy="0"/>
        </a:xfrm>
      </p:grpSpPr>
      <p:sp>
        <p:nvSpPr>
          <p:cNvPr id="131" name="Google Shape;131;p35"/>
          <p:cNvSpPr txBox="1">
            <a:spLocks noGrp="1"/>
          </p:cNvSpPr>
          <p:nvPr>
            <p:ph type="title"/>
          </p:nvPr>
        </p:nvSpPr>
        <p:spPr>
          <a:xfrm>
            <a:off x="446236" y="1710967"/>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90000"/>
              </a:lnSpc>
              <a:spcBef>
                <a:spcPts val="0"/>
              </a:spcBef>
              <a:spcAft>
                <a:spcPts val="0"/>
              </a:spcAft>
              <a:buClr>
                <a:schemeClr val="dk1"/>
              </a:buClr>
              <a:buSzPts val="1400"/>
              <a:buFont typeface="Arial"/>
              <a:buNone/>
              <a:defRPr sz="9600" b="1" i="0" u="none" strike="noStrike" cap="none">
                <a:solidFill>
                  <a:schemeClr val="dk1"/>
                </a:solidFill>
                <a:latin typeface="Arial"/>
                <a:ea typeface="Arial"/>
                <a:cs typeface="Arial"/>
                <a:sym typeface="Arial"/>
              </a:defRPr>
            </a:lvl1pPr>
            <a:lvl2pPr lvl="1" algn="l" rtl="0">
              <a:lnSpc>
                <a:spcPct val="100000"/>
              </a:lnSpc>
              <a:spcBef>
                <a:spcPts val="0"/>
              </a:spcBef>
              <a:spcAft>
                <a:spcPts val="0"/>
              </a:spcAft>
              <a:buClr>
                <a:schemeClr val="dk1"/>
              </a:buClr>
              <a:buSzPts val="1400"/>
              <a:buFont typeface="Arial"/>
              <a:buNone/>
              <a:defRPr sz="3733" b="1">
                <a:solidFill>
                  <a:schemeClr val="dk1"/>
                </a:solidFill>
              </a:defRPr>
            </a:lvl2pPr>
            <a:lvl3pPr lvl="2" algn="l" rtl="0">
              <a:lnSpc>
                <a:spcPct val="100000"/>
              </a:lnSpc>
              <a:spcBef>
                <a:spcPts val="0"/>
              </a:spcBef>
              <a:spcAft>
                <a:spcPts val="0"/>
              </a:spcAft>
              <a:buClr>
                <a:schemeClr val="dk1"/>
              </a:buClr>
              <a:buSzPts val="1400"/>
              <a:buFont typeface="Arial"/>
              <a:buNone/>
              <a:defRPr sz="3733" b="1">
                <a:solidFill>
                  <a:schemeClr val="dk1"/>
                </a:solidFill>
              </a:defRPr>
            </a:lvl3pPr>
            <a:lvl4pPr lvl="3" algn="l" rtl="0">
              <a:lnSpc>
                <a:spcPct val="100000"/>
              </a:lnSpc>
              <a:spcBef>
                <a:spcPts val="0"/>
              </a:spcBef>
              <a:spcAft>
                <a:spcPts val="0"/>
              </a:spcAft>
              <a:buClr>
                <a:schemeClr val="dk1"/>
              </a:buClr>
              <a:buSzPts val="1400"/>
              <a:buFont typeface="Arial"/>
              <a:buNone/>
              <a:defRPr sz="3733" b="1">
                <a:solidFill>
                  <a:schemeClr val="dk1"/>
                </a:solidFill>
              </a:defRPr>
            </a:lvl4pPr>
            <a:lvl5pPr lvl="4" algn="l" rtl="0">
              <a:lnSpc>
                <a:spcPct val="100000"/>
              </a:lnSpc>
              <a:spcBef>
                <a:spcPts val="0"/>
              </a:spcBef>
              <a:spcAft>
                <a:spcPts val="0"/>
              </a:spcAft>
              <a:buClr>
                <a:schemeClr val="dk1"/>
              </a:buClr>
              <a:buSzPts val="1400"/>
              <a:buFont typeface="Arial"/>
              <a:buNone/>
              <a:defRPr sz="3733" b="1">
                <a:solidFill>
                  <a:schemeClr val="dk1"/>
                </a:solidFill>
              </a:defRPr>
            </a:lvl5pPr>
            <a:lvl6pPr lvl="5" algn="l" rtl="0">
              <a:lnSpc>
                <a:spcPct val="100000"/>
              </a:lnSpc>
              <a:spcBef>
                <a:spcPts val="0"/>
              </a:spcBef>
              <a:spcAft>
                <a:spcPts val="0"/>
              </a:spcAft>
              <a:buClr>
                <a:schemeClr val="dk1"/>
              </a:buClr>
              <a:buSzPts val="1400"/>
              <a:buFont typeface="Arial"/>
              <a:buNone/>
              <a:defRPr sz="3733" b="1">
                <a:solidFill>
                  <a:schemeClr val="dk1"/>
                </a:solidFill>
              </a:defRPr>
            </a:lvl6pPr>
            <a:lvl7pPr lvl="6" algn="l" rtl="0">
              <a:lnSpc>
                <a:spcPct val="100000"/>
              </a:lnSpc>
              <a:spcBef>
                <a:spcPts val="0"/>
              </a:spcBef>
              <a:spcAft>
                <a:spcPts val="0"/>
              </a:spcAft>
              <a:buClr>
                <a:schemeClr val="dk1"/>
              </a:buClr>
              <a:buSzPts val="1400"/>
              <a:buFont typeface="Arial"/>
              <a:buNone/>
              <a:defRPr sz="3733" b="1">
                <a:solidFill>
                  <a:schemeClr val="dk1"/>
                </a:solidFill>
              </a:defRPr>
            </a:lvl7pPr>
            <a:lvl8pPr lvl="7" algn="l" rtl="0">
              <a:lnSpc>
                <a:spcPct val="100000"/>
              </a:lnSpc>
              <a:spcBef>
                <a:spcPts val="0"/>
              </a:spcBef>
              <a:spcAft>
                <a:spcPts val="0"/>
              </a:spcAft>
              <a:buClr>
                <a:schemeClr val="dk1"/>
              </a:buClr>
              <a:buSzPts val="1400"/>
              <a:buFont typeface="Arial"/>
              <a:buNone/>
              <a:defRPr sz="3733" b="1">
                <a:solidFill>
                  <a:schemeClr val="dk1"/>
                </a:solidFill>
              </a:defRPr>
            </a:lvl8pPr>
            <a:lvl9pPr lvl="8" algn="l" rtl="0">
              <a:lnSpc>
                <a:spcPct val="100000"/>
              </a:lnSpc>
              <a:spcBef>
                <a:spcPts val="0"/>
              </a:spcBef>
              <a:spcAft>
                <a:spcPts val="0"/>
              </a:spcAft>
              <a:buClr>
                <a:schemeClr val="dk1"/>
              </a:buClr>
              <a:buSzPts val="1400"/>
              <a:buFont typeface="Arial"/>
              <a:buNone/>
              <a:defRPr sz="3733" b="1">
                <a:solidFill>
                  <a:schemeClr val="dk1"/>
                </a:solidFill>
              </a:defRPr>
            </a:lvl9pPr>
          </a:lstStyle>
          <a:p>
            <a:r>
              <a:rPr lang="en-US"/>
              <a:t>Click to edit Master title style</a:t>
            </a:r>
            <a:endParaRPr/>
          </a:p>
        </p:txBody>
      </p:sp>
      <p:sp>
        <p:nvSpPr>
          <p:cNvPr id="132" name="Google Shape;132;p35"/>
          <p:cNvSpPr txBox="1">
            <a:spLocks noGrp="1"/>
          </p:cNvSpPr>
          <p:nvPr>
            <p:ph type="subTitle" idx="1"/>
          </p:nvPr>
        </p:nvSpPr>
        <p:spPr>
          <a:xfrm>
            <a:off x="446236" y="1340433"/>
            <a:ext cx="10011600" cy="476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867" b="1" i="0" u="none" strike="noStrike" cap="none">
                <a:solidFill>
                  <a:srgbClr val="000000"/>
                </a:solidFill>
                <a:highlight>
                  <a:srgbClr val="FFFFFF"/>
                </a:highlight>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1" i="0" u="none" strike="noStrike" cap="none">
                <a:solidFill>
                  <a:srgbClr val="000000"/>
                </a:solidFill>
                <a:highlight>
                  <a:srgbClr val="FFFFFF"/>
                </a:highlight>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1" i="0" u="none" strike="noStrike" cap="none">
                <a:solidFill>
                  <a:srgbClr val="000000"/>
                </a:solidFill>
                <a:highlight>
                  <a:srgbClr val="FFFFFF"/>
                </a:highlight>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1" i="0" u="none" strike="noStrike" cap="none">
                <a:solidFill>
                  <a:srgbClr val="000000"/>
                </a:solidFill>
                <a:highlight>
                  <a:srgbClr val="FFFFFF"/>
                </a:highlight>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1" i="0" u="none" strike="noStrike" cap="none">
                <a:solidFill>
                  <a:srgbClr val="000000"/>
                </a:solidFill>
                <a:highlight>
                  <a:srgbClr val="FFFFFF"/>
                </a:highlight>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1" i="0" u="none" strike="noStrike" cap="none">
                <a:solidFill>
                  <a:srgbClr val="000000"/>
                </a:solidFill>
                <a:highlight>
                  <a:srgbClr val="FFFFFF"/>
                </a:highlight>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1" i="0" u="none" strike="noStrike" cap="none">
                <a:solidFill>
                  <a:srgbClr val="000000"/>
                </a:solidFill>
                <a:highlight>
                  <a:srgbClr val="FFFFFF"/>
                </a:highlight>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1" i="0" u="none" strike="noStrike" cap="none">
                <a:solidFill>
                  <a:srgbClr val="000000"/>
                </a:solidFill>
                <a:highlight>
                  <a:srgbClr val="FFFFFF"/>
                </a:highlight>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1" i="0" u="none" strike="noStrike" cap="none">
                <a:solidFill>
                  <a:srgbClr val="000000"/>
                </a:solidFill>
                <a:highlight>
                  <a:srgbClr val="FFFFFF"/>
                </a:highlight>
                <a:latin typeface="Arial"/>
                <a:ea typeface="Arial"/>
                <a:cs typeface="Arial"/>
                <a:sym typeface="Arial"/>
              </a:defRPr>
            </a:lvl9pPr>
          </a:lstStyle>
          <a:p>
            <a:r>
              <a:rPr lang="en-US"/>
              <a:t>Click to edit Master subtitle style</a:t>
            </a:r>
            <a:endParaRPr/>
          </a:p>
        </p:txBody>
      </p:sp>
    </p:spTree>
    <p:extLst>
      <p:ext uri="{BB962C8B-B14F-4D97-AF65-F5344CB8AC3E}">
        <p14:creationId xmlns:p14="http://schemas.microsoft.com/office/powerpoint/2010/main" val="17432320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21 Chapter Break White with small gold bar">
  <p:cSld name="21 Chapter Break White with small gold bar">
    <p:spTree>
      <p:nvGrpSpPr>
        <p:cNvPr id="1" name="Shape 133"/>
        <p:cNvGrpSpPr/>
        <p:nvPr/>
      </p:nvGrpSpPr>
      <p:grpSpPr>
        <a:xfrm>
          <a:off x="0" y="0"/>
          <a:ext cx="0" cy="0"/>
          <a:chOff x="0" y="0"/>
          <a:chExt cx="0" cy="0"/>
        </a:xfrm>
      </p:grpSpPr>
      <p:sp>
        <p:nvSpPr>
          <p:cNvPr id="134" name="Google Shape;134;p36"/>
          <p:cNvSpPr txBox="1">
            <a:spLocks noGrp="1"/>
          </p:cNvSpPr>
          <p:nvPr>
            <p:ph type="subTitle" idx="1"/>
          </p:nvPr>
        </p:nvSpPr>
        <p:spPr>
          <a:xfrm>
            <a:off x="453113" y="1340433"/>
            <a:ext cx="10011600" cy="476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867" b="1" i="0" u="none" strike="noStrike" cap="none">
                <a:solidFill>
                  <a:srgbClr val="000000"/>
                </a:solidFill>
                <a:highlight>
                  <a:schemeClr val="accent1"/>
                </a:highlight>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b="1" i="0" u="none" strike="noStrike" cap="none">
                <a:solidFill>
                  <a:srgbClr val="000000"/>
                </a:solidFill>
                <a:highlight>
                  <a:schemeClr val="accent1"/>
                </a:highlight>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b="1" i="0" u="none" strike="noStrike" cap="none">
                <a:solidFill>
                  <a:srgbClr val="000000"/>
                </a:solidFill>
                <a:highlight>
                  <a:schemeClr val="accent1"/>
                </a:highlight>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b="1" i="0" u="none" strike="noStrike" cap="none">
                <a:solidFill>
                  <a:srgbClr val="000000"/>
                </a:solidFill>
                <a:highlight>
                  <a:schemeClr val="accent1"/>
                </a:highlight>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b="1" i="0" u="none" strike="noStrike" cap="none">
                <a:solidFill>
                  <a:srgbClr val="000000"/>
                </a:solidFill>
                <a:highlight>
                  <a:schemeClr val="accent1"/>
                </a:highlight>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b="1" i="0" u="none" strike="noStrike" cap="none">
                <a:solidFill>
                  <a:srgbClr val="000000"/>
                </a:solidFill>
                <a:highlight>
                  <a:schemeClr val="accent1"/>
                </a:highlight>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b="1" i="0" u="none" strike="noStrike" cap="none">
                <a:solidFill>
                  <a:srgbClr val="000000"/>
                </a:solidFill>
                <a:highlight>
                  <a:schemeClr val="accent1"/>
                </a:highlight>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b="1" i="0" u="none" strike="noStrike" cap="none">
                <a:solidFill>
                  <a:srgbClr val="000000"/>
                </a:solidFill>
                <a:highlight>
                  <a:schemeClr val="accent1"/>
                </a:highlight>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b="1" i="0" u="none" strike="noStrike" cap="none">
                <a:solidFill>
                  <a:srgbClr val="000000"/>
                </a:solidFill>
                <a:highlight>
                  <a:schemeClr val="accent1"/>
                </a:highlight>
                <a:latin typeface="Arial"/>
                <a:ea typeface="Arial"/>
                <a:cs typeface="Arial"/>
                <a:sym typeface="Arial"/>
              </a:defRPr>
            </a:lvl9pPr>
          </a:lstStyle>
          <a:p>
            <a:r>
              <a:rPr lang="en-US"/>
              <a:t>Click to edit Master subtitle style</a:t>
            </a:r>
            <a:endParaRPr/>
          </a:p>
        </p:txBody>
      </p:sp>
      <p:sp>
        <p:nvSpPr>
          <p:cNvPr id="135" name="Google Shape;135;p36"/>
          <p:cNvSpPr txBox="1">
            <a:spLocks noGrp="1"/>
          </p:cNvSpPr>
          <p:nvPr>
            <p:ph type="title"/>
          </p:nvPr>
        </p:nvSpPr>
        <p:spPr>
          <a:xfrm>
            <a:off x="453113" y="1507767"/>
            <a:ext cx="11360800" cy="763600"/>
          </a:xfrm>
          <a:prstGeom prst="rect">
            <a:avLst/>
          </a:prstGeom>
          <a:noFill/>
          <a:ln>
            <a:noFill/>
          </a:ln>
        </p:spPr>
        <p:txBody>
          <a:bodyPr spcFirstLastPara="1" wrap="square" lIns="91425" tIns="91425" rIns="91425" bIns="91425" anchor="t" anchorCtr="0">
            <a:noAutofit/>
          </a:bodyPr>
          <a:lstStyle>
            <a:lvl1pPr lvl="0" algn="l" rtl="0">
              <a:lnSpc>
                <a:spcPct val="90000"/>
              </a:lnSpc>
              <a:spcBef>
                <a:spcPts val="0"/>
              </a:spcBef>
              <a:spcAft>
                <a:spcPts val="0"/>
              </a:spcAft>
              <a:buSzPts val="1400"/>
              <a:buNone/>
              <a:defRPr sz="96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r>
              <a:rPr lang="en-US"/>
              <a:t>Click to edit Master title style</a:t>
            </a:r>
            <a:endParaRPr/>
          </a:p>
        </p:txBody>
      </p:sp>
    </p:spTree>
    <p:extLst>
      <p:ext uri="{BB962C8B-B14F-4D97-AF65-F5344CB8AC3E}">
        <p14:creationId xmlns:p14="http://schemas.microsoft.com/office/powerpoint/2010/main" val="15909374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1 Maroon chapter break or bold statement with subheading">
  <p:cSld name="21 Maroon chapter break or bold statement with subheading">
    <p:bg>
      <p:bgPr>
        <a:solidFill>
          <a:schemeClr val="accent2"/>
        </a:solidFill>
        <a:effectLst/>
      </p:bgPr>
    </p:bg>
    <p:spTree>
      <p:nvGrpSpPr>
        <p:cNvPr id="1" name="Shape 136"/>
        <p:cNvGrpSpPr/>
        <p:nvPr/>
      </p:nvGrpSpPr>
      <p:grpSpPr>
        <a:xfrm>
          <a:off x="0" y="0"/>
          <a:ext cx="0" cy="0"/>
          <a:chOff x="0" y="0"/>
          <a:chExt cx="0" cy="0"/>
        </a:xfrm>
      </p:grpSpPr>
      <p:sp>
        <p:nvSpPr>
          <p:cNvPr id="137" name="Google Shape;137;p37"/>
          <p:cNvSpPr txBox="1">
            <a:spLocks noGrp="1"/>
          </p:cNvSpPr>
          <p:nvPr>
            <p:ph type="title"/>
          </p:nvPr>
        </p:nvSpPr>
        <p:spPr>
          <a:xfrm>
            <a:off x="445611" y="1710967"/>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90000"/>
              </a:lnSpc>
              <a:spcBef>
                <a:spcPts val="0"/>
              </a:spcBef>
              <a:spcAft>
                <a:spcPts val="0"/>
              </a:spcAft>
              <a:buClr>
                <a:schemeClr val="lt1"/>
              </a:buClr>
              <a:buSzPts val="1400"/>
              <a:buFont typeface="Arial"/>
              <a:buNone/>
              <a:defRPr sz="9600" b="1" i="0" u="none" strike="noStrike" cap="none">
                <a:solidFill>
                  <a:schemeClr val="lt1"/>
                </a:solidFill>
                <a:latin typeface="Arial"/>
                <a:ea typeface="Arial"/>
                <a:cs typeface="Arial"/>
                <a:sym typeface="Arial"/>
              </a:defRPr>
            </a:lvl1pPr>
            <a:lvl2pPr lvl="1" algn="l" rtl="0">
              <a:lnSpc>
                <a:spcPct val="100000"/>
              </a:lnSpc>
              <a:spcBef>
                <a:spcPts val="0"/>
              </a:spcBef>
              <a:spcAft>
                <a:spcPts val="0"/>
              </a:spcAft>
              <a:buClr>
                <a:schemeClr val="dk1"/>
              </a:buClr>
              <a:buSzPts val="1400"/>
              <a:buFont typeface="Arial"/>
              <a:buNone/>
              <a:defRPr sz="3733" b="1">
                <a:solidFill>
                  <a:schemeClr val="dk1"/>
                </a:solidFill>
              </a:defRPr>
            </a:lvl2pPr>
            <a:lvl3pPr lvl="2" algn="l" rtl="0">
              <a:lnSpc>
                <a:spcPct val="100000"/>
              </a:lnSpc>
              <a:spcBef>
                <a:spcPts val="0"/>
              </a:spcBef>
              <a:spcAft>
                <a:spcPts val="0"/>
              </a:spcAft>
              <a:buClr>
                <a:schemeClr val="dk1"/>
              </a:buClr>
              <a:buSzPts val="1400"/>
              <a:buFont typeface="Arial"/>
              <a:buNone/>
              <a:defRPr sz="3733" b="1">
                <a:solidFill>
                  <a:schemeClr val="dk1"/>
                </a:solidFill>
              </a:defRPr>
            </a:lvl3pPr>
            <a:lvl4pPr lvl="3" algn="l" rtl="0">
              <a:lnSpc>
                <a:spcPct val="100000"/>
              </a:lnSpc>
              <a:spcBef>
                <a:spcPts val="0"/>
              </a:spcBef>
              <a:spcAft>
                <a:spcPts val="0"/>
              </a:spcAft>
              <a:buClr>
                <a:schemeClr val="dk1"/>
              </a:buClr>
              <a:buSzPts val="1400"/>
              <a:buFont typeface="Arial"/>
              <a:buNone/>
              <a:defRPr sz="3733" b="1">
                <a:solidFill>
                  <a:schemeClr val="dk1"/>
                </a:solidFill>
              </a:defRPr>
            </a:lvl4pPr>
            <a:lvl5pPr lvl="4" algn="l" rtl="0">
              <a:lnSpc>
                <a:spcPct val="100000"/>
              </a:lnSpc>
              <a:spcBef>
                <a:spcPts val="0"/>
              </a:spcBef>
              <a:spcAft>
                <a:spcPts val="0"/>
              </a:spcAft>
              <a:buClr>
                <a:schemeClr val="dk1"/>
              </a:buClr>
              <a:buSzPts val="1400"/>
              <a:buFont typeface="Arial"/>
              <a:buNone/>
              <a:defRPr sz="3733" b="1">
                <a:solidFill>
                  <a:schemeClr val="dk1"/>
                </a:solidFill>
              </a:defRPr>
            </a:lvl5pPr>
            <a:lvl6pPr lvl="5" algn="l" rtl="0">
              <a:lnSpc>
                <a:spcPct val="100000"/>
              </a:lnSpc>
              <a:spcBef>
                <a:spcPts val="0"/>
              </a:spcBef>
              <a:spcAft>
                <a:spcPts val="0"/>
              </a:spcAft>
              <a:buClr>
                <a:schemeClr val="dk1"/>
              </a:buClr>
              <a:buSzPts val="1400"/>
              <a:buFont typeface="Arial"/>
              <a:buNone/>
              <a:defRPr sz="3733" b="1">
                <a:solidFill>
                  <a:schemeClr val="dk1"/>
                </a:solidFill>
              </a:defRPr>
            </a:lvl6pPr>
            <a:lvl7pPr lvl="6" algn="l" rtl="0">
              <a:lnSpc>
                <a:spcPct val="100000"/>
              </a:lnSpc>
              <a:spcBef>
                <a:spcPts val="0"/>
              </a:spcBef>
              <a:spcAft>
                <a:spcPts val="0"/>
              </a:spcAft>
              <a:buClr>
                <a:schemeClr val="dk1"/>
              </a:buClr>
              <a:buSzPts val="1400"/>
              <a:buFont typeface="Arial"/>
              <a:buNone/>
              <a:defRPr sz="3733" b="1">
                <a:solidFill>
                  <a:schemeClr val="dk1"/>
                </a:solidFill>
              </a:defRPr>
            </a:lvl7pPr>
            <a:lvl8pPr lvl="7" algn="l" rtl="0">
              <a:lnSpc>
                <a:spcPct val="100000"/>
              </a:lnSpc>
              <a:spcBef>
                <a:spcPts val="0"/>
              </a:spcBef>
              <a:spcAft>
                <a:spcPts val="0"/>
              </a:spcAft>
              <a:buClr>
                <a:schemeClr val="dk1"/>
              </a:buClr>
              <a:buSzPts val="1400"/>
              <a:buFont typeface="Arial"/>
              <a:buNone/>
              <a:defRPr sz="3733" b="1">
                <a:solidFill>
                  <a:schemeClr val="dk1"/>
                </a:solidFill>
              </a:defRPr>
            </a:lvl8pPr>
            <a:lvl9pPr lvl="8" algn="l" rtl="0">
              <a:lnSpc>
                <a:spcPct val="100000"/>
              </a:lnSpc>
              <a:spcBef>
                <a:spcPts val="0"/>
              </a:spcBef>
              <a:spcAft>
                <a:spcPts val="0"/>
              </a:spcAft>
              <a:buClr>
                <a:schemeClr val="dk1"/>
              </a:buClr>
              <a:buSzPts val="1400"/>
              <a:buFont typeface="Arial"/>
              <a:buNone/>
              <a:defRPr sz="3733" b="1">
                <a:solidFill>
                  <a:schemeClr val="dk1"/>
                </a:solidFill>
              </a:defRPr>
            </a:lvl9pPr>
          </a:lstStyle>
          <a:p>
            <a:r>
              <a:rPr lang="en-US"/>
              <a:t>Click to edit Master title style</a:t>
            </a:r>
            <a:endParaRPr/>
          </a:p>
        </p:txBody>
      </p:sp>
      <p:sp>
        <p:nvSpPr>
          <p:cNvPr id="138" name="Google Shape;138;p37"/>
          <p:cNvSpPr txBox="1">
            <a:spLocks noGrp="1"/>
          </p:cNvSpPr>
          <p:nvPr>
            <p:ph type="subTitle" idx="1"/>
          </p:nvPr>
        </p:nvSpPr>
        <p:spPr>
          <a:xfrm>
            <a:off x="445611" y="1340433"/>
            <a:ext cx="10011600" cy="476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867" b="1" i="0" u="none" strike="noStrike" cap="none">
                <a:solidFill>
                  <a:srgbClr val="000000"/>
                </a:solidFill>
                <a:highlight>
                  <a:srgbClr val="FFFFFF"/>
                </a:highlight>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67" b="1" i="0" u="none" strike="noStrike" cap="none">
                <a:solidFill>
                  <a:srgbClr val="000000"/>
                </a:solidFill>
                <a:highlight>
                  <a:srgbClr val="FFFFFF"/>
                </a:highlight>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67" b="1" i="0" u="none" strike="noStrike" cap="none">
                <a:solidFill>
                  <a:srgbClr val="000000"/>
                </a:solidFill>
                <a:highlight>
                  <a:srgbClr val="FFFFFF"/>
                </a:highlight>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67" b="1" i="0" u="none" strike="noStrike" cap="none">
                <a:solidFill>
                  <a:srgbClr val="000000"/>
                </a:solidFill>
                <a:highlight>
                  <a:srgbClr val="FFFFFF"/>
                </a:highlight>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67" b="1" i="0" u="none" strike="noStrike" cap="none">
                <a:solidFill>
                  <a:srgbClr val="000000"/>
                </a:solidFill>
                <a:highlight>
                  <a:srgbClr val="FFFFFF"/>
                </a:highlight>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67" b="1" i="0" u="none" strike="noStrike" cap="none">
                <a:solidFill>
                  <a:srgbClr val="000000"/>
                </a:solidFill>
                <a:highlight>
                  <a:srgbClr val="FFFFFF"/>
                </a:highlight>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67" b="1" i="0" u="none" strike="noStrike" cap="none">
                <a:solidFill>
                  <a:srgbClr val="000000"/>
                </a:solidFill>
                <a:highlight>
                  <a:srgbClr val="FFFFFF"/>
                </a:highlight>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67" b="1" i="0" u="none" strike="noStrike" cap="none">
                <a:solidFill>
                  <a:srgbClr val="000000"/>
                </a:solidFill>
                <a:highlight>
                  <a:srgbClr val="FFFFFF"/>
                </a:highlight>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67" b="1" i="0" u="none" strike="noStrike" cap="none">
                <a:solidFill>
                  <a:srgbClr val="000000"/>
                </a:solidFill>
                <a:highlight>
                  <a:srgbClr val="FFFFFF"/>
                </a:highlight>
                <a:latin typeface="Arial"/>
                <a:ea typeface="Arial"/>
                <a:cs typeface="Arial"/>
                <a:sym typeface="Arial"/>
              </a:defRPr>
            </a:lvl9pPr>
          </a:lstStyle>
          <a:p>
            <a:r>
              <a:rPr lang="en-US"/>
              <a:t>Click to edit Master subtitle style</a:t>
            </a:r>
            <a:endParaRPr/>
          </a:p>
        </p:txBody>
      </p:sp>
    </p:spTree>
    <p:extLst>
      <p:ext uri="{BB962C8B-B14F-4D97-AF65-F5344CB8AC3E}">
        <p14:creationId xmlns:p14="http://schemas.microsoft.com/office/powerpoint/2010/main" val="91155461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21 Chapter break bar 2">
  <p:cSld name="21 Chapter break bar 2">
    <p:spTree>
      <p:nvGrpSpPr>
        <p:cNvPr id="1" name="Shape 139"/>
        <p:cNvGrpSpPr/>
        <p:nvPr/>
      </p:nvGrpSpPr>
      <p:grpSpPr>
        <a:xfrm>
          <a:off x="0" y="0"/>
          <a:ext cx="0" cy="0"/>
          <a:chOff x="0" y="0"/>
          <a:chExt cx="0" cy="0"/>
        </a:xfrm>
      </p:grpSpPr>
      <p:sp>
        <p:nvSpPr>
          <p:cNvPr id="140" name="Google Shape;140;p38"/>
          <p:cNvSpPr/>
          <p:nvPr/>
        </p:nvSpPr>
        <p:spPr>
          <a:xfrm>
            <a:off x="0" y="1752600"/>
            <a:ext cx="12192000" cy="2057600"/>
          </a:xfrm>
          <a:prstGeom prst="rect">
            <a:avLst/>
          </a:prstGeom>
          <a:solidFill>
            <a:srgbClr val="000000"/>
          </a:solidFill>
          <a:ln>
            <a:noFill/>
          </a:ln>
        </p:spPr>
        <p:txBody>
          <a:bodyPr spcFirstLastPara="1" wrap="square" lIns="162533" tIns="81233" rIns="162533" bIns="81233" anchor="ctr" anchorCtr="0">
            <a:noAutofit/>
          </a:bodyPr>
          <a:lstStyle/>
          <a:p>
            <a:pPr marL="0" marR="0" lvl="0" indent="0" algn="ctr" rtl="0">
              <a:lnSpc>
                <a:spcPct val="100000"/>
              </a:lnSpc>
              <a:spcBef>
                <a:spcPts val="0"/>
              </a:spcBef>
              <a:spcAft>
                <a:spcPts val="0"/>
              </a:spcAft>
              <a:buClr>
                <a:srgbClr val="000000"/>
              </a:buClr>
              <a:buSzPts val="3700"/>
              <a:buFont typeface="Arial"/>
              <a:buNone/>
            </a:pPr>
            <a:endParaRPr sz="4933" b="1" i="0" u="none" strike="noStrike" cap="none">
              <a:solidFill>
                <a:schemeClr val="lt1"/>
              </a:solidFill>
              <a:latin typeface="Arial"/>
              <a:ea typeface="Arial"/>
              <a:cs typeface="Arial"/>
              <a:sym typeface="Arial"/>
            </a:endParaRPr>
          </a:p>
        </p:txBody>
      </p:sp>
      <p:sp>
        <p:nvSpPr>
          <p:cNvPr id="141" name="Google Shape;141;p38"/>
          <p:cNvSpPr txBox="1">
            <a:spLocks noGrp="1"/>
          </p:cNvSpPr>
          <p:nvPr>
            <p:ph type="title"/>
          </p:nvPr>
        </p:nvSpPr>
        <p:spPr>
          <a:xfrm>
            <a:off x="509116" y="2133600"/>
            <a:ext cx="10817200" cy="13620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accent1"/>
              </a:buClr>
              <a:buSzPts val="3000"/>
              <a:buFont typeface="Arial"/>
              <a:buNone/>
              <a:defRPr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chemeClr val="accent1"/>
              </a:buClr>
              <a:buSzPts val="3000"/>
              <a:buFont typeface="Arial"/>
              <a:buNone/>
              <a:defRPr b="1">
                <a:solidFill>
                  <a:schemeClr val="accent1"/>
                </a:solidFill>
              </a:defRPr>
            </a:lvl2pPr>
            <a:lvl3pPr marR="0" lvl="2" algn="l" rtl="0">
              <a:lnSpc>
                <a:spcPct val="100000"/>
              </a:lnSpc>
              <a:spcBef>
                <a:spcPts val="0"/>
              </a:spcBef>
              <a:spcAft>
                <a:spcPts val="0"/>
              </a:spcAft>
              <a:buClr>
                <a:schemeClr val="accent1"/>
              </a:buClr>
              <a:buSzPts val="3000"/>
              <a:buFont typeface="Arial"/>
              <a:buNone/>
              <a:defRPr b="1">
                <a:solidFill>
                  <a:schemeClr val="accent1"/>
                </a:solidFill>
              </a:defRPr>
            </a:lvl3pPr>
            <a:lvl4pPr marR="0" lvl="3" algn="l" rtl="0">
              <a:lnSpc>
                <a:spcPct val="100000"/>
              </a:lnSpc>
              <a:spcBef>
                <a:spcPts val="0"/>
              </a:spcBef>
              <a:spcAft>
                <a:spcPts val="0"/>
              </a:spcAft>
              <a:buClr>
                <a:schemeClr val="accent1"/>
              </a:buClr>
              <a:buSzPts val="3000"/>
              <a:buFont typeface="Arial"/>
              <a:buNone/>
              <a:defRPr b="1">
                <a:solidFill>
                  <a:schemeClr val="accent1"/>
                </a:solidFill>
              </a:defRPr>
            </a:lvl4pPr>
            <a:lvl5pPr marR="0" lvl="4" algn="l" rtl="0">
              <a:lnSpc>
                <a:spcPct val="100000"/>
              </a:lnSpc>
              <a:spcBef>
                <a:spcPts val="0"/>
              </a:spcBef>
              <a:spcAft>
                <a:spcPts val="0"/>
              </a:spcAft>
              <a:buClr>
                <a:schemeClr val="accent1"/>
              </a:buClr>
              <a:buSzPts val="3000"/>
              <a:buFont typeface="Arial"/>
              <a:buNone/>
              <a:defRPr b="1">
                <a:solidFill>
                  <a:schemeClr val="accent1"/>
                </a:solidFill>
              </a:defRPr>
            </a:lvl5pPr>
            <a:lvl6pPr marR="0" lvl="5" algn="l" rtl="0">
              <a:lnSpc>
                <a:spcPct val="100000"/>
              </a:lnSpc>
              <a:spcBef>
                <a:spcPts val="0"/>
              </a:spcBef>
              <a:spcAft>
                <a:spcPts val="0"/>
              </a:spcAft>
              <a:buClr>
                <a:schemeClr val="accent1"/>
              </a:buClr>
              <a:buSzPts val="3000"/>
              <a:buFont typeface="Arial"/>
              <a:buNone/>
              <a:defRPr b="1">
                <a:solidFill>
                  <a:schemeClr val="accent1"/>
                </a:solidFill>
              </a:defRPr>
            </a:lvl6pPr>
            <a:lvl7pPr marR="0" lvl="6" algn="l" rtl="0">
              <a:lnSpc>
                <a:spcPct val="100000"/>
              </a:lnSpc>
              <a:spcBef>
                <a:spcPts val="0"/>
              </a:spcBef>
              <a:spcAft>
                <a:spcPts val="0"/>
              </a:spcAft>
              <a:buClr>
                <a:schemeClr val="accent1"/>
              </a:buClr>
              <a:buSzPts val="3000"/>
              <a:buFont typeface="Arial"/>
              <a:buNone/>
              <a:defRPr b="1">
                <a:solidFill>
                  <a:schemeClr val="accent1"/>
                </a:solidFill>
              </a:defRPr>
            </a:lvl7pPr>
            <a:lvl8pPr marR="0" lvl="7" algn="l" rtl="0">
              <a:lnSpc>
                <a:spcPct val="100000"/>
              </a:lnSpc>
              <a:spcBef>
                <a:spcPts val="0"/>
              </a:spcBef>
              <a:spcAft>
                <a:spcPts val="0"/>
              </a:spcAft>
              <a:buClr>
                <a:schemeClr val="accent1"/>
              </a:buClr>
              <a:buSzPts val="3000"/>
              <a:buFont typeface="Arial"/>
              <a:buNone/>
              <a:defRPr b="1">
                <a:solidFill>
                  <a:schemeClr val="accent1"/>
                </a:solidFill>
              </a:defRPr>
            </a:lvl8pPr>
            <a:lvl9pPr marR="0" lvl="8" algn="l" rtl="0">
              <a:lnSpc>
                <a:spcPct val="100000"/>
              </a:lnSpc>
              <a:spcBef>
                <a:spcPts val="0"/>
              </a:spcBef>
              <a:spcAft>
                <a:spcPts val="0"/>
              </a:spcAft>
              <a:buClr>
                <a:schemeClr val="accent1"/>
              </a:buClr>
              <a:buSzPts val="3000"/>
              <a:buFont typeface="Arial"/>
              <a:buNone/>
              <a:defRPr b="1">
                <a:solidFill>
                  <a:schemeClr val="accent1"/>
                </a:solidFill>
              </a:defRPr>
            </a:lvl9pPr>
          </a:lstStyle>
          <a:p>
            <a:r>
              <a:rPr lang="en-US"/>
              <a:t>Click to edit Master title style</a:t>
            </a:r>
            <a:endParaRPr/>
          </a:p>
        </p:txBody>
      </p:sp>
      <p:pic>
        <p:nvPicPr>
          <p:cNvPr id="142" name="Google Shape;142;p38" descr="ASU_Horiz_RGB_Digital_MaroonGold.png"/>
          <p:cNvPicPr preferRelativeResize="0"/>
          <p:nvPr/>
        </p:nvPicPr>
        <p:blipFill rotWithShape="1">
          <a:blip r:embed="rId2">
            <a:alphaModFix/>
          </a:blip>
          <a:srcRect r="57818"/>
          <a:stretch/>
        </p:blipFill>
        <p:spPr>
          <a:xfrm>
            <a:off x="10100195" y="5557469"/>
            <a:ext cx="1659933" cy="1092201"/>
          </a:xfrm>
          <a:prstGeom prst="rect">
            <a:avLst/>
          </a:prstGeom>
          <a:noFill/>
          <a:ln>
            <a:noFill/>
          </a:ln>
        </p:spPr>
      </p:pic>
    </p:spTree>
    <p:extLst>
      <p:ext uri="{BB962C8B-B14F-4D97-AF65-F5344CB8AC3E}">
        <p14:creationId xmlns:p14="http://schemas.microsoft.com/office/powerpoint/2010/main" val="102404346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21 Chapter break bar 1">
  <p:cSld name="21 Chapter break bar 1">
    <p:spTree>
      <p:nvGrpSpPr>
        <p:cNvPr id="1" name="Shape 143"/>
        <p:cNvGrpSpPr/>
        <p:nvPr/>
      </p:nvGrpSpPr>
      <p:grpSpPr>
        <a:xfrm>
          <a:off x="0" y="0"/>
          <a:ext cx="0" cy="0"/>
          <a:chOff x="0" y="0"/>
          <a:chExt cx="0" cy="0"/>
        </a:xfrm>
      </p:grpSpPr>
      <p:sp>
        <p:nvSpPr>
          <p:cNvPr id="144" name="Google Shape;144;p39"/>
          <p:cNvSpPr/>
          <p:nvPr/>
        </p:nvSpPr>
        <p:spPr>
          <a:xfrm>
            <a:off x="0" y="1752600"/>
            <a:ext cx="12192000" cy="2057600"/>
          </a:xfrm>
          <a:prstGeom prst="rect">
            <a:avLst/>
          </a:prstGeom>
          <a:solidFill>
            <a:schemeClr val="accent2"/>
          </a:solidFill>
          <a:ln>
            <a:noFill/>
          </a:ln>
        </p:spPr>
        <p:txBody>
          <a:bodyPr spcFirstLastPara="1" wrap="square" lIns="162533" tIns="81233" rIns="162533" bIns="81233" anchor="ctr" anchorCtr="0">
            <a:noAutofit/>
          </a:bodyPr>
          <a:lstStyle/>
          <a:p>
            <a:pPr marL="0" marR="0" lvl="0" indent="0" algn="ctr" rtl="0">
              <a:lnSpc>
                <a:spcPct val="100000"/>
              </a:lnSpc>
              <a:spcBef>
                <a:spcPts val="0"/>
              </a:spcBef>
              <a:spcAft>
                <a:spcPts val="0"/>
              </a:spcAft>
              <a:buClr>
                <a:srgbClr val="000000"/>
              </a:buClr>
              <a:buSzPts val="3700"/>
              <a:buFont typeface="Arial"/>
              <a:buNone/>
            </a:pPr>
            <a:endParaRPr sz="4933" b="1" i="0" u="none" strike="noStrike" cap="none">
              <a:solidFill>
                <a:schemeClr val="lt1"/>
              </a:solidFill>
              <a:latin typeface="Arial"/>
              <a:ea typeface="Arial"/>
              <a:cs typeface="Arial"/>
              <a:sym typeface="Arial"/>
            </a:endParaRPr>
          </a:p>
        </p:txBody>
      </p:sp>
      <p:sp>
        <p:nvSpPr>
          <p:cNvPr id="145" name="Google Shape;145;p39"/>
          <p:cNvSpPr txBox="1">
            <a:spLocks noGrp="1"/>
          </p:cNvSpPr>
          <p:nvPr>
            <p:ph type="title"/>
          </p:nvPr>
        </p:nvSpPr>
        <p:spPr>
          <a:xfrm>
            <a:off x="509116" y="2133600"/>
            <a:ext cx="10817200" cy="13620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FFFFFF"/>
              </a:buClr>
              <a:buSzPts val="3000"/>
              <a:buFont typeface="Arial"/>
              <a:buNone/>
              <a:defRPr b="1"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000"/>
              <a:buFont typeface="Arial"/>
              <a:buNone/>
              <a:defRPr b="1">
                <a:solidFill>
                  <a:srgbClr val="FFFFFF"/>
                </a:solidFill>
              </a:defRPr>
            </a:lvl2pPr>
            <a:lvl3pPr marR="0" lvl="2" algn="l" rtl="0">
              <a:lnSpc>
                <a:spcPct val="100000"/>
              </a:lnSpc>
              <a:spcBef>
                <a:spcPts val="0"/>
              </a:spcBef>
              <a:spcAft>
                <a:spcPts val="0"/>
              </a:spcAft>
              <a:buClr>
                <a:srgbClr val="FFFFFF"/>
              </a:buClr>
              <a:buSzPts val="3000"/>
              <a:buFont typeface="Arial"/>
              <a:buNone/>
              <a:defRPr b="1">
                <a:solidFill>
                  <a:srgbClr val="FFFFFF"/>
                </a:solidFill>
              </a:defRPr>
            </a:lvl3pPr>
            <a:lvl4pPr marR="0" lvl="3" algn="l" rtl="0">
              <a:lnSpc>
                <a:spcPct val="100000"/>
              </a:lnSpc>
              <a:spcBef>
                <a:spcPts val="0"/>
              </a:spcBef>
              <a:spcAft>
                <a:spcPts val="0"/>
              </a:spcAft>
              <a:buClr>
                <a:srgbClr val="FFFFFF"/>
              </a:buClr>
              <a:buSzPts val="3000"/>
              <a:buFont typeface="Arial"/>
              <a:buNone/>
              <a:defRPr b="1">
                <a:solidFill>
                  <a:srgbClr val="FFFFFF"/>
                </a:solidFill>
              </a:defRPr>
            </a:lvl4pPr>
            <a:lvl5pPr marR="0" lvl="4" algn="l" rtl="0">
              <a:lnSpc>
                <a:spcPct val="100000"/>
              </a:lnSpc>
              <a:spcBef>
                <a:spcPts val="0"/>
              </a:spcBef>
              <a:spcAft>
                <a:spcPts val="0"/>
              </a:spcAft>
              <a:buClr>
                <a:srgbClr val="FFFFFF"/>
              </a:buClr>
              <a:buSzPts val="3000"/>
              <a:buFont typeface="Arial"/>
              <a:buNone/>
              <a:defRPr b="1">
                <a:solidFill>
                  <a:srgbClr val="FFFFFF"/>
                </a:solidFill>
              </a:defRPr>
            </a:lvl5pPr>
            <a:lvl6pPr marR="0" lvl="5" algn="l" rtl="0">
              <a:lnSpc>
                <a:spcPct val="100000"/>
              </a:lnSpc>
              <a:spcBef>
                <a:spcPts val="0"/>
              </a:spcBef>
              <a:spcAft>
                <a:spcPts val="0"/>
              </a:spcAft>
              <a:buClr>
                <a:srgbClr val="FFFFFF"/>
              </a:buClr>
              <a:buSzPts val="3000"/>
              <a:buFont typeface="Arial"/>
              <a:buNone/>
              <a:defRPr b="1">
                <a:solidFill>
                  <a:srgbClr val="FFFFFF"/>
                </a:solidFill>
              </a:defRPr>
            </a:lvl6pPr>
            <a:lvl7pPr marR="0" lvl="6" algn="l" rtl="0">
              <a:lnSpc>
                <a:spcPct val="100000"/>
              </a:lnSpc>
              <a:spcBef>
                <a:spcPts val="0"/>
              </a:spcBef>
              <a:spcAft>
                <a:spcPts val="0"/>
              </a:spcAft>
              <a:buClr>
                <a:srgbClr val="FFFFFF"/>
              </a:buClr>
              <a:buSzPts val="3000"/>
              <a:buFont typeface="Arial"/>
              <a:buNone/>
              <a:defRPr b="1">
                <a:solidFill>
                  <a:srgbClr val="FFFFFF"/>
                </a:solidFill>
              </a:defRPr>
            </a:lvl7pPr>
            <a:lvl8pPr marR="0" lvl="7" algn="l" rtl="0">
              <a:lnSpc>
                <a:spcPct val="100000"/>
              </a:lnSpc>
              <a:spcBef>
                <a:spcPts val="0"/>
              </a:spcBef>
              <a:spcAft>
                <a:spcPts val="0"/>
              </a:spcAft>
              <a:buClr>
                <a:srgbClr val="FFFFFF"/>
              </a:buClr>
              <a:buSzPts val="3000"/>
              <a:buFont typeface="Arial"/>
              <a:buNone/>
              <a:defRPr b="1">
                <a:solidFill>
                  <a:srgbClr val="FFFFFF"/>
                </a:solidFill>
              </a:defRPr>
            </a:lvl8pPr>
            <a:lvl9pPr marR="0" lvl="8" algn="l" rtl="0">
              <a:lnSpc>
                <a:spcPct val="100000"/>
              </a:lnSpc>
              <a:spcBef>
                <a:spcPts val="0"/>
              </a:spcBef>
              <a:spcAft>
                <a:spcPts val="0"/>
              </a:spcAft>
              <a:buClr>
                <a:srgbClr val="FFFFFF"/>
              </a:buClr>
              <a:buSzPts val="3000"/>
              <a:buFont typeface="Arial"/>
              <a:buNone/>
              <a:defRPr b="1">
                <a:solidFill>
                  <a:srgbClr val="FFFFFF"/>
                </a:solidFill>
              </a:defRPr>
            </a:lvl9pPr>
          </a:lstStyle>
          <a:p>
            <a:r>
              <a:rPr lang="en-US"/>
              <a:t>Click to edit Master title style</a:t>
            </a:r>
            <a:endParaRPr/>
          </a:p>
        </p:txBody>
      </p:sp>
      <p:pic>
        <p:nvPicPr>
          <p:cNvPr id="146" name="Google Shape;146;p39" descr="ASU_Horiz_RGB_Digital_MaroonGold.png"/>
          <p:cNvPicPr preferRelativeResize="0"/>
          <p:nvPr/>
        </p:nvPicPr>
        <p:blipFill rotWithShape="1">
          <a:blip r:embed="rId2">
            <a:alphaModFix/>
          </a:blip>
          <a:srcRect r="57818"/>
          <a:stretch/>
        </p:blipFill>
        <p:spPr>
          <a:xfrm>
            <a:off x="10100195" y="5557469"/>
            <a:ext cx="1659933" cy="1092201"/>
          </a:xfrm>
          <a:prstGeom prst="rect">
            <a:avLst/>
          </a:prstGeom>
          <a:noFill/>
          <a:ln>
            <a:noFill/>
          </a:ln>
        </p:spPr>
      </p:pic>
    </p:spTree>
    <p:extLst>
      <p:ext uri="{BB962C8B-B14F-4D97-AF65-F5344CB8AC3E}">
        <p14:creationId xmlns:p14="http://schemas.microsoft.com/office/powerpoint/2010/main" val="388172939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21 Call out plus image 1">
  <p:cSld name="21 Call out plus image 1">
    <p:spTree>
      <p:nvGrpSpPr>
        <p:cNvPr id="1" name="Shape 147"/>
        <p:cNvGrpSpPr/>
        <p:nvPr/>
      </p:nvGrpSpPr>
      <p:grpSpPr>
        <a:xfrm>
          <a:off x="0" y="0"/>
          <a:ext cx="0" cy="0"/>
          <a:chOff x="0" y="0"/>
          <a:chExt cx="0" cy="0"/>
        </a:xfrm>
      </p:grpSpPr>
      <p:sp>
        <p:nvSpPr>
          <p:cNvPr id="148" name="Google Shape;148;p40"/>
          <p:cNvSpPr txBox="1">
            <a:spLocks noGrp="1"/>
          </p:cNvSpPr>
          <p:nvPr>
            <p:ph type="title"/>
          </p:nvPr>
        </p:nvSpPr>
        <p:spPr>
          <a:xfrm>
            <a:off x="395776" y="305300"/>
            <a:ext cx="2480400" cy="3118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Arial"/>
              <a:buNone/>
              <a:defRPr b="1" i="0" u="none" strike="noStrike" cap="none">
                <a:solidFill>
                  <a:schemeClr val="dk1"/>
                </a:solidFill>
                <a:latin typeface="Arial"/>
                <a:ea typeface="Arial"/>
                <a:cs typeface="Arial"/>
                <a:sym typeface="Arial"/>
              </a:defRPr>
            </a:lvl1pPr>
            <a:lvl2pPr lvl="1" algn="l" rtl="0">
              <a:lnSpc>
                <a:spcPct val="100000"/>
              </a:lnSpc>
              <a:spcBef>
                <a:spcPts val="0"/>
              </a:spcBef>
              <a:spcAft>
                <a:spcPts val="0"/>
              </a:spcAft>
              <a:buClr>
                <a:schemeClr val="dk1"/>
              </a:buClr>
              <a:buSzPts val="3000"/>
              <a:buFont typeface="Arial"/>
              <a:buNone/>
              <a:defRPr b="1">
                <a:solidFill>
                  <a:schemeClr val="dk1"/>
                </a:solidFill>
              </a:defRPr>
            </a:lvl2pPr>
            <a:lvl3pPr lvl="2" algn="l" rtl="0">
              <a:lnSpc>
                <a:spcPct val="100000"/>
              </a:lnSpc>
              <a:spcBef>
                <a:spcPts val="0"/>
              </a:spcBef>
              <a:spcAft>
                <a:spcPts val="0"/>
              </a:spcAft>
              <a:buClr>
                <a:schemeClr val="dk1"/>
              </a:buClr>
              <a:buSzPts val="3000"/>
              <a:buFont typeface="Arial"/>
              <a:buNone/>
              <a:defRPr b="1">
                <a:solidFill>
                  <a:schemeClr val="dk1"/>
                </a:solidFill>
              </a:defRPr>
            </a:lvl3pPr>
            <a:lvl4pPr lvl="3" algn="l" rtl="0">
              <a:lnSpc>
                <a:spcPct val="100000"/>
              </a:lnSpc>
              <a:spcBef>
                <a:spcPts val="0"/>
              </a:spcBef>
              <a:spcAft>
                <a:spcPts val="0"/>
              </a:spcAft>
              <a:buClr>
                <a:schemeClr val="dk1"/>
              </a:buClr>
              <a:buSzPts val="3000"/>
              <a:buFont typeface="Arial"/>
              <a:buNone/>
              <a:defRPr b="1">
                <a:solidFill>
                  <a:schemeClr val="dk1"/>
                </a:solidFill>
              </a:defRPr>
            </a:lvl4pPr>
            <a:lvl5pPr lvl="4" algn="l" rtl="0">
              <a:lnSpc>
                <a:spcPct val="100000"/>
              </a:lnSpc>
              <a:spcBef>
                <a:spcPts val="0"/>
              </a:spcBef>
              <a:spcAft>
                <a:spcPts val="0"/>
              </a:spcAft>
              <a:buClr>
                <a:schemeClr val="dk1"/>
              </a:buClr>
              <a:buSzPts val="3000"/>
              <a:buFont typeface="Arial"/>
              <a:buNone/>
              <a:defRPr b="1">
                <a:solidFill>
                  <a:schemeClr val="dk1"/>
                </a:solidFill>
              </a:defRPr>
            </a:lvl5pPr>
            <a:lvl6pPr lvl="5" algn="l" rtl="0">
              <a:lnSpc>
                <a:spcPct val="100000"/>
              </a:lnSpc>
              <a:spcBef>
                <a:spcPts val="0"/>
              </a:spcBef>
              <a:spcAft>
                <a:spcPts val="0"/>
              </a:spcAft>
              <a:buClr>
                <a:schemeClr val="dk1"/>
              </a:buClr>
              <a:buSzPts val="3000"/>
              <a:buFont typeface="Arial"/>
              <a:buNone/>
              <a:defRPr b="1">
                <a:solidFill>
                  <a:schemeClr val="dk1"/>
                </a:solidFill>
              </a:defRPr>
            </a:lvl6pPr>
            <a:lvl7pPr lvl="6" algn="l" rtl="0">
              <a:lnSpc>
                <a:spcPct val="100000"/>
              </a:lnSpc>
              <a:spcBef>
                <a:spcPts val="0"/>
              </a:spcBef>
              <a:spcAft>
                <a:spcPts val="0"/>
              </a:spcAft>
              <a:buClr>
                <a:schemeClr val="dk1"/>
              </a:buClr>
              <a:buSzPts val="3000"/>
              <a:buFont typeface="Arial"/>
              <a:buNone/>
              <a:defRPr b="1">
                <a:solidFill>
                  <a:schemeClr val="dk1"/>
                </a:solidFill>
              </a:defRPr>
            </a:lvl7pPr>
            <a:lvl8pPr lvl="7" algn="l" rtl="0">
              <a:lnSpc>
                <a:spcPct val="100000"/>
              </a:lnSpc>
              <a:spcBef>
                <a:spcPts val="0"/>
              </a:spcBef>
              <a:spcAft>
                <a:spcPts val="0"/>
              </a:spcAft>
              <a:buClr>
                <a:schemeClr val="dk1"/>
              </a:buClr>
              <a:buSzPts val="3000"/>
              <a:buFont typeface="Arial"/>
              <a:buNone/>
              <a:defRPr b="1">
                <a:solidFill>
                  <a:schemeClr val="dk1"/>
                </a:solidFill>
              </a:defRPr>
            </a:lvl8pPr>
            <a:lvl9pPr lvl="8" algn="l" rtl="0">
              <a:lnSpc>
                <a:spcPct val="100000"/>
              </a:lnSpc>
              <a:spcBef>
                <a:spcPts val="0"/>
              </a:spcBef>
              <a:spcAft>
                <a:spcPts val="0"/>
              </a:spcAft>
              <a:buClr>
                <a:schemeClr val="dk1"/>
              </a:buClr>
              <a:buSzPts val="3000"/>
              <a:buFont typeface="Arial"/>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2416266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1 One Col Headers and Text">
  <p:cSld name="21 One Col Headers and Text">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415611" y="304667"/>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Arial"/>
              <a:buNone/>
              <a:defRPr sz="4000" b="1" i="0" u="none" strike="noStrike" cap="none">
                <a:solidFill>
                  <a:schemeClr val="dk1"/>
                </a:solidFill>
                <a:highlight>
                  <a:schemeClr val="accent1"/>
                </a:highlight>
                <a:latin typeface="Arial"/>
                <a:ea typeface="Arial"/>
                <a:cs typeface="Arial"/>
                <a:sym typeface="Arial"/>
              </a:defRPr>
            </a:lvl1pPr>
            <a:lvl2pPr lvl="1" algn="l" rtl="0">
              <a:lnSpc>
                <a:spcPct val="100000"/>
              </a:lnSpc>
              <a:spcBef>
                <a:spcPts val="0"/>
              </a:spcBef>
              <a:spcAft>
                <a:spcPts val="0"/>
              </a:spcAft>
              <a:buClr>
                <a:schemeClr val="dk1"/>
              </a:buClr>
              <a:buSzPts val="3000"/>
              <a:buFont typeface="Arial"/>
              <a:buNone/>
              <a:defRPr sz="3733" b="1">
                <a:solidFill>
                  <a:schemeClr val="dk1"/>
                </a:solidFill>
              </a:defRPr>
            </a:lvl2pPr>
            <a:lvl3pPr lvl="2" algn="l" rtl="0">
              <a:lnSpc>
                <a:spcPct val="100000"/>
              </a:lnSpc>
              <a:spcBef>
                <a:spcPts val="0"/>
              </a:spcBef>
              <a:spcAft>
                <a:spcPts val="0"/>
              </a:spcAft>
              <a:buClr>
                <a:schemeClr val="dk1"/>
              </a:buClr>
              <a:buSzPts val="3000"/>
              <a:buFont typeface="Arial"/>
              <a:buNone/>
              <a:defRPr sz="3733" b="1">
                <a:solidFill>
                  <a:schemeClr val="dk1"/>
                </a:solidFill>
              </a:defRPr>
            </a:lvl3pPr>
            <a:lvl4pPr lvl="3" algn="l" rtl="0">
              <a:lnSpc>
                <a:spcPct val="100000"/>
              </a:lnSpc>
              <a:spcBef>
                <a:spcPts val="0"/>
              </a:spcBef>
              <a:spcAft>
                <a:spcPts val="0"/>
              </a:spcAft>
              <a:buClr>
                <a:schemeClr val="dk1"/>
              </a:buClr>
              <a:buSzPts val="3000"/>
              <a:buFont typeface="Arial"/>
              <a:buNone/>
              <a:defRPr sz="3733" b="1">
                <a:solidFill>
                  <a:schemeClr val="dk1"/>
                </a:solidFill>
              </a:defRPr>
            </a:lvl4pPr>
            <a:lvl5pPr lvl="4" algn="l" rtl="0">
              <a:lnSpc>
                <a:spcPct val="100000"/>
              </a:lnSpc>
              <a:spcBef>
                <a:spcPts val="0"/>
              </a:spcBef>
              <a:spcAft>
                <a:spcPts val="0"/>
              </a:spcAft>
              <a:buClr>
                <a:schemeClr val="dk1"/>
              </a:buClr>
              <a:buSzPts val="3000"/>
              <a:buFont typeface="Arial"/>
              <a:buNone/>
              <a:defRPr sz="3733" b="1">
                <a:solidFill>
                  <a:schemeClr val="dk1"/>
                </a:solidFill>
              </a:defRPr>
            </a:lvl5pPr>
            <a:lvl6pPr lvl="5" algn="l" rtl="0">
              <a:lnSpc>
                <a:spcPct val="100000"/>
              </a:lnSpc>
              <a:spcBef>
                <a:spcPts val="0"/>
              </a:spcBef>
              <a:spcAft>
                <a:spcPts val="0"/>
              </a:spcAft>
              <a:buClr>
                <a:schemeClr val="dk1"/>
              </a:buClr>
              <a:buSzPts val="3000"/>
              <a:buFont typeface="Arial"/>
              <a:buNone/>
              <a:defRPr sz="3733" b="1">
                <a:solidFill>
                  <a:schemeClr val="dk1"/>
                </a:solidFill>
              </a:defRPr>
            </a:lvl6pPr>
            <a:lvl7pPr lvl="6" algn="l" rtl="0">
              <a:lnSpc>
                <a:spcPct val="100000"/>
              </a:lnSpc>
              <a:spcBef>
                <a:spcPts val="0"/>
              </a:spcBef>
              <a:spcAft>
                <a:spcPts val="0"/>
              </a:spcAft>
              <a:buClr>
                <a:schemeClr val="dk1"/>
              </a:buClr>
              <a:buSzPts val="3000"/>
              <a:buFont typeface="Arial"/>
              <a:buNone/>
              <a:defRPr sz="3733" b="1">
                <a:solidFill>
                  <a:schemeClr val="dk1"/>
                </a:solidFill>
              </a:defRPr>
            </a:lvl7pPr>
            <a:lvl8pPr lvl="7" algn="l" rtl="0">
              <a:lnSpc>
                <a:spcPct val="100000"/>
              </a:lnSpc>
              <a:spcBef>
                <a:spcPts val="0"/>
              </a:spcBef>
              <a:spcAft>
                <a:spcPts val="0"/>
              </a:spcAft>
              <a:buClr>
                <a:schemeClr val="dk1"/>
              </a:buClr>
              <a:buSzPts val="3000"/>
              <a:buFont typeface="Arial"/>
              <a:buNone/>
              <a:defRPr sz="3733" b="1">
                <a:solidFill>
                  <a:schemeClr val="dk1"/>
                </a:solidFill>
              </a:defRPr>
            </a:lvl8pPr>
            <a:lvl9pPr lvl="8" algn="l" rtl="0">
              <a:lnSpc>
                <a:spcPct val="100000"/>
              </a:lnSpc>
              <a:spcBef>
                <a:spcPts val="0"/>
              </a:spcBef>
              <a:spcAft>
                <a:spcPts val="0"/>
              </a:spcAft>
              <a:buClr>
                <a:schemeClr val="dk1"/>
              </a:buClr>
              <a:buSzPts val="3000"/>
              <a:buFont typeface="Arial"/>
              <a:buNone/>
              <a:defRPr sz="3733" b="1">
                <a:solidFill>
                  <a:schemeClr val="dk1"/>
                </a:solidFill>
              </a:defRPr>
            </a:lvl9pPr>
          </a:lstStyle>
          <a:p>
            <a:r>
              <a:rPr lang="en-US"/>
              <a:t>Click to edit Master title style</a:t>
            </a:r>
            <a:endParaRPr/>
          </a:p>
        </p:txBody>
      </p:sp>
      <p:sp>
        <p:nvSpPr>
          <p:cNvPr id="23" name="Google Shape;23;p5"/>
          <p:cNvSpPr txBox="1">
            <a:spLocks noGrp="1"/>
          </p:cNvSpPr>
          <p:nvPr>
            <p:ph type="body" idx="1"/>
          </p:nvPr>
        </p:nvSpPr>
        <p:spPr>
          <a:xfrm>
            <a:off x="588164" y="1606433"/>
            <a:ext cx="10427200" cy="4268800"/>
          </a:xfrm>
          <a:prstGeom prst="rect">
            <a:avLst/>
          </a:prstGeom>
          <a:noFill/>
          <a:ln>
            <a:noFill/>
          </a:ln>
        </p:spPr>
        <p:txBody>
          <a:bodyPr spcFirstLastPara="1" wrap="square" lIns="91425" tIns="91425" rIns="91425" bIns="91425" anchor="t" anchorCtr="0">
            <a:noAutofit/>
          </a:bodyPr>
          <a:lstStyle>
            <a:lvl1pPr marL="609585" marR="0" lvl="0" indent="-304792" algn="l" rtl="0">
              <a:lnSpc>
                <a:spcPct val="9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1pPr>
            <a:lvl2pPr marL="1219170" marR="0" lvl="1" indent="-304792" algn="l" rtl="0">
              <a:lnSpc>
                <a:spcPct val="90000"/>
              </a:lnSpc>
              <a:spcBef>
                <a:spcPts val="0"/>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2pPr>
            <a:lvl3pPr marL="1828754" marR="0" lvl="2" indent="-304792" algn="l" rtl="0">
              <a:lnSpc>
                <a:spcPct val="90000"/>
              </a:lnSpc>
              <a:spcBef>
                <a:spcPts val="0"/>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3pPr>
            <a:lvl4pPr marL="2438339" marR="0" lvl="3" indent="-304792" algn="l" rtl="0">
              <a:lnSpc>
                <a:spcPct val="90000"/>
              </a:lnSpc>
              <a:spcBef>
                <a:spcPts val="0"/>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4pPr>
            <a:lvl5pPr marL="3047924" marR="0" lvl="4" indent="-304792" algn="l" rtl="0">
              <a:lnSpc>
                <a:spcPct val="90000"/>
              </a:lnSpc>
              <a:spcBef>
                <a:spcPts val="0"/>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5pPr>
            <a:lvl6pPr marL="3657509" marR="0" lvl="5" indent="-304792" algn="l" rtl="0">
              <a:lnSpc>
                <a:spcPct val="90000"/>
              </a:lnSpc>
              <a:spcBef>
                <a:spcPts val="0"/>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6pPr>
            <a:lvl7pPr marL="4267093" marR="0" lvl="6" indent="-304792" algn="l" rtl="0">
              <a:lnSpc>
                <a:spcPct val="90000"/>
              </a:lnSpc>
              <a:spcBef>
                <a:spcPts val="0"/>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7pPr>
            <a:lvl8pPr marL="4876678" marR="0" lvl="7" indent="-304792" algn="l" rtl="0">
              <a:lnSpc>
                <a:spcPct val="90000"/>
              </a:lnSpc>
              <a:spcBef>
                <a:spcPts val="0"/>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8pPr>
            <a:lvl9pPr marL="5486263" marR="0" lvl="8" indent="-304792" algn="l" rtl="0">
              <a:lnSpc>
                <a:spcPct val="90000"/>
              </a:lnSpc>
              <a:spcBef>
                <a:spcPts val="0"/>
              </a:spcBef>
              <a:spcAft>
                <a:spcPts val="0"/>
              </a:spcAft>
              <a:buClr>
                <a:srgbClr val="000000"/>
              </a:buClr>
              <a:buSzPts val="1400"/>
              <a:buFont typeface="Arial"/>
              <a:buNone/>
              <a:defRPr sz="1600" b="0" i="0" u="none" strike="noStrike" cap="none">
                <a:solidFill>
                  <a:srgbClr val="000000"/>
                </a:solidFill>
                <a:latin typeface="Arial"/>
                <a:ea typeface="Arial"/>
                <a:cs typeface="Arial"/>
                <a:sym typeface="Arial"/>
              </a:defRPr>
            </a:lvl9pPr>
          </a:lstStyle>
          <a:p>
            <a:pPr lvl="0"/>
            <a:r>
              <a:rPr lang="en-US"/>
              <a:t>Edit Master text styles</a:t>
            </a:r>
          </a:p>
        </p:txBody>
      </p:sp>
      <p:sp>
        <p:nvSpPr>
          <p:cNvPr id="24" name="Google Shape;24;p5"/>
          <p:cNvSpPr txBox="1">
            <a:spLocks noGrp="1"/>
          </p:cNvSpPr>
          <p:nvPr>
            <p:ph type="sldNum" idx="12"/>
          </p:nvPr>
        </p:nvSpPr>
        <p:spPr>
          <a:xfrm>
            <a:off x="12" y="6536401"/>
            <a:ext cx="731600" cy="5248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9pPr>
          </a:lstStyle>
          <a:p>
            <a:fld id="{5C34BC88-8ADC-46C7-9287-24AAD658D588}" type="slidenum">
              <a:rPr lang="en-US" smtClean="0"/>
              <a:t>‹#›</a:t>
            </a:fld>
            <a:endParaRPr lang="en-US"/>
          </a:p>
        </p:txBody>
      </p:sp>
    </p:spTree>
    <p:extLst>
      <p:ext uri="{BB962C8B-B14F-4D97-AF65-F5344CB8AC3E}">
        <p14:creationId xmlns:p14="http://schemas.microsoft.com/office/powerpoint/2010/main" val="10071991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21 2 Column Format Black Right">
  <p:cSld name="21 2 Column Format Black Right">
    <p:spTree>
      <p:nvGrpSpPr>
        <p:cNvPr id="1" name="Shape 149"/>
        <p:cNvGrpSpPr/>
        <p:nvPr/>
      </p:nvGrpSpPr>
      <p:grpSpPr>
        <a:xfrm>
          <a:off x="0" y="0"/>
          <a:ext cx="0" cy="0"/>
          <a:chOff x="0" y="0"/>
          <a:chExt cx="0" cy="0"/>
        </a:xfrm>
      </p:grpSpPr>
      <p:sp>
        <p:nvSpPr>
          <p:cNvPr id="150" name="Google Shape;150;p41"/>
          <p:cNvSpPr/>
          <p:nvPr/>
        </p:nvSpPr>
        <p:spPr>
          <a:xfrm>
            <a:off x="6174067" y="0"/>
            <a:ext cx="6018000" cy="68980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51" name="Google Shape;151;p41"/>
          <p:cNvSpPr txBox="1">
            <a:spLocks noGrp="1"/>
          </p:cNvSpPr>
          <p:nvPr>
            <p:ph type="body" idx="1"/>
          </p:nvPr>
        </p:nvSpPr>
        <p:spPr>
          <a:xfrm>
            <a:off x="6713533" y="677967"/>
            <a:ext cx="5116000" cy="5869600"/>
          </a:xfrm>
          <a:prstGeom prst="rect">
            <a:avLst/>
          </a:prstGeom>
          <a:noFill/>
          <a:ln>
            <a:noFill/>
          </a:ln>
        </p:spPr>
        <p:txBody>
          <a:bodyPr spcFirstLastPara="1" wrap="square" lIns="91425" tIns="91425" rIns="91425" bIns="91425" anchor="ctr" anchorCtr="0">
            <a:noAutofit/>
          </a:bodyPr>
          <a:lstStyle>
            <a:lvl1pPr marL="609585" marR="0" lvl="0" indent="-304792" algn="l" rtl="0">
              <a:lnSpc>
                <a:spcPct val="115000"/>
              </a:lnSpc>
              <a:spcBef>
                <a:spcPts val="0"/>
              </a:spcBef>
              <a:spcAft>
                <a:spcPts val="0"/>
              </a:spcAft>
              <a:buClr>
                <a:schemeClr val="lt1"/>
              </a:buClr>
              <a:buSzPts val="1400"/>
              <a:buFont typeface="Arial"/>
              <a:buNone/>
              <a:defRPr sz="2400" b="0" i="0" u="none" strike="noStrike" cap="none">
                <a:solidFill>
                  <a:schemeClr val="lt1"/>
                </a:solidFill>
                <a:latin typeface="Arial"/>
                <a:ea typeface="Arial"/>
                <a:cs typeface="Arial"/>
                <a:sym typeface="Arial"/>
              </a:defRPr>
            </a:lvl1pPr>
            <a:lvl2pPr marL="1219170" marR="0" lvl="1" indent="-304792" algn="l" rtl="0">
              <a:lnSpc>
                <a:spcPct val="115000"/>
              </a:lnSpc>
              <a:spcBef>
                <a:spcPts val="2133"/>
              </a:spcBef>
              <a:spcAft>
                <a:spcPts val="0"/>
              </a:spcAft>
              <a:buClr>
                <a:schemeClr val="lt1"/>
              </a:buClr>
              <a:buSzPts val="1400"/>
              <a:buFont typeface="Arial"/>
              <a:buNone/>
              <a:defRPr sz="1867" b="0" i="0" u="none" strike="noStrike" cap="none">
                <a:solidFill>
                  <a:schemeClr val="lt1"/>
                </a:solidFill>
                <a:latin typeface="Arial"/>
                <a:ea typeface="Arial"/>
                <a:cs typeface="Arial"/>
                <a:sym typeface="Arial"/>
              </a:defRPr>
            </a:lvl2pPr>
            <a:lvl3pPr marL="1828754" marR="0" lvl="2" indent="-304792" algn="l" rtl="0">
              <a:lnSpc>
                <a:spcPct val="115000"/>
              </a:lnSpc>
              <a:spcBef>
                <a:spcPts val="2133"/>
              </a:spcBef>
              <a:spcAft>
                <a:spcPts val="0"/>
              </a:spcAft>
              <a:buClr>
                <a:schemeClr val="lt1"/>
              </a:buClr>
              <a:buSzPts val="1400"/>
              <a:buFont typeface="Arial"/>
              <a:buNone/>
              <a:defRPr sz="1867" b="0" i="0" u="none" strike="noStrike" cap="none">
                <a:solidFill>
                  <a:schemeClr val="lt1"/>
                </a:solidFill>
                <a:latin typeface="Arial"/>
                <a:ea typeface="Arial"/>
                <a:cs typeface="Arial"/>
                <a:sym typeface="Arial"/>
              </a:defRPr>
            </a:lvl3pPr>
            <a:lvl4pPr marL="2438339" marR="0" lvl="3" indent="-304792" algn="l" rtl="0">
              <a:lnSpc>
                <a:spcPct val="115000"/>
              </a:lnSpc>
              <a:spcBef>
                <a:spcPts val="2133"/>
              </a:spcBef>
              <a:spcAft>
                <a:spcPts val="0"/>
              </a:spcAft>
              <a:buClr>
                <a:schemeClr val="lt1"/>
              </a:buClr>
              <a:buSzPts val="1400"/>
              <a:buFont typeface="Arial"/>
              <a:buNone/>
              <a:defRPr sz="1867" b="0" i="0" u="none" strike="noStrike" cap="none">
                <a:solidFill>
                  <a:schemeClr val="lt1"/>
                </a:solidFill>
                <a:latin typeface="Arial"/>
                <a:ea typeface="Arial"/>
                <a:cs typeface="Arial"/>
                <a:sym typeface="Arial"/>
              </a:defRPr>
            </a:lvl4pPr>
            <a:lvl5pPr marL="3047924" marR="0" lvl="4" indent="-304792" algn="l" rtl="0">
              <a:lnSpc>
                <a:spcPct val="115000"/>
              </a:lnSpc>
              <a:spcBef>
                <a:spcPts val="2133"/>
              </a:spcBef>
              <a:spcAft>
                <a:spcPts val="0"/>
              </a:spcAft>
              <a:buClr>
                <a:schemeClr val="lt1"/>
              </a:buClr>
              <a:buSzPts val="1400"/>
              <a:buFont typeface="Arial"/>
              <a:buNone/>
              <a:defRPr sz="1867" b="0" i="0" u="none" strike="noStrike" cap="none">
                <a:solidFill>
                  <a:schemeClr val="lt1"/>
                </a:solidFill>
                <a:latin typeface="Arial"/>
                <a:ea typeface="Arial"/>
                <a:cs typeface="Arial"/>
                <a:sym typeface="Arial"/>
              </a:defRPr>
            </a:lvl5pPr>
            <a:lvl6pPr marL="3657509" marR="0" lvl="5" indent="-304792" algn="l" rtl="0">
              <a:lnSpc>
                <a:spcPct val="115000"/>
              </a:lnSpc>
              <a:spcBef>
                <a:spcPts val="2133"/>
              </a:spcBef>
              <a:spcAft>
                <a:spcPts val="0"/>
              </a:spcAft>
              <a:buClr>
                <a:schemeClr val="lt1"/>
              </a:buClr>
              <a:buSzPts val="1400"/>
              <a:buFont typeface="Arial"/>
              <a:buNone/>
              <a:defRPr sz="1867" b="0" i="0" u="none" strike="noStrike" cap="none">
                <a:solidFill>
                  <a:schemeClr val="lt1"/>
                </a:solidFill>
                <a:latin typeface="Arial"/>
                <a:ea typeface="Arial"/>
                <a:cs typeface="Arial"/>
                <a:sym typeface="Arial"/>
              </a:defRPr>
            </a:lvl6pPr>
            <a:lvl7pPr marL="4267093" marR="0" lvl="6" indent="-304792" algn="l" rtl="0">
              <a:lnSpc>
                <a:spcPct val="115000"/>
              </a:lnSpc>
              <a:spcBef>
                <a:spcPts val="2133"/>
              </a:spcBef>
              <a:spcAft>
                <a:spcPts val="0"/>
              </a:spcAft>
              <a:buClr>
                <a:schemeClr val="lt1"/>
              </a:buClr>
              <a:buSzPts val="1400"/>
              <a:buFont typeface="Arial"/>
              <a:buNone/>
              <a:defRPr sz="1867" b="0" i="0" u="none" strike="noStrike" cap="none">
                <a:solidFill>
                  <a:schemeClr val="lt1"/>
                </a:solidFill>
                <a:latin typeface="Arial"/>
                <a:ea typeface="Arial"/>
                <a:cs typeface="Arial"/>
                <a:sym typeface="Arial"/>
              </a:defRPr>
            </a:lvl7pPr>
            <a:lvl8pPr marL="4876678" marR="0" lvl="7" indent="-304792" algn="l" rtl="0">
              <a:lnSpc>
                <a:spcPct val="115000"/>
              </a:lnSpc>
              <a:spcBef>
                <a:spcPts val="2133"/>
              </a:spcBef>
              <a:spcAft>
                <a:spcPts val="0"/>
              </a:spcAft>
              <a:buClr>
                <a:schemeClr val="lt1"/>
              </a:buClr>
              <a:buSzPts val="1400"/>
              <a:buFont typeface="Arial"/>
              <a:buNone/>
              <a:defRPr sz="1867" b="0" i="0" u="none" strike="noStrike" cap="none">
                <a:solidFill>
                  <a:schemeClr val="lt1"/>
                </a:solidFill>
                <a:latin typeface="Arial"/>
                <a:ea typeface="Arial"/>
                <a:cs typeface="Arial"/>
                <a:sym typeface="Arial"/>
              </a:defRPr>
            </a:lvl8pPr>
            <a:lvl9pPr marL="5486263" marR="0" lvl="8" indent="-304792" algn="l" rtl="0">
              <a:lnSpc>
                <a:spcPct val="115000"/>
              </a:lnSpc>
              <a:spcBef>
                <a:spcPts val="2133"/>
              </a:spcBef>
              <a:spcAft>
                <a:spcPts val="2133"/>
              </a:spcAft>
              <a:buClr>
                <a:schemeClr val="lt1"/>
              </a:buClr>
              <a:buSzPts val="1400"/>
              <a:buFont typeface="Arial"/>
              <a:buNone/>
              <a:defRPr sz="1867" b="0" i="0" u="none" strike="noStrike" cap="none">
                <a:solidFill>
                  <a:schemeClr val="lt1"/>
                </a:solidFill>
                <a:latin typeface="Arial"/>
                <a:ea typeface="Arial"/>
                <a:cs typeface="Arial"/>
                <a:sym typeface="Arial"/>
              </a:defRPr>
            </a:lvl9pPr>
          </a:lstStyle>
          <a:p>
            <a:pPr lvl="0"/>
            <a:r>
              <a:rPr lang="en-US"/>
              <a:t>Edit Master text styles</a:t>
            </a:r>
          </a:p>
        </p:txBody>
      </p:sp>
      <p:sp>
        <p:nvSpPr>
          <p:cNvPr id="152" name="Google Shape;152;p41"/>
          <p:cNvSpPr txBox="1">
            <a:spLocks noGrp="1"/>
          </p:cNvSpPr>
          <p:nvPr>
            <p:ph type="title"/>
          </p:nvPr>
        </p:nvSpPr>
        <p:spPr>
          <a:xfrm>
            <a:off x="438108" y="305885"/>
            <a:ext cx="51160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Arial"/>
              <a:buNone/>
              <a:defRPr sz="4000" b="1" i="0" u="none" strike="noStrike" cap="none">
                <a:solidFill>
                  <a:schemeClr val="dk1"/>
                </a:solidFill>
                <a:highlight>
                  <a:schemeClr val="accent1"/>
                </a:highlight>
                <a:latin typeface="Arial"/>
                <a:ea typeface="Arial"/>
                <a:cs typeface="Arial"/>
                <a:sym typeface="Arial"/>
              </a:defRPr>
            </a:lvl1pPr>
            <a:lvl2pPr lvl="1" algn="l" rtl="0">
              <a:lnSpc>
                <a:spcPct val="100000"/>
              </a:lnSpc>
              <a:spcBef>
                <a:spcPts val="0"/>
              </a:spcBef>
              <a:spcAft>
                <a:spcPts val="0"/>
              </a:spcAft>
              <a:buClr>
                <a:schemeClr val="dk1"/>
              </a:buClr>
              <a:buSzPts val="3000"/>
              <a:buFont typeface="Arial"/>
              <a:buNone/>
              <a:defRPr sz="4000" b="1">
                <a:solidFill>
                  <a:schemeClr val="dk1"/>
                </a:solidFill>
              </a:defRPr>
            </a:lvl2pPr>
            <a:lvl3pPr lvl="2" algn="l" rtl="0">
              <a:lnSpc>
                <a:spcPct val="100000"/>
              </a:lnSpc>
              <a:spcBef>
                <a:spcPts val="0"/>
              </a:spcBef>
              <a:spcAft>
                <a:spcPts val="0"/>
              </a:spcAft>
              <a:buClr>
                <a:schemeClr val="dk1"/>
              </a:buClr>
              <a:buSzPts val="3000"/>
              <a:buFont typeface="Arial"/>
              <a:buNone/>
              <a:defRPr sz="4000" b="1">
                <a:solidFill>
                  <a:schemeClr val="dk1"/>
                </a:solidFill>
              </a:defRPr>
            </a:lvl3pPr>
            <a:lvl4pPr lvl="3" algn="l" rtl="0">
              <a:lnSpc>
                <a:spcPct val="100000"/>
              </a:lnSpc>
              <a:spcBef>
                <a:spcPts val="0"/>
              </a:spcBef>
              <a:spcAft>
                <a:spcPts val="0"/>
              </a:spcAft>
              <a:buClr>
                <a:schemeClr val="dk1"/>
              </a:buClr>
              <a:buSzPts val="3000"/>
              <a:buFont typeface="Arial"/>
              <a:buNone/>
              <a:defRPr sz="4000" b="1">
                <a:solidFill>
                  <a:schemeClr val="dk1"/>
                </a:solidFill>
              </a:defRPr>
            </a:lvl4pPr>
            <a:lvl5pPr lvl="4" algn="l" rtl="0">
              <a:lnSpc>
                <a:spcPct val="100000"/>
              </a:lnSpc>
              <a:spcBef>
                <a:spcPts val="0"/>
              </a:spcBef>
              <a:spcAft>
                <a:spcPts val="0"/>
              </a:spcAft>
              <a:buClr>
                <a:schemeClr val="dk1"/>
              </a:buClr>
              <a:buSzPts val="3000"/>
              <a:buFont typeface="Arial"/>
              <a:buNone/>
              <a:defRPr sz="4000" b="1">
                <a:solidFill>
                  <a:schemeClr val="dk1"/>
                </a:solidFill>
              </a:defRPr>
            </a:lvl5pPr>
            <a:lvl6pPr lvl="5" algn="l" rtl="0">
              <a:lnSpc>
                <a:spcPct val="100000"/>
              </a:lnSpc>
              <a:spcBef>
                <a:spcPts val="0"/>
              </a:spcBef>
              <a:spcAft>
                <a:spcPts val="0"/>
              </a:spcAft>
              <a:buClr>
                <a:schemeClr val="dk1"/>
              </a:buClr>
              <a:buSzPts val="3000"/>
              <a:buFont typeface="Arial"/>
              <a:buNone/>
              <a:defRPr sz="4000" b="1">
                <a:solidFill>
                  <a:schemeClr val="dk1"/>
                </a:solidFill>
              </a:defRPr>
            </a:lvl6pPr>
            <a:lvl7pPr lvl="6" algn="l" rtl="0">
              <a:lnSpc>
                <a:spcPct val="100000"/>
              </a:lnSpc>
              <a:spcBef>
                <a:spcPts val="0"/>
              </a:spcBef>
              <a:spcAft>
                <a:spcPts val="0"/>
              </a:spcAft>
              <a:buClr>
                <a:schemeClr val="dk1"/>
              </a:buClr>
              <a:buSzPts val="3000"/>
              <a:buFont typeface="Arial"/>
              <a:buNone/>
              <a:defRPr sz="4000" b="1">
                <a:solidFill>
                  <a:schemeClr val="dk1"/>
                </a:solidFill>
              </a:defRPr>
            </a:lvl7pPr>
            <a:lvl8pPr lvl="7" algn="l" rtl="0">
              <a:lnSpc>
                <a:spcPct val="100000"/>
              </a:lnSpc>
              <a:spcBef>
                <a:spcPts val="0"/>
              </a:spcBef>
              <a:spcAft>
                <a:spcPts val="0"/>
              </a:spcAft>
              <a:buClr>
                <a:schemeClr val="dk1"/>
              </a:buClr>
              <a:buSzPts val="3000"/>
              <a:buFont typeface="Arial"/>
              <a:buNone/>
              <a:defRPr sz="4000" b="1">
                <a:solidFill>
                  <a:schemeClr val="dk1"/>
                </a:solidFill>
              </a:defRPr>
            </a:lvl8pPr>
            <a:lvl9pPr lvl="8" algn="l" rtl="0">
              <a:lnSpc>
                <a:spcPct val="100000"/>
              </a:lnSpc>
              <a:spcBef>
                <a:spcPts val="0"/>
              </a:spcBef>
              <a:spcAft>
                <a:spcPts val="0"/>
              </a:spcAft>
              <a:buClr>
                <a:schemeClr val="dk1"/>
              </a:buClr>
              <a:buSzPts val="3000"/>
              <a:buFont typeface="Arial"/>
              <a:buNone/>
              <a:defRPr sz="4000"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28534789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03C4082-D849-4F4C-9241-3A2A9187CE1F}" type="datetimeFigureOut">
              <a:rPr lang="en-US" smtClean="0"/>
              <a:t>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34BC88-8ADC-46C7-9287-24AAD658D588}" type="slidenum">
              <a:rPr lang="en-US" smtClean="0"/>
              <a:t>‹#›</a:t>
            </a:fld>
            <a:endParaRPr lang="en-US"/>
          </a:p>
        </p:txBody>
      </p:sp>
    </p:spTree>
    <p:extLst>
      <p:ext uri="{BB962C8B-B14F-4D97-AF65-F5344CB8AC3E}">
        <p14:creationId xmlns:p14="http://schemas.microsoft.com/office/powerpoint/2010/main" val="31644975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3C4082-D849-4F4C-9241-3A2A9187CE1F}" type="datetimeFigureOut">
              <a:rPr lang="en-US" smtClean="0"/>
              <a:t>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34BC88-8ADC-46C7-9287-24AAD658D588}" type="slidenum">
              <a:rPr lang="en-US" smtClean="0"/>
              <a:t>‹#›</a:t>
            </a:fld>
            <a:endParaRPr lang="en-US"/>
          </a:p>
        </p:txBody>
      </p:sp>
    </p:spTree>
    <p:extLst>
      <p:ext uri="{BB962C8B-B14F-4D97-AF65-F5344CB8AC3E}">
        <p14:creationId xmlns:p14="http://schemas.microsoft.com/office/powerpoint/2010/main" val="4243155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1 Blank slide with logo only" type="title">
  <p:cSld name="21 Blank slide with logo only">
    <p:bg>
      <p:bgPr>
        <a:noFill/>
        <a:effectLst/>
      </p:bgPr>
    </p:bg>
    <p:spTree>
      <p:nvGrpSpPr>
        <p:cNvPr id="1" name="Shape 25"/>
        <p:cNvGrpSpPr/>
        <p:nvPr/>
      </p:nvGrpSpPr>
      <p:grpSpPr>
        <a:xfrm>
          <a:off x="0" y="0"/>
          <a:ext cx="0" cy="0"/>
          <a:chOff x="0" y="0"/>
          <a:chExt cx="0" cy="0"/>
        </a:xfrm>
      </p:grpSpPr>
      <p:pic>
        <p:nvPicPr>
          <p:cNvPr id="26" name="Google Shape;26;p6" descr="ASU_Horiz_RGB_Digital_MaroonGold.png"/>
          <p:cNvPicPr preferRelativeResize="0"/>
          <p:nvPr/>
        </p:nvPicPr>
        <p:blipFill rotWithShape="1">
          <a:blip r:embed="rId2">
            <a:alphaModFix/>
          </a:blip>
          <a:srcRect r="57818"/>
          <a:stretch/>
        </p:blipFill>
        <p:spPr>
          <a:xfrm>
            <a:off x="10100195" y="5557469"/>
            <a:ext cx="1659933" cy="1092201"/>
          </a:xfrm>
          <a:prstGeom prst="rect">
            <a:avLst/>
          </a:prstGeom>
          <a:noFill/>
          <a:ln>
            <a:noFill/>
          </a:ln>
        </p:spPr>
      </p:pic>
    </p:spTree>
    <p:extLst>
      <p:ext uri="{BB962C8B-B14F-4D97-AF65-F5344CB8AC3E}">
        <p14:creationId xmlns:p14="http://schemas.microsoft.com/office/powerpoint/2010/main" val="1841143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1 Blank slide with logo only 1">
  <p:cSld name="21 Blank slide with logo only 1">
    <p:bg>
      <p:bgPr>
        <a:solidFill>
          <a:schemeClr val="dk1"/>
        </a:solidFill>
        <a:effectLst/>
      </p:bgPr>
    </p:bg>
    <p:spTree>
      <p:nvGrpSpPr>
        <p:cNvPr id="1" name="Shape 27"/>
        <p:cNvGrpSpPr/>
        <p:nvPr/>
      </p:nvGrpSpPr>
      <p:grpSpPr>
        <a:xfrm>
          <a:off x="0" y="0"/>
          <a:ext cx="0" cy="0"/>
          <a:chOff x="0" y="0"/>
          <a:chExt cx="0" cy="0"/>
        </a:xfrm>
      </p:grpSpPr>
      <p:pic>
        <p:nvPicPr>
          <p:cNvPr id="28" name="Google Shape;28;p7"/>
          <p:cNvPicPr preferRelativeResize="0"/>
          <p:nvPr/>
        </p:nvPicPr>
        <p:blipFill rotWithShape="1">
          <a:blip r:embed="rId2">
            <a:alphaModFix/>
          </a:blip>
          <a:srcRect/>
          <a:stretch/>
        </p:blipFill>
        <p:spPr>
          <a:xfrm>
            <a:off x="10054330" y="5589734"/>
            <a:ext cx="1875133" cy="1101500"/>
          </a:xfrm>
          <a:prstGeom prst="rect">
            <a:avLst/>
          </a:prstGeom>
          <a:noFill/>
          <a:ln>
            <a:noFill/>
          </a:ln>
        </p:spPr>
      </p:pic>
    </p:spTree>
    <p:extLst>
      <p:ext uri="{BB962C8B-B14F-4D97-AF65-F5344CB8AC3E}">
        <p14:creationId xmlns:p14="http://schemas.microsoft.com/office/powerpoint/2010/main" val="3973364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1 Title slide 2">
  <p:cSld name="21 Title slide 2">
    <p:spTree>
      <p:nvGrpSpPr>
        <p:cNvPr id="1" name="Shape 29"/>
        <p:cNvGrpSpPr/>
        <p:nvPr/>
      </p:nvGrpSpPr>
      <p:grpSpPr>
        <a:xfrm>
          <a:off x="0" y="0"/>
          <a:ext cx="0" cy="0"/>
          <a:chOff x="0" y="0"/>
          <a:chExt cx="0" cy="0"/>
        </a:xfrm>
      </p:grpSpPr>
    </p:spTree>
    <p:extLst>
      <p:ext uri="{BB962C8B-B14F-4D97-AF65-F5344CB8AC3E}">
        <p14:creationId xmlns:p14="http://schemas.microsoft.com/office/powerpoint/2010/main" val="826988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1 Agenda White Right Agenda">
  <p:cSld name="21 Agenda White Right Agenda">
    <p:spTree>
      <p:nvGrpSpPr>
        <p:cNvPr id="1" name="Shape 30"/>
        <p:cNvGrpSpPr/>
        <p:nvPr/>
      </p:nvGrpSpPr>
      <p:grpSpPr>
        <a:xfrm>
          <a:off x="0" y="0"/>
          <a:ext cx="0" cy="0"/>
          <a:chOff x="0" y="0"/>
          <a:chExt cx="0" cy="0"/>
        </a:xfrm>
      </p:grpSpPr>
      <p:sp>
        <p:nvSpPr>
          <p:cNvPr id="31" name="Google Shape;31;p9"/>
          <p:cNvSpPr txBox="1">
            <a:spLocks noGrp="1"/>
          </p:cNvSpPr>
          <p:nvPr>
            <p:ph type="title"/>
          </p:nvPr>
        </p:nvSpPr>
        <p:spPr>
          <a:xfrm>
            <a:off x="562556" y="3047200"/>
            <a:ext cx="3903200" cy="7636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4000">
                <a:highlight>
                  <a:schemeClr val="accent1"/>
                </a:highlight>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r>
              <a:rPr lang="en-US"/>
              <a:t>Click to edit Master title style</a:t>
            </a:r>
            <a:endParaRPr/>
          </a:p>
        </p:txBody>
      </p:sp>
      <p:sp>
        <p:nvSpPr>
          <p:cNvPr id="32" name="Google Shape;32;p9"/>
          <p:cNvSpPr txBox="1">
            <a:spLocks noGrp="1"/>
          </p:cNvSpPr>
          <p:nvPr>
            <p:ph type="body" idx="1"/>
          </p:nvPr>
        </p:nvSpPr>
        <p:spPr>
          <a:xfrm>
            <a:off x="5450787" y="313167"/>
            <a:ext cx="5786800" cy="6217200"/>
          </a:xfrm>
          <a:prstGeom prst="rect">
            <a:avLst/>
          </a:prstGeom>
          <a:noFill/>
          <a:ln>
            <a:noFill/>
          </a:ln>
        </p:spPr>
        <p:txBody>
          <a:bodyPr spcFirstLastPara="1" wrap="square" lIns="91425" tIns="91425" rIns="91425" bIns="91425" anchor="ctr" anchorCtr="0">
            <a:noAutofit/>
          </a:bodyPr>
          <a:lstStyle>
            <a:lvl1pPr marL="609585" lvl="0" indent="-304792" algn="l" rtl="0">
              <a:lnSpc>
                <a:spcPct val="90000"/>
              </a:lnSpc>
              <a:spcBef>
                <a:spcPts val="0"/>
              </a:spcBef>
              <a:spcAft>
                <a:spcPts val="0"/>
              </a:spcAft>
              <a:buSzPts val="1200"/>
              <a:buNone/>
              <a:defRPr sz="1600"/>
            </a:lvl1pPr>
            <a:lvl2pPr marL="1219170" lvl="1" indent="-304792" algn="l" rtl="0">
              <a:lnSpc>
                <a:spcPct val="90000"/>
              </a:lnSpc>
              <a:spcBef>
                <a:spcPts val="0"/>
              </a:spcBef>
              <a:spcAft>
                <a:spcPts val="0"/>
              </a:spcAft>
              <a:buSzPts val="1400"/>
              <a:buNone/>
              <a:defRPr/>
            </a:lvl2pPr>
            <a:lvl3pPr marL="1828754" lvl="2" indent="-304792" algn="l" rtl="0">
              <a:lnSpc>
                <a:spcPct val="90000"/>
              </a:lnSpc>
              <a:spcBef>
                <a:spcPts val="0"/>
              </a:spcBef>
              <a:spcAft>
                <a:spcPts val="0"/>
              </a:spcAft>
              <a:buSzPts val="1400"/>
              <a:buNone/>
              <a:defRPr/>
            </a:lvl3pPr>
            <a:lvl4pPr marL="2438339" lvl="3" indent="-304792" algn="l" rtl="0">
              <a:lnSpc>
                <a:spcPct val="90000"/>
              </a:lnSpc>
              <a:spcBef>
                <a:spcPts val="0"/>
              </a:spcBef>
              <a:spcAft>
                <a:spcPts val="0"/>
              </a:spcAft>
              <a:buSzPts val="1400"/>
              <a:buNone/>
              <a:defRPr/>
            </a:lvl4pPr>
            <a:lvl5pPr marL="3047924" lvl="4" indent="-304792" algn="l" rtl="0">
              <a:lnSpc>
                <a:spcPct val="90000"/>
              </a:lnSpc>
              <a:spcBef>
                <a:spcPts val="0"/>
              </a:spcBef>
              <a:spcAft>
                <a:spcPts val="0"/>
              </a:spcAft>
              <a:buSzPts val="1400"/>
              <a:buNone/>
              <a:defRPr/>
            </a:lvl5pPr>
            <a:lvl6pPr marL="3657509" lvl="5" indent="-304792" algn="l" rtl="0">
              <a:lnSpc>
                <a:spcPct val="90000"/>
              </a:lnSpc>
              <a:spcBef>
                <a:spcPts val="0"/>
              </a:spcBef>
              <a:spcAft>
                <a:spcPts val="0"/>
              </a:spcAft>
              <a:buSzPts val="1400"/>
              <a:buNone/>
              <a:defRPr/>
            </a:lvl6pPr>
            <a:lvl7pPr marL="4267093" lvl="6" indent="-304792" algn="l" rtl="0">
              <a:lnSpc>
                <a:spcPct val="90000"/>
              </a:lnSpc>
              <a:spcBef>
                <a:spcPts val="0"/>
              </a:spcBef>
              <a:spcAft>
                <a:spcPts val="0"/>
              </a:spcAft>
              <a:buSzPts val="1400"/>
              <a:buNone/>
              <a:defRPr/>
            </a:lvl7pPr>
            <a:lvl8pPr marL="4876678" lvl="7" indent="-304792" algn="l" rtl="0">
              <a:lnSpc>
                <a:spcPct val="90000"/>
              </a:lnSpc>
              <a:spcBef>
                <a:spcPts val="0"/>
              </a:spcBef>
              <a:spcAft>
                <a:spcPts val="0"/>
              </a:spcAft>
              <a:buSzPts val="1400"/>
              <a:buNone/>
              <a:defRPr/>
            </a:lvl8pPr>
            <a:lvl9pPr marL="5486263" lvl="8" indent="-304792" algn="l" rtl="0">
              <a:lnSpc>
                <a:spcPct val="90000"/>
              </a:lnSpc>
              <a:spcBef>
                <a:spcPts val="0"/>
              </a:spcBef>
              <a:spcAft>
                <a:spcPts val="0"/>
              </a:spcAft>
              <a:buSzPts val="1400"/>
              <a:buNone/>
              <a:defRPr/>
            </a:lvl9pPr>
          </a:lstStyle>
          <a:p>
            <a:pPr lvl="0"/>
            <a:r>
              <a:rPr lang="en-US"/>
              <a:t>Edit Master text styles</a:t>
            </a:r>
          </a:p>
        </p:txBody>
      </p:sp>
      <p:cxnSp>
        <p:nvCxnSpPr>
          <p:cNvPr id="33" name="Google Shape;33;p9"/>
          <p:cNvCxnSpPr/>
          <p:nvPr/>
        </p:nvCxnSpPr>
        <p:spPr>
          <a:xfrm>
            <a:off x="4964907" y="2512400"/>
            <a:ext cx="0" cy="1840400"/>
          </a:xfrm>
          <a:prstGeom prst="straightConnector1">
            <a:avLst/>
          </a:prstGeom>
          <a:noFill/>
          <a:ln w="28575" cap="flat" cmpd="sng">
            <a:solidFill>
              <a:schemeClr val="accent1"/>
            </a:solidFill>
            <a:prstDash val="solid"/>
            <a:round/>
            <a:headEnd type="none" w="sm" len="sm"/>
            <a:tailEnd type="none" w="sm" len="sm"/>
          </a:ln>
        </p:spPr>
      </p:cxnSp>
    </p:spTree>
    <p:extLst>
      <p:ext uri="{BB962C8B-B14F-4D97-AF65-F5344CB8AC3E}">
        <p14:creationId xmlns:p14="http://schemas.microsoft.com/office/powerpoint/2010/main" val="663511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1 Blank">
  <p:cSld name="21 Blank">
    <p:bg>
      <p:bgPr>
        <a:noFill/>
        <a:effectLst/>
      </p:bgPr>
    </p:bg>
    <p:spTree>
      <p:nvGrpSpPr>
        <p:cNvPr id="1" name="Shape 34"/>
        <p:cNvGrpSpPr/>
        <p:nvPr/>
      </p:nvGrpSpPr>
      <p:grpSpPr>
        <a:xfrm>
          <a:off x="0" y="0"/>
          <a:ext cx="0" cy="0"/>
          <a:chOff x="0" y="0"/>
          <a:chExt cx="0" cy="0"/>
        </a:xfrm>
      </p:grpSpPr>
    </p:spTree>
    <p:extLst>
      <p:ext uri="{BB962C8B-B14F-4D97-AF65-F5344CB8AC3E}">
        <p14:creationId xmlns:p14="http://schemas.microsoft.com/office/powerpoint/2010/main" val="47896500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304800"/>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15533" y="1179000"/>
            <a:ext cx="11360800" cy="53744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 name="Google Shape;8;p1"/>
          <p:cNvSpPr txBox="1"/>
          <p:nvPr/>
        </p:nvSpPr>
        <p:spPr>
          <a:xfrm>
            <a:off x="9954465" y="6479177"/>
            <a:ext cx="1904000" cy="3048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Clr>
                <a:srgbClr val="000000"/>
              </a:buClr>
              <a:buSzPts val="400"/>
              <a:buFont typeface="Arial"/>
              <a:buNone/>
            </a:pPr>
            <a:r>
              <a:rPr lang="en" sz="533" b="0" i="0" u="none" strike="noStrike" cap="none">
                <a:solidFill>
                  <a:srgbClr val="B7B7B7"/>
                </a:solidFill>
                <a:latin typeface="Arial"/>
                <a:ea typeface="Arial"/>
                <a:cs typeface="Arial"/>
                <a:sym typeface="Arial"/>
              </a:rPr>
              <a:t>Copyright © 2021</a:t>
            </a:r>
            <a:r>
              <a:rPr lang="en" sz="533">
                <a:solidFill>
                  <a:srgbClr val="B7B7B7"/>
                </a:solidFill>
              </a:rPr>
              <a:t> </a:t>
            </a:r>
            <a:r>
              <a:rPr lang="en" sz="533" b="0" i="0" u="none" strike="noStrike" cap="none">
                <a:solidFill>
                  <a:srgbClr val="B7B7B7"/>
                </a:solidFill>
                <a:latin typeface="Arial"/>
                <a:ea typeface="Arial"/>
                <a:cs typeface="Arial"/>
                <a:sym typeface="Arial"/>
              </a:rPr>
              <a:t>Arizona Board of Regents</a:t>
            </a:r>
            <a:endParaRPr sz="533" b="0" i="0" u="none" strike="noStrike" cap="none">
              <a:solidFill>
                <a:srgbClr val="B7B7B7"/>
              </a:solidFill>
              <a:latin typeface="Arial"/>
              <a:ea typeface="Arial"/>
              <a:cs typeface="Arial"/>
              <a:sym typeface="Arial"/>
            </a:endParaRPr>
          </a:p>
        </p:txBody>
      </p:sp>
    </p:spTree>
    <p:extLst>
      <p:ext uri="{BB962C8B-B14F-4D97-AF65-F5344CB8AC3E}">
        <p14:creationId xmlns:p14="http://schemas.microsoft.com/office/powerpoint/2010/main" val="1911966234"/>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1" orient="horz" pos="1620">
          <p15:clr>
            <a:srgbClr val="EA4335"/>
          </p15:clr>
        </p15:guide>
        <p15:guide id="2" pos="2880">
          <p15:clr>
            <a:srgbClr val="EA4335"/>
          </p15:clr>
        </p15:guide>
        <p15:guide id="3" pos="196">
          <p15:clr>
            <a:srgbClr val="EA4335"/>
          </p15:clr>
        </p15:guide>
        <p15:guide id="4" pos="5564">
          <p15:clr>
            <a:srgbClr val="EA4335"/>
          </p15:clr>
        </p15:guide>
        <p15:guide id="5" orient="horz" pos="144">
          <p15:clr>
            <a:srgbClr val="EA4335"/>
          </p15:clr>
        </p15:guide>
        <p15:guide id="6" orient="horz" pos="89">
          <p15:clr>
            <a:srgbClr val="EA4335"/>
          </p15:clr>
        </p15:guide>
        <p15:guide id="7" pos="153">
          <p15:clr>
            <a:srgbClr val="EA4335"/>
          </p15:clr>
        </p15:guide>
        <p15:guide id="8" orient="horz" pos="3096">
          <p15:clr>
            <a:srgbClr val="EA4335"/>
          </p15:clr>
        </p15:guide>
        <p15:guide id="9" orient="horz" pos="199">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4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shivamb/netflix-shows/metadata" TargetMode="External"/><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Clustering Netflix data</a:t>
            </a:r>
          </a:p>
        </p:txBody>
      </p:sp>
      <p:sp>
        <p:nvSpPr>
          <p:cNvPr id="3" name="Subtitle 2"/>
          <p:cNvSpPr>
            <a:spLocks noGrp="1"/>
          </p:cNvSpPr>
          <p:nvPr>
            <p:ph type="subTitle" idx="1"/>
          </p:nvPr>
        </p:nvSpPr>
        <p:spPr/>
        <p:txBody>
          <a:bodyPr/>
          <a:lstStyle/>
          <a:p>
            <a:r>
              <a:rPr lang="en-US" dirty="0"/>
              <a:t>Presented by: Erica Quintana</a:t>
            </a:r>
          </a:p>
        </p:txBody>
      </p:sp>
      <p:sp>
        <p:nvSpPr>
          <p:cNvPr id="6" name="Rectangle 5"/>
          <p:cNvSpPr/>
          <p:nvPr/>
        </p:nvSpPr>
        <p:spPr>
          <a:xfrm>
            <a:off x="0" y="0"/>
            <a:ext cx="12192000" cy="505609"/>
          </a:xfrm>
          <a:prstGeom prst="rect">
            <a:avLst/>
          </a:prstGeom>
          <a:solidFill>
            <a:srgbClr val="415D82"/>
          </a:solidFill>
          <a:ln>
            <a:solidFill>
              <a:srgbClr val="4B3B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371112"/>
            <a:ext cx="12192000" cy="505609"/>
          </a:xfrm>
          <a:prstGeom prst="rect">
            <a:avLst/>
          </a:prstGeom>
          <a:solidFill>
            <a:srgbClr val="415D82"/>
          </a:solidFill>
          <a:ln>
            <a:solidFill>
              <a:srgbClr val="4B3B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8891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58A0FB2-E194-4BB6-8DDC-22C14E90130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0713" b="7445"/>
          <a:stretch/>
        </p:blipFill>
        <p:spPr>
          <a:xfrm>
            <a:off x="2322287" y="581577"/>
            <a:ext cx="9869714" cy="5897894"/>
          </a:xfrm>
        </p:spPr>
      </p:pic>
      <p:sp>
        <p:nvSpPr>
          <p:cNvPr id="2" name="Title 1"/>
          <p:cNvSpPr>
            <a:spLocks noGrp="1"/>
          </p:cNvSpPr>
          <p:nvPr>
            <p:ph type="title"/>
          </p:nvPr>
        </p:nvSpPr>
        <p:spPr>
          <a:xfrm>
            <a:off x="216119" y="2040193"/>
            <a:ext cx="1950230" cy="2197979"/>
          </a:xfrm>
        </p:spPr>
        <p:txBody>
          <a:bodyPr/>
          <a:lstStyle/>
          <a:p>
            <a:r>
              <a:rPr lang="en-US" sz="3200" dirty="0"/>
              <a:t>Content by Rating Category</a:t>
            </a:r>
          </a:p>
        </p:txBody>
      </p:sp>
      <p:sp>
        <p:nvSpPr>
          <p:cNvPr id="6" name="Rectangle 5"/>
          <p:cNvSpPr/>
          <p:nvPr/>
        </p:nvSpPr>
        <p:spPr>
          <a:xfrm>
            <a:off x="0" y="-8148"/>
            <a:ext cx="12192000" cy="505609"/>
          </a:xfrm>
          <a:prstGeom prst="rect">
            <a:avLst/>
          </a:prstGeom>
          <a:solidFill>
            <a:srgbClr val="415D82"/>
          </a:solidFill>
          <a:ln>
            <a:solidFill>
              <a:srgbClr val="4B3B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384298"/>
            <a:ext cx="12192000" cy="505609"/>
          </a:xfrm>
          <a:prstGeom prst="rect">
            <a:avLst/>
          </a:prstGeom>
          <a:solidFill>
            <a:srgbClr val="415D82"/>
          </a:solidFill>
          <a:ln>
            <a:solidFill>
              <a:srgbClr val="4B3B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39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00" y="530707"/>
            <a:ext cx="11360800" cy="763600"/>
          </a:xfrm>
        </p:spPr>
        <p:txBody>
          <a:bodyPr/>
          <a:lstStyle/>
          <a:p>
            <a:r>
              <a:rPr lang="en-US" sz="4000" dirty="0"/>
              <a:t>Dimensionality Reduction PCA attempt 1</a:t>
            </a:r>
          </a:p>
        </p:txBody>
      </p:sp>
      <p:pic>
        <p:nvPicPr>
          <p:cNvPr id="5" name="Content Placeholder 4">
            <a:extLst>
              <a:ext uri="{FF2B5EF4-FFF2-40B4-BE49-F238E27FC236}">
                <a16:creationId xmlns:a16="http://schemas.microsoft.com/office/drawing/2014/main" id="{0748BC97-EB94-4D9D-8B70-DCC89D2396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2312" y="2538415"/>
            <a:ext cx="7269230" cy="3631350"/>
          </a:xfrm>
        </p:spPr>
      </p:pic>
      <p:sp>
        <p:nvSpPr>
          <p:cNvPr id="6" name="Rectangle 5"/>
          <p:cNvSpPr/>
          <p:nvPr/>
        </p:nvSpPr>
        <p:spPr>
          <a:xfrm>
            <a:off x="0" y="0"/>
            <a:ext cx="12192000" cy="505609"/>
          </a:xfrm>
          <a:prstGeom prst="rect">
            <a:avLst/>
          </a:prstGeom>
          <a:solidFill>
            <a:srgbClr val="415D82"/>
          </a:solidFill>
          <a:ln>
            <a:solidFill>
              <a:srgbClr val="4B3B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384298"/>
            <a:ext cx="12192000" cy="505609"/>
          </a:xfrm>
          <a:prstGeom prst="rect">
            <a:avLst/>
          </a:prstGeom>
          <a:solidFill>
            <a:srgbClr val="415D82"/>
          </a:solidFill>
          <a:ln>
            <a:solidFill>
              <a:srgbClr val="4B3B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56663536-008D-437F-8BEE-17AA3F50F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600" y="1381679"/>
            <a:ext cx="4282811" cy="1668925"/>
          </a:xfrm>
          <a:prstGeom prst="rect">
            <a:avLst/>
          </a:prstGeom>
        </p:spPr>
      </p:pic>
    </p:spTree>
    <p:extLst>
      <p:ext uri="{BB962C8B-B14F-4D97-AF65-F5344CB8AC3E}">
        <p14:creationId xmlns:p14="http://schemas.microsoft.com/office/powerpoint/2010/main" val="2521423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00" y="530707"/>
            <a:ext cx="11360800" cy="763600"/>
          </a:xfrm>
        </p:spPr>
        <p:txBody>
          <a:bodyPr/>
          <a:lstStyle/>
          <a:p>
            <a:r>
              <a:rPr lang="en-US" sz="4000" dirty="0"/>
              <a:t>Dimensionality Reduction PCA attempt 2</a:t>
            </a:r>
          </a:p>
        </p:txBody>
      </p:sp>
      <p:pic>
        <p:nvPicPr>
          <p:cNvPr id="5" name="Content Placeholder 4">
            <a:extLst>
              <a:ext uri="{FF2B5EF4-FFF2-40B4-BE49-F238E27FC236}">
                <a16:creationId xmlns:a16="http://schemas.microsoft.com/office/drawing/2014/main" id="{ECB929A8-015F-41B0-9C47-B540C16F69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05932" y="2596288"/>
            <a:ext cx="7269230" cy="3631350"/>
          </a:xfrm>
        </p:spPr>
      </p:pic>
      <p:sp>
        <p:nvSpPr>
          <p:cNvPr id="6" name="Rectangle 5"/>
          <p:cNvSpPr/>
          <p:nvPr/>
        </p:nvSpPr>
        <p:spPr>
          <a:xfrm>
            <a:off x="0" y="0"/>
            <a:ext cx="12192000" cy="505609"/>
          </a:xfrm>
          <a:prstGeom prst="rect">
            <a:avLst/>
          </a:prstGeom>
          <a:solidFill>
            <a:srgbClr val="415D82"/>
          </a:solidFill>
          <a:ln>
            <a:solidFill>
              <a:srgbClr val="4B3B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384298"/>
            <a:ext cx="12192000" cy="505609"/>
          </a:xfrm>
          <a:prstGeom prst="rect">
            <a:avLst/>
          </a:prstGeom>
          <a:solidFill>
            <a:srgbClr val="415D82"/>
          </a:solidFill>
          <a:ln>
            <a:solidFill>
              <a:srgbClr val="4B3B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B738D6A-CE37-4497-A51D-F53C7957E0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600" y="1402477"/>
            <a:ext cx="4138019" cy="1676545"/>
          </a:xfrm>
          <a:prstGeom prst="rect">
            <a:avLst/>
          </a:prstGeom>
        </p:spPr>
      </p:pic>
    </p:spTree>
    <p:extLst>
      <p:ext uri="{BB962C8B-B14F-4D97-AF65-F5344CB8AC3E}">
        <p14:creationId xmlns:p14="http://schemas.microsoft.com/office/powerpoint/2010/main" val="21813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00" y="530707"/>
            <a:ext cx="11360800" cy="763600"/>
          </a:xfrm>
        </p:spPr>
        <p:txBody>
          <a:bodyPr/>
          <a:lstStyle/>
          <a:p>
            <a:r>
              <a:rPr lang="en-US" sz="4000" dirty="0"/>
              <a:t>Dimensionality Reduction t-SNE attempts 1-6</a:t>
            </a:r>
          </a:p>
        </p:txBody>
      </p:sp>
      <p:sp>
        <p:nvSpPr>
          <p:cNvPr id="6" name="Rectangle 5"/>
          <p:cNvSpPr/>
          <p:nvPr/>
        </p:nvSpPr>
        <p:spPr>
          <a:xfrm>
            <a:off x="0" y="0"/>
            <a:ext cx="12192000" cy="505609"/>
          </a:xfrm>
          <a:prstGeom prst="rect">
            <a:avLst/>
          </a:prstGeom>
          <a:solidFill>
            <a:srgbClr val="415D82"/>
          </a:solidFill>
          <a:ln>
            <a:solidFill>
              <a:srgbClr val="4B3B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384298"/>
            <a:ext cx="12192000" cy="505609"/>
          </a:xfrm>
          <a:prstGeom prst="rect">
            <a:avLst/>
          </a:prstGeom>
          <a:solidFill>
            <a:srgbClr val="415D82"/>
          </a:solidFill>
          <a:ln>
            <a:solidFill>
              <a:srgbClr val="4B3B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Content Placeholder 21">
            <a:extLst>
              <a:ext uri="{FF2B5EF4-FFF2-40B4-BE49-F238E27FC236}">
                <a16:creationId xmlns:a16="http://schemas.microsoft.com/office/drawing/2014/main" id="{89FCB704-E538-4690-B5A5-640858E861A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5600" y="1319405"/>
            <a:ext cx="3496419" cy="1746639"/>
          </a:xfrm>
        </p:spPr>
      </p:pic>
      <p:sp>
        <p:nvSpPr>
          <p:cNvPr id="23" name="TextBox 22">
            <a:extLst>
              <a:ext uri="{FF2B5EF4-FFF2-40B4-BE49-F238E27FC236}">
                <a16:creationId xmlns:a16="http://schemas.microsoft.com/office/drawing/2014/main" id="{3B6D2B22-CEC4-4D14-9CD5-24F4D2202984}"/>
              </a:ext>
            </a:extLst>
          </p:cNvPr>
          <p:cNvSpPr txBox="1"/>
          <p:nvPr/>
        </p:nvSpPr>
        <p:spPr>
          <a:xfrm>
            <a:off x="415600" y="1319405"/>
            <a:ext cx="521949" cy="461665"/>
          </a:xfrm>
          <a:prstGeom prst="rect">
            <a:avLst/>
          </a:prstGeom>
          <a:noFill/>
        </p:spPr>
        <p:txBody>
          <a:bodyPr wrap="square" rtlCol="0">
            <a:spAutoFit/>
          </a:bodyPr>
          <a:lstStyle/>
          <a:p>
            <a:r>
              <a:rPr lang="en-US" sz="2400" dirty="0"/>
              <a:t>1</a:t>
            </a:r>
            <a:endParaRPr lang="en-US" dirty="0"/>
          </a:p>
        </p:txBody>
      </p:sp>
      <p:pic>
        <p:nvPicPr>
          <p:cNvPr id="25" name="Picture 24">
            <a:extLst>
              <a:ext uri="{FF2B5EF4-FFF2-40B4-BE49-F238E27FC236}">
                <a16:creationId xmlns:a16="http://schemas.microsoft.com/office/drawing/2014/main" id="{C459F157-33FF-4D28-9A43-3688FA71BF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89897" y="1321109"/>
            <a:ext cx="3493008" cy="1744935"/>
          </a:xfrm>
          <a:prstGeom prst="rect">
            <a:avLst/>
          </a:prstGeom>
        </p:spPr>
      </p:pic>
      <p:sp>
        <p:nvSpPr>
          <p:cNvPr id="26" name="TextBox 25">
            <a:extLst>
              <a:ext uri="{FF2B5EF4-FFF2-40B4-BE49-F238E27FC236}">
                <a16:creationId xmlns:a16="http://schemas.microsoft.com/office/drawing/2014/main" id="{3B430EF8-6E7A-44A0-BE1B-1154F48A282C}"/>
              </a:ext>
            </a:extLst>
          </p:cNvPr>
          <p:cNvSpPr txBox="1"/>
          <p:nvPr/>
        </p:nvSpPr>
        <p:spPr>
          <a:xfrm>
            <a:off x="4616330" y="1332316"/>
            <a:ext cx="521949" cy="461665"/>
          </a:xfrm>
          <a:prstGeom prst="rect">
            <a:avLst/>
          </a:prstGeom>
          <a:noFill/>
        </p:spPr>
        <p:txBody>
          <a:bodyPr wrap="square" rtlCol="0">
            <a:spAutoFit/>
          </a:bodyPr>
          <a:lstStyle/>
          <a:p>
            <a:r>
              <a:rPr lang="en-US" sz="2400" dirty="0"/>
              <a:t>2</a:t>
            </a:r>
            <a:endParaRPr lang="en-US" dirty="0"/>
          </a:p>
        </p:txBody>
      </p:sp>
      <p:pic>
        <p:nvPicPr>
          <p:cNvPr id="28" name="Picture 27">
            <a:extLst>
              <a:ext uri="{FF2B5EF4-FFF2-40B4-BE49-F238E27FC236}">
                <a16:creationId xmlns:a16="http://schemas.microsoft.com/office/drawing/2014/main" id="{839CC866-195B-4EF6-A92D-1AA1B9CDEB6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60782" y="1319405"/>
            <a:ext cx="3584448" cy="1790614"/>
          </a:xfrm>
          <a:prstGeom prst="rect">
            <a:avLst/>
          </a:prstGeom>
        </p:spPr>
      </p:pic>
      <p:sp>
        <p:nvSpPr>
          <p:cNvPr id="29" name="TextBox 28">
            <a:extLst>
              <a:ext uri="{FF2B5EF4-FFF2-40B4-BE49-F238E27FC236}">
                <a16:creationId xmlns:a16="http://schemas.microsoft.com/office/drawing/2014/main" id="{200B47EB-7BAE-43E4-A5A9-3936D029F94A}"/>
              </a:ext>
            </a:extLst>
          </p:cNvPr>
          <p:cNvSpPr txBox="1"/>
          <p:nvPr/>
        </p:nvSpPr>
        <p:spPr>
          <a:xfrm>
            <a:off x="8644495" y="1332316"/>
            <a:ext cx="521949" cy="461665"/>
          </a:xfrm>
          <a:prstGeom prst="rect">
            <a:avLst/>
          </a:prstGeom>
          <a:noFill/>
        </p:spPr>
        <p:txBody>
          <a:bodyPr wrap="square" rtlCol="0">
            <a:spAutoFit/>
          </a:bodyPr>
          <a:lstStyle/>
          <a:p>
            <a:r>
              <a:rPr lang="en-US" sz="2400" dirty="0"/>
              <a:t>3</a:t>
            </a:r>
            <a:endParaRPr lang="en-US" dirty="0"/>
          </a:p>
        </p:txBody>
      </p:sp>
      <p:pic>
        <p:nvPicPr>
          <p:cNvPr id="31" name="Picture 30">
            <a:extLst>
              <a:ext uri="{FF2B5EF4-FFF2-40B4-BE49-F238E27FC236}">
                <a16:creationId xmlns:a16="http://schemas.microsoft.com/office/drawing/2014/main" id="{E8DFFD55-FFA4-4A41-8B55-44F1C217B93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9925" y="3789145"/>
            <a:ext cx="3584448" cy="1790614"/>
          </a:xfrm>
          <a:prstGeom prst="rect">
            <a:avLst/>
          </a:prstGeom>
        </p:spPr>
      </p:pic>
      <p:sp>
        <p:nvSpPr>
          <p:cNvPr id="32" name="TextBox 31">
            <a:extLst>
              <a:ext uri="{FF2B5EF4-FFF2-40B4-BE49-F238E27FC236}">
                <a16:creationId xmlns:a16="http://schemas.microsoft.com/office/drawing/2014/main" id="{28872EB5-FD27-4913-95A1-B75749714CA5}"/>
              </a:ext>
            </a:extLst>
          </p:cNvPr>
          <p:cNvSpPr txBox="1"/>
          <p:nvPr/>
        </p:nvSpPr>
        <p:spPr>
          <a:xfrm>
            <a:off x="415600" y="3788687"/>
            <a:ext cx="521949" cy="461665"/>
          </a:xfrm>
          <a:prstGeom prst="rect">
            <a:avLst/>
          </a:prstGeom>
          <a:noFill/>
        </p:spPr>
        <p:txBody>
          <a:bodyPr wrap="square" rtlCol="0">
            <a:spAutoFit/>
          </a:bodyPr>
          <a:lstStyle/>
          <a:p>
            <a:r>
              <a:rPr lang="en-US" sz="2400" dirty="0"/>
              <a:t>4</a:t>
            </a:r>
            <a:endParaRPr lang="en-US" dirty="0"/>
          </a:p>
        </p:txBody>
      </p:sp>
      <p:pic>
        <p:nvPicPr>
          <p:cNvPr id="34" name="Picture 33">
            <a:extLst>
              <a:ext uri="{FF2B5EF4-FFF2-40B4-BE49-F238E27FC236}">
                <a16:creationId xmlns:a16="http://schemas.microsoft.com/office/drawing/2014/main" id="{3477D533-77C4-4EE7-B735-CFA485E9ECB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55546" y="3816357"/>
            <a:ext cx="3584448" cy="1790614"/>
          </a:xfrm>
          <a:prstGeom prst="rect">
            <a:avLst/>
          </a:prstGeom>
        </p:spPr>
      </p:pic>
      <p:sp>
        <p:nvSpPr>
          <p:cNvPr id="35" name="TextBox 34">
            <a:extLst>
              <a:ext uri="{FF2B5EF4-FFF2-40B4-BE49-F238E27FC236}">
                <a16:creationId xmlns:a16="http://schemas.microsoft.com/office/drawing/2014/main" id="{5AC7A8E0-5965-419B-A156-6114B5180E8B}"/>
              </a:ext>
            </a:extLst>
          </p:cNvPr>
          <p:cNvSpPr txBox="1"/>
          <p:nvPr/>
        </p:nvSpPr>
        <p:spPr>
          <a:xfrm>
            <a:off x="4650836" y="3788687"/>
            <a:ext cx="521949" cy="461665"/>
          </a:xfrm>
          <a:prstGeom prst="rect">
            <a:avLst/>
          </a:prstGeom>
          <a:noFill/>
        </p:spPr>
        <p:txBody>
          <a:bodyPr wrap="square" rtlCol="0">
            <a:spAutoFit/>
          </a:bodyPr>
          <a:lstStyle/>
          <a:p>
            <a:r>
              <a:rPr lang="en-US" sz="2400" dirty="0"/>
              <a:t>5</a:t>
            </a:r>
            <a:endParaRPr lang="en-US" dirty="0"/>
          </a:p>
        </p:txBody>
      </p:sp>
      <p:pic>
        <p:nvPicPr>
          <p:cNvPr id="37" name="Picture 36">
            <a:extLst>
              <a:ext uri="{FF2B5EF4-FFF2-40B4-BE49-F238E27FC236}">
                <a16:creationId xmlns:a16="http://schemas.microsoft.com/office/drawing/2014/main" id="{0F7D12E4-E211-4081-B6F5-5F51A967622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83521" y="3812375"/>
            <a:ext cx="3584448" cy="1790614"/>
          </a:xfrm>
          <a:prstGeom prst="rect">
            <a:avLst/>
          </a:prstGeom>
        </p:spPr>
      </p:pic>
      <p:sp>
        <p:nvSpPr>
          <p:cNvPr id="38" name="TextBox 37">
            <a:extLst>
              <a:ext uri="{FF2B5EF4-FFF2-40B4-BE49-F238E27FC236}">
                <a16:creationId xmlns:a16="http://schemas.microsoft.com/office/drawing/2014/main" id="{53A9499B-53C3-44BD-B87C-7554BD7EC188}"/>
              </a:ext>
            </a:extLst>
          </p:cNvPr>
          <p:cNvSpPr txBox="1"/>
          <p:nvPr/>
        </p:nvSpPr>
        <p:spPr>
          <a:xfrm>
            <a:off x="8644495" y="3788687"/>
            <a:ext cx="521949" cy="461665"/>
          </a:xfrm>
          <a:prstGeom prst="rect">
            <a:avLst/>
          </a:prstGeom>
          <a:noFill/>
        </p:spPr>
        <p:txBody>
          <a:bodyPr wrap="square" rtlCol="0">
            <a:spAutoFit/>
          </a:bodyPr>
          <a:lstStyle/>
          <a:p>
            <a:r>
              <a:rPr lang="en-US" sz="2400" dirty="0"/>
              <a:t>6</a:t>
            </a:r>
            <a:endParaRPr lang="en-US" dirty="0"/>
          </a:p>
        </p:txBody>
      </p:sp>
    </p:spTree>
    <p:extLst>
      <p:ext uri="{BB962C8B-B14F-4D97-AF65-F5344CB8AC3E}">
        <p14:creationId xmlns:p14="http://schemas.microsoft.com/office/powerpoint/2010/main" val="3912336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505609"/>
          </a:xfrm>
          <a:prstGeom prst="rect">
            <a:avLst/>
          </a:prstGeom>
          <a:solidFill>
            <a:srgbClr val="415D82"/>
          </a:solidFill>
          <a:ln>
            <a:solidFill>
              <a:srgbClr val="4B3B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7" y="6411195"/>
            <a:ext cx="12192000" cy="505609"/>
          </a:xfrm>
          <a:prstGeom prst="rect">
            <a:avLst/>
          </a:prstGeom>
          <a:solidFill>
            <a:srgbClr val="415D82"/>
          </a:solidFill>
          <a:ln>
            <a:solidFill>
              <a:srgbClr val="4B3B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0F7F1085-545C-464C-8491-4ABA281BB450}"/>
              </a:ext>
            </a:extLst>
          </p:cNvPr>
          <p:cNvSpPr>
            <a:spLocks noGrp="1"/>
          </p:cNvSpPr>
          <p:nvPr>
            <p:ph type="title"/>
          </p:nvPr>
        </p:nvSpPr>
        <p:spPr>
          <a:xfrm>
            <a:off x="241429" y="587829"/>
            <a:ext cx="11360800" cy="763600"/>
          </a:xfrm>
        </p:spPr>
        <p:txBody>
          <a:bodyPr/>
          <a:lstStyle/>
          <a:p>
            <a:r>
              <a:rPr lang="en-US" sz="4000" dirty="0"/>
              <a:t>Dimensionality reduction choice</a:t>
            </a:r>
          </a:p>
        </p:txBody>
      </p:sp>
      <p:sp>
        <p:nvSpPr>
          <p:cNvPr id="10" name="Content Placeholder 2">
            <a:extLst>
              <a:ext uri="{FF2B5EF4-FFF2-40B4-BE49-F238E27FC236}">
                <a16:creationId xmlns:a16="http://schemas.microsoft.com/office/drawing/2014/main" id="{BC4E971B-6712-4D60-837F-B7DC2D8826FE}"/>
              </a:ext>
            </a:extLst>
          </p:cNvPr>
          <p:cNvSpPr>
            <a:spLocks noGrp="1"/>
          </p:cNvSpPr>
          <p:nvPr>
            <p:ph idx="1"/>
          </p:nvPr>
        </p:nvSpPr>
        <p:spPr>
          <a:xfrm>
            <a:off x="415533" y="1818564"/>
            <a:ext cx="11360800" cy="5374400"/>
          </a:xfrm>
        </p:spPr>
        <p:txBody>
          <a:bodyPr/>
          <a:lstStyle/>
          <a:p>
            <a:pPr marL="228600" indent="0"/>
            <a:r>
              <a:rPr lang="en-US" sz="2800" dirty="0"/>
              <a:t>Since there is no known correct answer for this particular dataset, I chose to proceed with the PCA attempt 1 since it resulted in fairly clear separation.</a:t>
            </a:r>
          </a:p>
        </p:txBody>
      </p:sp>
    </p:spTree>
    <p:extLst>
      <p:ext uri="{BB962C8B-B14F-4D97-AF65-F5344CB8AC3E}">
        <p14:creationId xmlns:p14="http://schemas.microsoft.com/office/powerpoint/2010/main" val="1413858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505609"/>
          </a:xfrm>
          <a:prstGeom prst="rect">
            <a:avLst/>
          </a:prstGeom>
          <a:solidFill>
            <a:srgbClr val="415D82"/>
          </a:solidFill>
          <a:ln>
            <a:solidFill>
              <a:srgbClr val="4B3B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7" y="6411195"/>
            <a:ext cx="12192000" cy="505609"/>
          </a:xfrm>
          <a:prstGeom prst="rect">
            <a:avLst/>
          </a:prstGeom>
          <a:solidFill>
            <a:srgbClr val="415D82"/>
          </a:solidFill>
          <a:ln>
            <a:solidFill>
              <a:srgbClr val="4B3B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0F7F1085-545C-464C-8491-4ABA281BB450}"/>
              </a:ext>
            </a:extLst>
          </p:cNvPr>
          <p:cNvSpPr>
            <a:spLocks noGrp="1"/>
          </p:cNvSpPr>
          <p:nvPr>
            <p:ph type="title"/>
          </p:nvPr>
        </p:nvSpPr>
        <p:spPr>
          <a:xfrm>
            <a:off x="241429" y="587829"/>
            <a:ext cx="11360800" cy="763600"/>
          </a:xfrm>
        </p:spPr>
        <p:txBody>
          <a:bodyPr/>
          <a:lstStyle/>
          <a:p>
            <a:r>
              <a:rPr lang="en-US" sz="3200" dirty="0"/>
              <a:t>Clustering models attempted</a:t>
            </a:r>
          </a:p>
        </p:txBody>
      </p:sp>
      <p:sp>
        <p:nvSpPr>
          <p:cNvPr id="2" name="TextBox 1">
            <a:extLst>
              <a:ext uri="{FF2B5EF4-FFF2-40B4-BE49-F238E27FC236}">
                <a16:creationId xmlns:a16="http://schemas.microsoft.com/office/drawing/2014/main" id="{182ACE5F-6596-4863-801F-7DB22D7DFCB0}"/>
              </a:ext>
            </a:extLst>
          </p:cNvPr>
          <p:cNvSpPr txBox="1"/>
          <p:nvPr/>
        </p:nvSpPr>
        <p:spPr>
          <a:xfrm>
            <a:off x="241429" y="2101668"/>
            <a:ext cx="11152286" cy="1384995"/>
          </a:xfrm>
          <a:prstGeom prst="rect">
            <a:avLst/>
          </a:prstGeom>
          <a:noFill/>
        </p:spPr>
        <p:txBody>
          <a:bodyPr wrap="square" rtlCol="0">
            <a:spAutoFit/>
          </a:bodyPr>
          <a:lstStyle/>
          <a:p>
            <a:pPr marL="457200" indent="-457200">
              <a:buFont typeface="Arial" panose="020B0604020202020204" pitchFamily="34" charset="0"/>
              <a:buChar char="•"/>
            </a:pPr>
            <a:r>
              <a:rPr lang="en-US" sz="2800" dirty="0"/>
              <a:t>K-means</a:t>
            </a:r>
          </a:p>
          <a:p>
            <a:pPr marL="457200" indent="-457200">
              <a:buFont typeface="Arial" panose="020B0604020202020204" pitchFamily="34" charset="0"/>
              <a:buChar char="•"/>
            </a:pPr>
            <a:r>
              <a:rPr lang="en-US" sz="2800" dirty="0"/>
              <a:t>Hierarchical</a:t>
            </a:r>
          </a:p>
          <a:p>
            <a:pPr marL="457200" indent="-457200">
              <a:buFont typeface="Arial" panose="020B0604020202020204" pitchFamily="34" charset="0"/>
              <a:buChar char="•"/>
            </a:pPr>
            <a:r>
              <a:rPr lang="en-US" sz="2800" dirty="0"/>
              <a:t>Gaussian Mixture Model</a:t>
            </a:r>
          </a:p>
        </p:txBody>
      </p:sp>
    </p:spTree>
    <p:extLst>
      <p:ext uri="{BB962C8B-B14F-4D97-AF65-F5344CB8AC3E}">
        <p14:creationId xmlns:p14="http://schemas.microsoft.com/office/powerpoint/2010/main" val="443937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505609"/>
          </a:xfrm>
          <a:prstGeom prst="rect">
            <a:avLst/>
          </a:prstGeom>
          <a:solidFill>
            <a:srgbClr val="415D82"/>
          </a:solidFill>
          <a:ln>
            <a:solidFill>
              <a:srgbClr val="4B3B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7" y="6411195"/>
            <a:ext cx="12192000" cy="505609"/>
          </a:xfrm>
          <a:prstGeom prst="rect">
            <a:avLst/>
          </a:prstGeom>
          <a:solidFill>
            <a:srgbClr val="415D82"/>
          </a:solidFill>
          <a:ln>
            <a:solidFill>
              <a:srgbClr val="4B3B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0F7F1085-545C-464C-8491-4ABA281BB450}"/>
              </a:ext>
            </a:extLst>
          </p:cNvPr>
          <p:cNvSpPr>
            <a:spLocks noGrp="1"/>
          </p:cNvSpPr>
          <p:nvPr>
            <p:ph type="title"/>
          </p:nvPr>
        </p:nvSpPr>
        <p:spPr>
          <a:xfrm>
            <a:off x="241429" y="587829"/>
            <a:ext cx="11360800" cy="763600"/>
          </a:xfrm>
        </p:spPr>
        <p:txBody>
          <a:bodyPr/>
          <a:lstStyle/>
          <a:p>
            <a:r>
              <a:rPr lang="en-US" sz="3200" dirty="0"/>
              <a:t>Clustering model results</a:t>
            </a:r>
          </a:p>
        </p:txBody>
      </p:sp>
      <p:sp>
        <p:nvSpPr>
          <p:cNvPr id="2" name="TextBox 1">
            <a:extLst>
              <a:ext uri="{FF2B5EF4-FFF2-40B4-BE49-F238E27FC236}">
                <a16:creationId xmlns:a16="http://schemas.microsoft.com/office/drawing/2014/main" id="{182ACE5F-6596-4863-801F-7DB22D7DFCB0}"/>
              </a:ext>
            </a:extLst>
          </p:cNvPr>
          <p:cNvSpPr txBox="1"/>
          <p:nvPr/>
        </p:nvSpPr>
        <p:spPr>
          <a:xfrm>
            <a:off x="241429" y="2101668"/>
            <a:ext cx="11152286" cy="3108543"/>
          </a:xfrm>
          <a:prstGeom prst="rect">
            <a:avLst/>
          </a:prstGeom>
          <a:noFill/>
        </p:spPr>
        <p:txBody>
          <a:bodyPr wrap="square" rtlCol="0">
            <a:spAutoFit/>
          </a:bodyPr>
          <a:lstStyle/>
          <a:p>
            <a:pPr marL="457200" indent="-457200">
              <a:buFont typeface="Arial" panose="020B0604020202020204" pitchFamily="34" charset="0"/>
              <a:buChar char="•"/>
            </a:pPr>
            <a:r>
              <a:rPr lang="en-US" sz="2800" dirty="0"/>
              <a:t>K-means with 7 clusters. Silhouette score: 0.6413103844596718</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Hierarchical with 7 clusters. Silhouette score: 0.6402313271357205</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Gaussian Mixture Model with 8 clusters. Silhouette score: 0.6280399133028505</a:t>
            </a:r>
          </a:p>
        </p:txBody>
      </p:sp>
    </p:spTree>
    <p:extLst>
      <p:ext uri="{BB962C8B-B14F-4D97-AF65-F5344CB8AC3E}">
        <p14:creationId xmlns:p14="http://schemas.microsoft.com/office/powerpoint/2010/main" val="4177100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502" y="415400"/>
            <a:ext cx="11360800" cy="763600"/>
          </a:xfrm>
        </p:spPr>
        <p:txBody>
          <a:bodyPr/>
          <a:lstStyle/>
          <a:p>
            <a:pPr algn="ctr"/>
            <a:r>
              <a:rPr lang="en-US" sz="4000" dirty="0"/>
              <a:t>Recommendations</a:t>
            </a:r>
          </a:p>
        </p:txBody>
      </p:sp>
      <p:sp>
        <p:nvSpPr>
          <p:cNvPr id="5" name="Rectangle 4"/>
          <p:cNvSpPr/>
          <p:nvPr/>
        </p:nvSpPr>
        <p:spPr>
          <a:xfrm>
            <a:off x="0" y="0"/>
            <a:ext cx="12192000" cy="505609"/>
          </a:xfrm>
          <a:prstGeom prst="rect">
            <a:avLst/>
          </a:prstGeom>
          <a:solidFill>
            <a:srgbClr val="415D82"/>
          </a:solidFill>
          <a:ln>
            <a:solidFill>
              <a:srgbClr val="4B3B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 name="Rectangle 5"/>
          <p:cNvSpPr/>
          <p:nvPr/>
        </p:nvSpPr>
        <p:spPr>
          <a:xfrm>
            <a:off x="-27098" y="6352391"/>
            <a:ext cx="12192000" cy="505609"/>
          </a:xfrm>
          <a:prstGeom prst="rect">
            <a:avLst/>
          </a:prstGeom>
          <a:solidFill>
            <a:srgbClr val="415D82"/>
          </a:solidFill>
          <a:ln>
            <a:solidFill>
              <a:srgbClr val="4B3B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15600" y="1894737"/>
            <a:ext cx="11360800" cy="4742829"/>
          </a:xfrm>
        </p:spPr>
        <p:txBody>
          <a:bodyPr/>
          <a:lstStyle/>
          <a:p>
            <a:pPr marL="514350" indent="-285750">
              <a:buSzPct val="100000"/>
              <a:buFont typeface="Arial" panose="020B0604020202020204" pitchFamily="34" charset="0"/>
              <a:buChar char="•"/>
            </a:pPr>
            <a:r>
              <a:rPr lang="en-US" sz="3000" dirty="0"/>
              <a:t>When using clustering to identify TV shows and Movies based on similar characteristics, I recommend using the PCA dimensionality reduction technique along with K-means clustering with 7 clusters.</a:t>
            </a:r>
          </a:p>
          <a:p>
            <a:pPr marL="514350" indent="-285750">
              <a:buFont typeface="Arial" panose="020B0604020202020204" pitchFamily="34" charset="0"/>
              <a:buChar char="•"/>
            </a:pPr>
            <a:endParaRPr lang="en-US" sz="3200" dirty="0"/>
          </a:p>
          <a:p>
            <a:pPr marL="228600" indent="0"/>
            <a:endParaRPr lang="en-US" dirty="0"/>
          </a:p>
        </p:txBody>
      </p:sp>
    </p:spTree>
    <p:extLst>
      <p:ext uri="{BB962C8B-B14F-4D97-AF65-F5344CB8AC3E}">
        <p14:creationId xmlns:p14="http://schemas.microsoft.com/office/powerpoint/2010/main" val="1721326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502" y="415400"/>
            <a:ext cx="11360800" cy="763600"/>
          </a:xfrm>
        </p:spPr>
        <p:txBody>
          <a:bodyPr/>
          <a:lstStyle/>
          <a:p>
            <a:pPr algn="ctr"/>
            <a:r>
              <a:rPr lang="en-US" sz="4000" dirty="0"/>
              <a:t>Shortcomings of model</a:t>
            </a:r>
          </a:p>
        </p:txBody>
      </p:sp>
      <p:sp>
        <p:nvSpPr>
          <p:cNvPr id="5" name="Rectangle 4"/>
          <p:cNvSpPr/>
          <p:nvPr/>
        </p:nvSpPr>
        <p:spPr>
          <a:xfrm>
            <a:off x="0" y="0"/>
            <a:ext cx="12192000" cy="505609"/>
          </a:xfrm>
          <a:prstGeom prst="rect">
            <a:avLst/>
          </a:prstGeom>
          <a:solidFill>
            <a:srgbClr val="415D82"/>
          </a:solidFill>
          <a:ln>
            <a:solidFill>
              <a:srgbClr val="4B3B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 name="Rectangle 5"/>
          <p:cNvSpPr/>
          <p:nvPr/>
        </p:nvSpPr>
        <p:spPr>
          <a:xfrm>
            <a:off x="-27098" y="6352391"/>
            <a:ext cx="12192000" cy="505609"/>
          </a:xfrm>
          <a:prstGeom prst="rect">
            <a:avLst/>
          </a:prstGeom>
          <a:solidFill>
            <a:srgbClr val="415D82"/>
          </a:solidFill>
          <a:ln>
            <a:solidFill>
              <a:srgbClr val="4B3B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15600" y="1594400"/>
            <a:ext cx="11360800" cy="5374400"/>
          </a:xfrm>
        </p:spPr>
        <p:txBody>
          <a:bodyPr/>
          <a:lstStyle/>
          <a:p>
            <a:pPr marL="514350" indent="-285750">
              <a:buSzPct val="100000"/>
              <a:buFont typeface="Arial" panose="020B0604020202020204" pitchFamily="34" charset="0"/>
              <a:buChar char="•"/>
            </a:pPr>
            <a:r>
              <a:rPr lang="en-US" sz="3200" dirty="0"/>
              <a:t>There were many dummy variables created to account for different levels of variables in the dataset. It is possible that further reduction of the number of variables by using grouping techniques could potentially help the model perform better. </a:t>
            </a:r>
          </a:p>
          <a:p>
            <a:pPr marL="514350" indent="-285750">
              <a:buSzPct val="100000"/>
              <a:buFont typeface="Arial" panose="020B0604020202020204" pitchFamily="34" charset="0"/>
              <a:buChar char="•"/>
            </a:pPr>
            <a:r>
              <a:rPr lang="en-US" sz="3200" dirty="0"/>
              <a:t>Combining multiple models over time may help to address the lack of known data or divisions of groups. </a:t>
            </a:r>
          </a:p>
          <a:p>
            <a:pPr marL="228600" indent="0"/>
            <a:endParaRPr lang="en-US" dirty="0"/>
          </a:p>
        </p:txBody>
      </p:sp>
    </p:spTree>
    <p:extLst>
      <p:ext uri="{BB962C8B-B14F-4D97-AF65-F5344CB8AC3E}">
        <p14:creationId xmlns:p14="http://schemas.microsoft.com/office/powerpoint/2010/main" val="1162040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502" y="415400"/>
            <a:ext cx="11360800" cy="763600"/>
          </a:xfrm>
        </p:spPr>
        <p:txBody>
          <a:bodyPr/>
          <a:lstStyle/>
          <a:p>
            <a:pPr algn="ctr"/>
            <a:r>
              <a:rPr lang="en-US" sz="4000" dirty="0"/>
              <a:t>Clustering V. Modeling</a:t>
            </a:r>
          </a:p>
        </p:txBody>
      </p:sp>
      <p:sp>
        <p:nvSpPr>
          <p:cNvPr id="5" name="Rectangle 4"/>
          <p:cNvSpPr/>
          <p:nvPr/>
        </p:nvSpPr>
        <p:spPr>
          <a:xfrm>
            <a:off x="0" y="0"/>
            <a:ext cx="12192000" cy="505609"/>
          </a:xfrm>
          <a:prstGeom prst="rect">
            <a:avLst/>
          </a:prstGeom>
          <a:solidFill>
            <a:srgbClr val="415D82"/>
          </a:solidFill>
          <a:ln>
            <a:solidFill>
              <a:srgbClr val="4B3B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 name="Rectangle 5"/>
          <p:cNvSpPr/>
          <p:nvPr/>
        </p:nvSpPr>
        <p:spPr>
          <a:xfrm>
            <a:off x="-27098" y="6352391"/>
            <a:ext cx="12192000" cy="505609"/>
          </a:xfrm>
          <a:prstGeom prst="rect">
            <a:avLst/>
          </a:prstGeom>
          <a:solidFill>
            <a:srgbClr val="415D82"/>
          </a:solidFill>
          <a:ln>
            <a:solidFill>
              <a:srgbClr val="4B3B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15600" y="1333143"/>
            <a:ext cx="11360800" cy="5374400"/>
          </a:xfrm>
        </p:spPr>
        <p:txBody>
          <a:bodyPr/>
          <a:lstStyle/>
          <a:p>
            <a:pPr marL="514350" indent="-285750">
              <a:buSzPct val="100000"/>
              <a:buFont typeface="Arial" panose="020B0604020202020204" pitchFamily="34" charset="0"/>
              <a:buChar char="•"/>
            </a:pPr>
            <a:r>
              <a:rPr lang="en-US" sz="3200" dirty="0"/>
              <a:t>Clustering pro: allows for unique patterns and groupings to emerge directly from the data without much interference by the analyst. </a:t>
            </a:r>
          </a:p>
          <a:p>
            <a:pPr marL="514350" indent="-285750">
              <a:buSzPct val="100000"/>
              <a:buFont typeface="Arial" panose="020B0604020202020204" pitchFamily="34" charset="0"/>
              <a:buChar char="•"/>
            </a:pPr>
            <a:r>
              <a:rPr lang="en-US" sz="3200" dirty="0"/>
              <a:t>Clustering con: lack of known truth of dataset (something to compare results to) means we can’t truly know how well the results reflect reality.</a:t>
            </a:r>
          </a:p>
          <a:p>
            <a:pPr marL="514350" indent="-285750">
              <a:buSzPct val="100000"/>
              <a:buFont typeface="Arial" panose="020B0604020202020204" pitchFamily="34" charset="0"/>
              <a:buChar char="•"/>
            </a:pPr>
            <a:r>
              <a:rPr lang="en-US" sz="3200" dirty="0"/>
              <a:t>Modeling pro: presence of known outcomes allows for model comparison to real-world truth and provides opportunities for model improvement.</a:t>
            </a:r>
          </a:p>
          <a:p>
            <a:pPr marL="514350" indent="-285750">
              <a:buSzPct val="100000"/>
              <a:buFont typeface="Arial" panose="020B0604020202020204" pitchFamily="34" charset="0"/>
              <a:buChar char="•"/>
            </a:pPr>
            <a:r>
              <a:rPr lang="en-US" sz="3200" dirty="0"/>
              <a:t>Modeling con: does not identify patterns directly from data and analysts may miss unique or important insights.</a:t>
            </a:r>
          </a:p>
          <a:p>
            <a:pPr marL="228600" indent="0"/>
            <a:endParaRPr lang="en-US" dirty="0"/>
          </a:p>
        </p:txBody>
      </p:sp>
    </p:spTree>
    <p:extLst>
      <p:ext uri="{BB962C8B-B14F-4D97-AF65-F5344CB8AC3E}">
        <p14:creationId xmlns:p14="http://schemas.microsoft.com/office/powerpoint/2010/main" val="907861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00" y="530707"/>
            <a:ext cx="11360800" cy="763600"/>
          </a:xfrm>
        </p:spPr>
        <p:txBody>
          <a:bodyPr/>
          <a:lstStyle/>
          <a:p>
            <a:r>
              <a:rPr lang="en-US" sz="4000" dirty="0"/>
              <a:t>Table of Contents</a:t>
            </a:r>
          </a:p>
        </p:txBody>
      </p:sp>
      <p:sp>
        <p:nvSpPr>
          <p:cNvPr id="3" name="Content Placeholder 2"/>
          <p:cNvSpPr>
            <a:spLocks noGrp="1"/>
          </p:cNvSpPr>
          <p:nvPr>
            <p:ph idx="1"/>
          </p:nvPr>
        </p:nvSpPr>
        <p:spPr>
          <a:xfrm>
            <a:off x="415533" y="1404907"/>
            <a:ext cx="11360800" cy="5374400"/>
          </a:xfrm>
        </p:spPr>
        <p:txBody>
          <a:bodyPr/>
          <a:lstStyle/>
          <a:p>
            <a:pPr marL="685800" indent="-457200">
              <a:buSzPct val="100000"/>
              <a:buFont typeface="Arial" panose="020B0604020202020204" pitchFamily="34" charset="0"/>
              <a:buChar char="•"/>
            </a:pPr>
            <a:r>
              <a:rPr lang="en-US" sz="3200" dirty="0"/>
              <a:t>The Data</a:t>
            </a:r>
          </a:p>
          <a:p>
            <a:pPr marL="685800" indent="-457200">
              <a:buSzPct val="100000"/>
              <a:buFont typeface="Arial" panose="020B0604020202020204" pitchFamily="34" charset="0"/>
              <a:buChar char="•"/>
            </a:pPr>
            <a:r>
              <a:rPr lang="en-US" sz="3200" dirty="0"/>
              <a:t>The Business Question</a:t>
            </a:r>
          </a:p>
          <a:p>
            <a:pPr marL="685800" indent="-457200">
              <a:buSzPct val="100000"/>
              <a:buFont typeface="Arial" panose="020B0604020202020204" pitchFamily="34" charset="0"/>
              <a:buChar char="•"/>
            </a:pPr>
            <a:r>
              <a:rPr lang="en-US" sz="3200" dirty="0"/>
              <a:t>The Practical Uses of Results</a:t>
            </a:r>
          </a:p>
          <a:p>
            <a:pPr marL="685800" indent="-457200">
              <a:buSzPct val="100000"/>
              <a:buFont typeface="Arial" panose="020B0604020202020204" pitchFamily="34" charset="0"/>
              <a:buChar char="•"/>
            </a:pPr>
            <a:r>
              <a:rPr lang="en-US" sz="3200" dirty="0"/>
              <a:t>Methods and Data Exploration</a:t>
            </a:r>
          </a:p>
          <a:p>
            <a:pPr marL="685800" indent="-457200">
              <a:buSzPct val="100000"/>
              <a:buFont typeface="Arial" panose="020B0604020202020204" pitchFamily="34" charset="0"/>
              <a:buChar char="•"/>
            </a:pPr>
            <a:r>
              <a:rPr lang="en-US" sz="3200" dirty="0"/>
              <a:t>Analysis</a:t>
            </a:r>
          </a:p>
          <a:p>
            <a:pPr marL="685800" indent="-457200">
              <a:buSzPct val="100000"/>
              <a:buFont typeface="Arial" panose="020B0604020202020204" pitchFamily="34" charset="0"/>
              <a:buChar char="•"/>
            </a:pPr>
            <a:r>
              <a:rPr lang="en-US" sz="3200" dirty="0"/>
              <a:t>Results</a:t>
            </a:r>
          </a:p>
          <a:p>
            <a:pPr marL="685800" indent="-457200">
              <a:buSzPct val="100000"/>
              <a:buFont typeface="Arial" panose="020B0604020202020204" pitchFamily="34" charset="0"/>
              <a:buChar char="•"/>
            </a:pPr>
            <a:r>
              <a:rPr lang="en-US" sz="3200" dirty="0"/>
              <a:t>Shortcomings of Analysis</a:t>
            </a:r>
          </a:p>
          <a:p>
            <a:pPr marL="228600" indent="0"/>
            <a:endParaRPr lang="en-US" sz="3200" dirty="0"/>
          </a:p>
        </p:txBody>
      </p:sp>
      <p:sp>
        <p:nvSpPr>
          <p:cNvPr id="6" name="Rectangle 5"/>
          <p:cNvSpPr/>
          <p:nvPr/>
        </p:nvSpPr>
        <p:spPr>
          <a:xfrm>
            <a:off x="0" y="0"/>
            <a:ext cx="12192000" cy="505609"/>
          </a:xfrm>
          <a:prstGeom prst="rect">
            <a:avLst/>
          </a:prstGeom>
          <a:solidFill>
            <a:srgbClr val="415D82"/>
          </a:solidFill>
          <a:ln>
            <a:solidFill>
              <a:srgbClr val="4B3B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384298"/>
            <a:ext cx="12192000" cy="505609"/>
          </a:xfrm>
          <a:prstGeom prst="rect">
            <a:avLst/>
          </a:prstGeom>
          <a:solidFill>
            <a:srgbClr val="415D82"/>
          </a:solidFill>
          <a:ln>
            <a:solidFill>
              <a:srgbClr val="4B3B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9756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00" y="530707"/>
            <a:ext cx="11360800" cy="763600"/>
          </a:xfrm>
        </p:spPr>
        <p:txBody>
          <a:bodyPr/>
          <a:lstStyle/>
          <a:p>
            <a:r>
              <a:rPr lang="en-US" sz="4000" dirty="0"/>
              <a:t>The Data</a:t>
            </a:r>
          </a:p>
        </p:txBody>
      </p:sp>
      <p:sp>
        <p:nvSpPr>
          <p:cNvPr id="3" name="Content Placeholder 2"/>
          <p:cNvSpPr>
            <a:spLocks noGrp="1"/>
          </p:cNvSpPr>
          <p:nvPr>
            <p:ph idx="1"/>
          </p:nvPr>
        </p:nvSpPr>
        <p:spPr>
          <a:xfrm>
            <a:off x="415533" y="1404907"/>
            <a:ext cx="11360800" cy="5374400"/>
          </a:xfrm>
        </p:spPr>
        <p:txBody>
          <a:bodyPr/>
          <a:lstStyle/>
          <a:p>
            <a:pPr marL="228600" indent="0"/>
            <a:r>
              <a:rPr lang="en-US" sz="3200" dirty="0"/>
              <a:t>Netflix data from 2021</a:t>
            </a:r>
          </a:p>
          <a:p>
            <a:pPr marL="228600" indent="0"/>
            <a:endParaRPr lang="en-US" sz="3200" dirty="0"/>
          </a:p>
          <a:p>
            <a:pPr marL="685800" indent="-457200">
              <a:buSzPct val="100000"/>
              <a:buFont typeface="Arial" panose="020B0604020202020204" pitchFamily="34" charset="0"/>
              <a:buChar char="•"/>
            </a:pPr>
            <a:r>
              <a:rPr lang="en-US" sz="3200" dirty="0"/>
              <a:t>Obtained from:</a:t>
            </a:r>
          </a:p>
          <a:p>
            <a:pPr marL="228600" indent="0">
              <a:buSzPct val="100000"/>
            </a:pPr>
            <a:r>
              <a:rPr lang="en-US" sz="2800" u="sng" dirty="0">
                <a:hlinkClick r:id="rId2"/>
              </a:rPr>
              <a:t>https://www.kaggle.com/shivamb/netflix-shows/metadata</a:t>
            </a:r>
            <a:r>
              <a:rPr lang="en-US" sz="2800" u="sng" dirty="0"/>
              <a:t> </a:t>
            </a:r>
            <a:endParaRPr lang="en-US" sz="3200" dirty="0"/>
          </a:p>
          <a:p>
            <a:pPr marL="228600" indent="0"/>
            <a:endParaRPr lang="en-US" sz="3200" dirty="0"/>
          </a:p>
        </p:txBody>
      </p:sp>
      <p:sp>
        <p:nvSpPr>
          <p:cNvPr id="6" name="Rectangle 5"/>
          <p:cNvSpPr/>
          <p:nvPr/>
        </p:nvSpPr>
        <p:spPr>
          <a:xfrm>
            <a:off x="0" y="0"/>
            <a:ext cx="12192000" cy="505609"/>
          </a:xfrm>
          <a:prstGeom prst="rect">
            <a:avLst/>
          </a:prstGeom>
          <a:solidFill>
            <a:srgbClr val="415D82"/>
          </a:solidFill>
          <a:ln>
            <a:solidFill>
              <a:srgbClr val="4B3B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384298"/>
            <a:ext cx="12192000" cy="505609"/>
          </a:xfrm>
          <a:prstGeom prst="rect">
            <a:avLst/>
          </a:prstGeom>
          <a:solidFill>
            <a:srgbClr val="415D82"/>
          </a:solidFill>
          <a:ln>
            <a:solidFill>
              <a:srgbClr val="4B3B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9185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00" y="530707"/>
            <a:ext cx="11360800" cy="763600"/>
          </a:xfrm>
        </p:spPr>
        <p:txBody>
          <a:bodyPr/>
          <a:lstStyle/>
          <a:p>
            <a:r>
              <a:rPr lang="en-US" sz="4000" dirty="0"/>
              <a:t>The Research Question</a:t>
            </a:r>
          </a:p>
        </p:txBody>
      </p:sp>
      <p:sp>
        <p:nvSpPr>
          <p:cNvPr id="3" name="Content Placeholder 2"/>
          <p:cNvSpPr>
            <a:spLocks noGrp="1"/>
          </p:cNvSpPr>
          <p:nvPr>
            <p:ph idx="1"/>
          </p:nvPr>
        </p:nvSpPr>
        <p:spPr>
          <a:xfrm>
            <a:off x="415600" y="2569679"/>
            <a:ext cx="11360800" cy="5374400"/>
          </a:xfrm>
        </p:spPr>
        <p:txBody>
          <a:bodyPr/>
          <a:lstStyle/>
          <a:p>
            <a:pPr marL="228600" indent="0"/>
            <a:r>
              <a:rPr lang="en-US" sz="3200" dirty="0"/>
              <a:t>How can unsupervised learning techniques be used to identify movies and tv shows that are similar to each other based on characteristics?</a:t>
            </a:r>
          </a:p>
        </p:txBody>
      </p:sp>
      <p:sp>
        <p:nvSpPr>
          <p:cNvPr id="6" name="Rectangle 5"/>
          <p:cNvSpPr/>
          <p:nvPr/>
        </p:nvSpPr>
        <p:spPr>
          <a:xfrm>
            <a:off x="0" y="0"/>
            <a:ext cx="12192000" cy="505609"/>
          </a:xfrm>
          <a:prstGeom prst="rect">
            <a:avLst/>
          </a:prstGeom>
          <a:solidFill>
            <a:srgbClr val="415D82"/>
          </a:solidFill>
          <a:ln>
            <a:solidFill>
              <a:srgbClr val="4B3B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384298"/>
            <a:ext cx="12192000" cy="505609"/>
          </a:xfrm>
          <a:prstGeom prst="rect">
            <a:avLst/>
          </a:prstGeom>
          <a:solidFill>
            <a:srgbClr val="415D82"/>
          </a:solidFill>
          <a:ln>
            <a:solidFill>
              <a:srgbClr val="4B3B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4151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00" y="530707"/>
            <a:ext cx="11360800" cy="763600"/>
          </a:xfrm>
        </p:spPr>
        <p:txBody>
          <a:bodyPr/>
          <a:lstStyle/>
          <a:p>
            <a:r>
              <a:rPr lang="en-US" sz="4000" dirty="0"/>
              <a:t>The Practical Uses of Results</a:t>
            </a:r>
          </a:p>
        </p:txBody>
      </p:sp>
      <p:sp>
        <p:nvSpPr>
          <p:cNvPr id="3" name="Content Placeholder 2"/>
          <p:cNvSpPr>
            <a:spLocks noGrp="1"/>
          </p:cNvSpPr>
          <p:nvPr>
            <p:ph idx="1"/>
          </p:nvPr>
        </p:nvSpPr>
        <p:spPr>
          <a:xfrm>
            <a:off x="415600" y="2569679"/>
            <a:ext cx="11360800" cy="5374400"/>
          </a:xfrm>
        </p:spPr>
        <p:txBody>
          <a:bodyPr/>
          <a:lstStyle/>
          <a:p>
            <a:pPr marL="228600" indent="0"/>
            <a:r>
              <a:rPr lang="en-US" sz="3200" dirty="0"/>
              <a:t>If able to effectively create clusters of TV shows and Movies based on shared characteristics, the model can be used to recommend content based on user preferences and history.</a:t>
            </a:r>
            <a:endParaRPr lang="en-US" dirty="0"/>
          </a:p>
        </p:txBody>
      </p:sp>
      <p:sp>
        <p:nvSpPr>
          <p:cNvPr id="6" name="Rectangle 5"/>
          <p:cNvSpPr/>
          <p:nvPr/>
        </p:nvSpPr>
        <p:spPr>
          <a:xfrm>
            <a:off x="0" y="0"/>
            <a:ext cx="12192000" cy="505609"/>
          </a:xfrm>
          <a:prstGeom prst="rect">
            <a:avLst/>
          </a:prstGeom>
          <a:solidFill>
            <a:srgbClr val="415D82"/>
          </a:solidFill>
          <a:ln>
            <a:solidFill>
              <a:srgbClr val="4B3B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384298"/>
            <a:ext cx="12192000" cy="505609"/>
          </a:xfrm>
          <a:prstGeom prst="rect">
            <a:avLst/>
          </a:prstGeom>
          <a:solidFill>
            <a:srgbClr val="415D82"/>
          </a:solidFill>
          <a:ln>
            <a:solidFill>
              <a:srgbClr val="4B3B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9799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00" y="530707"/>
            <a:ext cx="11360800" cy="763600"/>
          </a:xfrm>
        </p:spPr>
        <p:txBody>
          <a:bodyPr/>
          <a:lstStyle/>
          <a:p>
            <a:r>
              <a:rPr lang="en-US" sz="4000" dirty="0"/>
              <a:t>Data Exploration and Preparation</a:t>
            </a:r>
          </a:p>
        </p:txBody>
      </p:sp>
      <p:sp>
        <p:nvSpPr>
          <p:cNvPr id="3" name="Content Placeholder 2"/>
          <p:cNvSpPr>
            <a:spLocks noGrp="1"/>
          </p:cNvSpPr>
          <p:nvPr>
            <p:ph idx="1"/>
          </p:nvPr>
        </p:nvSpPr>
        <p:spPr>
          <a:xfrm>
            <a:off x="415600" y="1319405"/>
            <a:ext cx="11360800" cy="5374400"/>
          </a:xfrm>
        </p:spPr>
        <p:txBody>
          <a:bodyPr/>
          <a:lstStyle/>
          <a:p>
            <a:pPr marL="228600" indent="0"/>
            <a:r>
              <a:rPr lang="en-US" sz="2000" dirty="0"/>
              <a:t>The dataset initially contained 12 variables and 8807 observations</a:t>
            </a:r>
          </a:p>
          <a:p>
            <a:pPr marL="514350" indent="-285750">
              <a:buFont typeface="Arial" panose="020B0604020202020204" pitchFamily="34" charset="0"/>
              <a:buChar char="•"/>
            </a:pPr>
            <a:endParaRPr lang="en-US" sz="2000" dirty="0"/>
          </a:p>
          <a:p>
            <a:pPr marL="228600" indent="0"/>
            <a:r>
              <a:rPr lang="en-US" sz="2000" dirty="0"/>
              <a:t>Data exploration through visualization</a:t>
            </a:r>
          </a:p>
          <a:p>
            <a:pPr marL="514350" indent="-285750">
              <a:buFont typeface="Arial" panose="020B0604020202020204" pitchFamily="34" charset="0"/>
              <a:buChar char="•"/>
            </a:pPr>
            <a:r>
              <a:rPr lang="en-US" sz="2000" dirty="0"/>
              <a:t>Visualization of count of movies by genre type. Filled in missing data with blanks.</a:t>
            </a:r>
          </a:p>
          <a:p>
            <a:pPr marL="514350" indent="-285750">
              <a:buFont typeface="Arial" panose="020B0604020202020204" pitchFamily="34" charset="0"/>
              <a:buChar char="•"/>
            </a:pPr>
            <a:r>
              <a:rPr lang="en-US" sz="2000" dirty="0"/>
              <a:t>Visualization of content by TV Show versus Movies.</a:t>
            </a:r>
          </a:p>
          <a:p>
            <a:pPr marL="514350" indent="-285750">
              <a:buFont typeface="Arial" panose="020B0604020202020204" pitchFamily="34" charset="0"/>
              <a:buChar char="•"/>
            </a:pPr>
            <a:r>
              <a:rPr lang="en-US" sz="2000" dirty="0"/>
              <a:t>Visualization of content by country in Netflix data.</a:t>
            </a:r>
          </a:p>
          <a:p>
            <a:pPr marL="514350" indent="-285750">
              <a:buFont typeface="Arial" panose="020B0604020202020204" pitchFamily="34" charset="0"/>
              <a:buChar char="•"/>
            </a:pPr>
            <a:r>
              <a:rPr lang="en-US" sz="2000" dirty="0"/>
              <a:t>Visualization of content by rating.</a:t>
            </a:r>
          </a:p>
          <a:p>
            <a:pPr marL="514350" indent="-285750">
              <a:buFont typeface="Arial" panose="020B0604020202020204" pitchFamily="34" charset="0"/>
              <a:buChar char="•"/>
            </a:pPr>
            <a:endParaRPr lang="en-US" sz="2000" dirty="0"/>
          </a:p>
          <a:p>
            <a:pPr marL="228600" indent="0"/>
            <a:r>
              <a:rPr lang="en-US" sz="2000" dirty="0"/>
              <a:t>Dataset manipulation for analysis</a:t>
            </a:r>
          </a:p>
          <a:p>
            <a:pPr marL="514350" indent="-285750">
              <a:buFont typeface="Arial" panose="020B0604020202020204" pitchFamily="34" charset="0"/>
              <a:buChar char="•"/>
            </a:pPr>
            <a:r>
              <a:rPr lang="en-US" sz="2000" dirty="0"/>
              <a:t>Added unique genres as variables to dataset</a:t>
            </a:r>
          </a:p>
          <a:p>
            <a:pPr marL="514350" indent="-285750">
              <a:buFont typeface="Arial" panose="020B0604020202020204" pitchFamily="34" charset="0"/>
              <a:buChar char="•"/>
            </a:pPr>
            <a:r>
              <a:rPr lang="en-US" sz="2000" dirty="0"/>
              <a:t>Used only the first country listed for content</a:t>
            </a:r>
          </a:p>
          <a:p>
            <a:pPr marL="514350" indent="-285750">
              <a:buFont typeface="Arial" panose="020B0604020202020204" pitchFamily="34" charset="0"/>
              <a:buChar char="•"/>
            </a:pPr>
            <a:r>
              <a:rPr lang="en-US" sz="2000" dirty="0"/>
              <a:t>Created dummy variables for:</a:t>
            </a:r>
          </a:p>
          <a:p>
            <a:pPr marL="971550" lvl="1" indent="-285750">
              <a:buFont typeface="Arial" panose="020B0604020202020204" pitchFamily="34" charset="0"/>
              <a:buChar char="•"/>
            </a:pPr>
            <a:r>
              <a:rPr lang="en-US" sz="1600" dirty="0"/>
              <a:t>Rating</a:t>
            </a:r>
          </a:p>
          <a:p>
            <a:pPr marL="971550" lvl="1" indent="-285750">
              <a:buFont typeface="Arial" panose="020B0604020202020204" pitchFamily="34" charset="0"/>
              <a:buChar char="•"/>
            </a:pPr>
            <a:r>
              <a:rPr lang="en-US" sz="1600" dirty="0"/>
              <a:t>Type of content</a:t>
            </a:r>
          </a:p>
          <a:p>
            <a:pPr marL="971550" lvl="1" indent="-285750">
              <a:buFont typeface="Arial" panose="020B0604020202020204" pitchFamily="34" charset="0"/>
              <a:buChar char="•"/>
            </a:pPr>
            <a:r>
              <a:rPr lang="en-US" sz="1600" dirty="0"/>
              <a:t>Duration</a:t>
            </a:r>
          </a:p>
          <a:p>
            <a:pPr marL="971550" lvl="1" indent="-285750">
              <a:buFont typeface="Arial" panose="020B0604020202020204" pitchFamily="34" charset="0"/>
              <a:buChar char="•"/>
            </a:pPr>
            <a:r>
              <a:rPr lang="en-US" sz="1600" dirty="0"/>
              <a:t>Release year</a:t>
            </a:r>
          </a:p>
          <a:p>
            <a:pPr marL="514350" indent="-285750">
              <a:buFont typeface="Arial" panose="020B0604020202020204" pitchFamily="34" charset="0"/>
              <a:buChar char="•"/>
            </a:pPr>
            <a:endParaRPr lang="en-US" sz="2000" dirty="0"/>
          </a:p>
          <a:p>
            <a:pPr marL="228600" indent="0"/>
            <a:r>
              <a:rPr lang="en-US" sz="2000" dirty="0"/>
              <a:t>Ended with dataset of 336 variables and 8807 observations</a:t>
            </a:r>
          </a:p>
          <a:p>
            <a:pPr marL="228600" indent="0"/>
            <a:endParaRPr lang="en-US" dirty="0"/>
          </a:p>
        </p:txBody>
      </p:sp>
      <p:sp>
        <p:nvSpPr>
          <p:cNvPr id="6" name="Rectangle 5"/>
          <p:cNvSpPr/>
          <p:nvPr/>
        </p:nvSpPr>
        <p:spPr>
          <a:xfrm>
            <a:off x="0" y="0"/>
            <a:ext cx="12192000" cy="505609"/>
          </a:xfrm>
          <a:prstGeom prst="rect">
            <a:avLst/>
          </a:prstGeom>
          <a:solidFill>
            <a:srgbClr val="415D82"/>
          </a:solidFill>
          <a:ln>
            <a:solidFill>
              <a:srgbClr val="4B3B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384298"/>
            <a:ext cx="12192000" cy="505609"/>
          </a:xfrm>
          <a:prstGeom prst="rect">
            <a:avLst/>
          </a:prstGeom>
          <a:solidFill>
            <a:srgbClr val="415D82"/>
          </a:solidFill>
          <a:ln>
            <a:solidFill>
              <a:srgbClr val="4B3B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2259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00" y="530707"/>
            <a:ext cx="3116198" cy="4404150"/>
          </a:xfrm>
        </p:spPr>
        <p:txBody>
          <a:bodyPr/>
          <a:lstStyle/>
          <a:p>
            <a:r>
              <a:rPr lang="en-US" sz="3200" dirty="0"/>
              <a:t>Count of TV shows and Movies by Genre</a:t>
            </a:r>
          </a:p>
        </p:txBody>
      </p:sp>
      <p:pic>
        <p:nvPicPr>
          <p:cNvPr id="5" name="Content Placeholder 4">
            <a:extLst>
              <a:ext uri="{FF2B5EF4-FFF2-40B4-BE49-F238E27FC236}">
                <a16:creationId xmlns:a16="http://schemas.microsoft.com/office/drawing/2014/main" id="{5BC04868-ECF1-4E4E-AB65-82FBAEEA7D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1798" y="493486"/>
            <a:ext cx="8516752" cy="5954903"/>
          </a:xfrm>
        </p:spPr>
      </p:pic>
      <p:sp>
        <p:nvSpPr>
          <p:cNvPr id="6" name="Rectangle 5"/>
          <p:cNvSpPr/>
          <p:nvPr/>
        </p:nvSpPr>
        <p:spPr>
          <a:xfrm>
            <a:off x="0" y="0"/>
            <a:ext cx="12192000" cy="505609"/>
          </a:xfrm>
          <a:prstGeom prst="rect">
            <a:avLst/>
          </a:prstGeom>
          <a:solidFill>
            <a:srgbClr val="415D82"/>
          </a:solidFill>
          <a:ln>
            <a:solidFill>
              <a:srgbClr val="4B3B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384298"/>
            <a:ext cx="12192000" cy="505609"/>
          </a:xfrm>
          <a:prstGeom prst="rect">
            <a:avLst/>
          </a:prstGeom>
          <a:solidFill>
            <a:srgbClr val="415D82"/>
          </a:solidFill>
          <a:ln>
            <a:solidFill>
              <a:srgbClr val="4B3B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9460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599" y="530708"/>
            <a:ext cx="10324971" cy="920722"/>
          </a:xfrm>
        </p:spPr>
        <p:txBody>
          <a:bodyPr/>
          <a:lstStyle/>
          <a:p>
            <a:r>
              <a:rPr lang="en-US" sz="3200" dirty="0"/>
              <a:t>Content of Netflix: TV shows vs Movies</a:t>
            </a:r>
          </a:p>
        </p:txBody>
      </p:sp>
      <p:sp>
        <p:nvSpPr>
          <p:cNvPr id="6" name="Rectangle 5"/>
          <p:cNvSpPr/>
          <p:nvPr/>
        </p:nvSpPr>
        <p:spPr>
          <a:xfrm>
            <a:off x="0" y="0"/>
            <a:ext cx="12192000" cy="505609"/>
          </a:xfrm>
          <a:prstGeom prst="rect">
            <a:avLst/>
          </a:prstGeom>
          <a:solidFill>
            <a:srgbClr val="415D82"/>
          </a:solidFill>
          <a:ln>
            <a:solidFill>
              <a:srgbClr val="4B3B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384298"/>
            <a:ext cx="12192000" cy="505609"/>
          </a:xfrm>
          <a:prstGeom prst="rect">
            <a:avLst/>
          </a:prstGeom>
          <a:solidFill>
            <a:srgbClr val="415D82"/>
          </a:solidFill>
          <a:ln>
            <a:solidFill>
              <a:srgbClr val="4B3B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D4673FB0-378F-485C-8A0A-FFE4B62FEB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3861" y="1712685"/>
            <a:ext cx="10370989" cy="4252685"/>
          </a:xfrm>
        </p:spPr>
      </p:pic>
    </p:spTree>
    <p:extLst>
      <p:ext uri="{BB962C8B-B14F-4D97-AF65-F5344CB8AC3E}">
        <p14:creationId xmlns:p14="http://schemas.microsoft.com/office/powerpoint/2010/main" val="4048040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E1AF3AE8-E2C3-485D-9A72-A9DC3727ED3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9498" b="8339"/>
          <a:stretch/>
        </p:blipFill>
        <p:spPr>
          <a:xfrm>
            <a:off x="2166349" y="530707"/>
            <a:ext cx="10025652" cy="5853591"/>
          </a:xfrm>
        </p:spPr>
      </p:pic>
      <p:sp>
        <p:nvSpPr>
          <p:cNvPr id="2" name="Title 1"/>
          <p:cNvSpPr>
            <a:spLocks noGrp="1"/>
          </p:cNvSpPr>
          <p:nvPr>
            <p:ph type="title"/>
          </p:nvPr>
        </p:nvSpPr>
        <p:spPr>
          <a:xfrm>
            <a:off x="216119" y="2040193"/>
            <a:ext cx="1950230" cy="2197979"/>
          </a:xfrm>
        </p:spPr>
        <p:txBody>
          <a:bodyPr/>
          <a:lstStyle/>
          <a:p>
            <a:r>
              <a:rPr lang="en-US" sz="3200" dirty="0"/>
              <a:t>Content of Netflix by Country</a:t>
            </a:r>
          </a:p>
        </p:txBody>
      </p:sp>
      <p:sp>
        <p:nvSpPr>
          <p:cNvPr id="6" name="Rectangle 5"/>
          <p:cNvSpPr/>
          <p:nvPr/>
        </p:nvSpPr>
        <p:spPr>
          <a:xfrm>
            <a:off x="0" y="-8148"/>
            <a:ext cx="12192000" cy="505609"/>
          </a:xfrm>
          <a:prstGeom prst="rect">
            <a:avLst/>
          </a:prstGeom>
          <a:solidFill>
            <a:srgbClr val="415D82"/>
          </a:solidFill>
          <a:ln>
            <a:solidFill>
              <a:srgbClr val="4B3B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6384298"/>
            <a:ext cx="12192000" cy="505609"/>
          </a:xfrm>
          <a:prstGeom prst="rect">
            <a:avLst/>
          </a:prstGeom>
          <a:solidFill>
            <a:srgbClr val="415D82"/>
          </a:solidFill>
          <a:ln>
            <a:solidFill>
              <a:srgbClr val="4B3B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6471956"/>
      </p:ext>
    </p:extLst>
  </p:cSld>
  <p:clrMapOvr>
    <a:masterClrMapping/>
  </p:clrMapOvr>
</p:sld>
</file>

<file path=ppt/theme/theme1.xml><?xml version="1.0" encoding="utf-8"?>
<a:theme xmlns:a="http://schemas.openxmlformats.org/drawingml/2006/main" name="ASU Color Theme">
  <a:themeElements>
    <a:clrScheme name="ASU 2021 Color">
      <a:dk1>
        <a:srgbClr val="191919"/>
      </a:dk1>
      <a:lt1>
        <a:srgbClr val="FFFFFF"/>
      </a:lt1>
      <a:dk2>
        <a:srgbClr val="D0D0D0"/>
      </a:dk2>
      <a:lt2>
        <a:srgbClr val="E8E8E8"/>
      </a:lt2>
      <a:accent1>
        <a:srgbClr val="FFC627"/>
      </a:accent1>
      <a:accent2>
        <a:srgbClr val="8C1D40"/>
      </a:accent2>
      <a:accent3>
        <a:srgbClr val="78BE20"/>
      </a:accent3>
      <a:accent4>
        <a:srgbClr val="FF7F32"/>
      </a:accent4>
      <a:accent5>
        <a:srgbClr val="00A3E0"/>
      </a:accent5>
      <a:accent6>
        <a:srgbClr val="CC2F2F"/>
      </a:accent6>
      <a:hlink>
        <a:srgbClr val="8C1D40"/>
      </a:hlink>
      <a:folHlink>
        <a:srgbClr val="7474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SU Color Theme" id="{6C9B88F3-18CD-472D-812F-A66288347C33}" vid="{CB4E3BAF-FFC4-4DDE-B87A-95226F36A3A1}"/>
    </a:ext>
  </a:extLst>
</a:theme>
</file>

<file path=docProps/app.xml><?xml version="1.0" encoding="utf-8"?>
<Properties xmlns="http://schemas.openxmlformats.org/officeDocument/2006/extended-properties" xmlns:vt="http://schemas.openxmlformats.org/officeDocument/2006/docPropsVTypes">
  <Template>ASU Color Theme</Template>
  <TotalTime>8585</TotalTime>
  <Words>519</Words>
  <Application>Microsoft Office PowerPoint</Application>
  <PresentationFormat>Widescreen</PresentationFormat>
  <Paragraphs>76</Paragraphs>
  <Slides>19</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19</vt:i4>
      </vt:variant>
    </vt:vector>
  </HeadingPairs>
  <TitlesOfParts>
    <vt:vector size="21" baseType="lpstr">
      <vt:lpstr>Arial</vt:lpstr>
      <vt:lpstr>ASU Color Theme</vt:lpstr>
      <vt:lpstr>Clustering Netflix data</vt:lpstr>
      <vt:lpstr>Table of Contents</vt:lpstr>
      <vt:lpstr>The Data</vt:lpstr>
      <vt:lpstr>The Research Question</vt:lpstr>
      <vt:lpstr>The Practical Uses of Results</vt:lpstr>
      <vt:lpstr>Data Exploration and Preparation</vt:lpstr>
      <vt:lpstr>Count of TV shows and Movies by Genre</vt:lpstr>
      <vt:lpstr>Content of Netflix: TV shows vs Movies</vt:lpstr>
      <vt:lpstr>Content of Netflix by Country</vt:lpstr>
      <vt:lpstr>Content by Rating Category</vt:lpstr>
      <vt:lpstr>Dimensionality Reduction PCA attempt 1</vt:lpstr>
      <vt:lpstr>Dimensionality Reduction PCA attempt 2</vt:lpstr>
      <vt:lpstr>Dimensionality Reduction t-SNE attempts 1-6</vt:lpstr>
      <vt:lpstr>Dimensionality reduction choice</vt:lpstr>
      <vt:lpstr>Clustering models attempted</vt:lpstr>
      <vt:lpstr>Clustering model results</vt:lpstr>
      <vt:lpstr>Recommendations</vt:lpstr>
      <vt:lpstr>Shortcomings of model</vt:lpstr>
      <vt:lpstr>Clustering V. Modeling</vt:lpstr>
    </vt:vector>
  </TitlesOfParts>
  <Company>Arizona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Erica Quintana</dc:creator>
  <cp:lastModifiedBy>Erica Quintana</cp:lastModifiedBy>
  <cp:revision>76</cp:revision>
  <dcterms:created xsi:type="dcterms:W3CDTF">2021-09-12T17:39:33Z</dcterms:created>
  <dcterms:modified xsi:type="dcterms:W3CDTF">2022-03-01T22:35:21Z</dcterms:modified>
</cp:coreProperties>
</file>