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26C03-F147-4E1D-9680-94B7DD563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E7011-5209-46B4-96C1-0D6585729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3196C-AE01-4C9F-9511-0FD3E0834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D1C7-8C41-498A-9095-E3FFE46A72F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20018-EC88-422A-8589-F176EECCD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97009-BA7F-4C3D-8DCF-35B940AA6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5D09-0A92-4EAD-AB32-D73A51C2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9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46F52-E6BD-4A78-9965-41090EC15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4B89E-B78E-4CB9-B88E-1CE13AE0F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99E81-E9F1-4177-8B9F-1220FCF6E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D1C7-8C41-498A-9095-E3FFE46A72F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BBFE1-A41C-45CE-BBEA-4D3AFC3C5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1D479-E841-44A0-8851-76BB52C2D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5D09-0A92-4EAD-AB32-D73A51C2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189DE8-9E4F-4F0E-B394-8D4DC8566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DD1D9-39DC-4E86-B2D7-CD8220AC3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5B52D-EDB1-4578-A6BB-1E2C06008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D1C7-8C41-498A-9095-E3FFE46A72F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EA20B-92F6-4B7F-A498-AD315A6C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FCD34-9177-44A1-99C6-FB017ECC6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5D09-0A92-4EAD-AB32-D73A51C2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1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B742-747D-4D3C-8889-31F45DE0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9926F-2667-448D-ADBA-0CA143E33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B3461-B6D2-44A4-A958-D558C270B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D1C7-8C41-498A-9095-E3FFE46A72F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85CCC-12CA-4CF3-AC99-FF8413010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5290F-5ADE-4DDC-844C-51419FF4B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5D09-0A92-4EAD-AB32-D73A51C2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36716-7A73-4EEA-97BC-B1630BAEA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2390E-3960-44E8-B2B5-B55420F9F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8A1F4-C79D-4566-B226-7A1225B1D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D1C7-8C41-498A-9095-E3FFE46A72F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10DE4-06BA-4BCD-841F-4094F829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E3B49-309B-407F-B308-8E1E5FF0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5D09-0A92-4EAD-AB32-D73A51C2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2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57D5-49D0-4200-BCD4-5901D061A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2681D-973F-41F4-A046-296EAB971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663EB-5478-4777-9021-5CE8D8D47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D5EB7-7A02-4102-88E8-12D06D58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D1C7-8C41-498A-9095-E3FFE46A72F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09C8F-89DB-4D45-A017-6C7E2C0D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3AF86-91BE-4A24-A5BB-1A28FC23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5D09-0A92-4EAD-AB32-D73A51C2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4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D9FED-3602-44B7-B8BE-240A0B03D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6DEF6-3C4D-4DB7-BFE9-BF476E6B6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1B2F3-7D2D-4D89-B28D-9B689E00D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9C7CCB-187B-47DF-BC82-CD7D63CF3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BEBEE-6004-4B09-8B76-48CFDE030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EAAA1-5522-4FA2-B0A6-92EAAD6A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D1C7-8C41-498A-9095-E3FFE46A72F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5A55D1-75EE-49DE-A028-A74169F29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685072-5714-478A-BDE9-5CA7BE0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5D09-0A92-4EAD-AB32-D73A51C2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1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EB92-9241-4216-ABC2-F2340A97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C8C0C5-4F96-4F92-9746-5D0A96B1F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D1C7-8C41-498A-9095-E3FFE46A72F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76667-4299-4255-B99E-DC8F22F6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FD7EA-DA1C-4C9E-871D-DB09B663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5D09-0A92-4EAD-AB32-D73A51C2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0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97ADCC-D4EB-44DB-B2BC-A7A248D7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D1C7-8C41-498A-9095-E3FFE46A72F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ABB032-F6EE-450E-812C-344AF0A37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96FF5-EE70-401B-9CAE-2AE43A434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5D09-0A92-4EAD-AB32-D73A51C2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8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559E-8AC3-4CDF-B1DB-64EABF96D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B3082-A1EC-49C8-B46B-9D280B211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185E9-9FA5-407C-AD0E-A411C4107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C7ACB-794C-4D66-B17C-17015B8A5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D1C7-8C41-498A-9095-E3FFE46A72F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ACB42-FE1D-4DE4-9AC4-F988C3105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BEA02-9C8E-4068-8010-A29477CC3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5D09-0A92-4EAD-AB32-D73A51C2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3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3B5ED-8AA5-4326-BA40-C30F5E822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B2BC3D-563B-417B-9A50-E50053711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526D9-E762-406A-B246-D459BEBFC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E52FB-EE3E-48C9-BC3D-35E5AA3AE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D1C7-8C41-498A-9095-E3FFE46A72F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B7258-AD2E-4897-9F15-0AFC41D7E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A8A6B-656C-4F74-9AED-784B4AA8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5D09-0A92-4EAD-AB32-D73A51C2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9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F5738E-192B-4283-9901-F5B0F1AAE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6E3D1-914E-4997-AC3F-7FF6EB208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02976-90F4-4E6F-883E-A001B92BB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ED1C7-8C41-498A-9095-E3FFE46A72F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DDCD4-A929-413B-BEED-B71DE6341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B9676-F58F-4A92-9894-EE86082C0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C5D09-0A92-4EAD-AB32-D73A51C2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9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27A11E-039B-4B7C-BFAC-78CC7C864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1562100"/>
            <a:ext cx="61150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83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B681D9-9924-446D-A033-396F4F6C69E2}"/>
              </a:ext>
            </a:extLst>
          </p:cNvPr>
          <p:cNvSpPr txBox="1"/>
          <p:nvPr/>
        </p:nvSpPr>
        <p:spPr>
          <a:xfrm>
            <a:off x="1919416" y="2702011"/>
            <a:ext cx="1542602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Trained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905D8D-7ED2-44F8-9BEB-2DE1EF541E64}"/>
              </a:ext>
            </a:extLst>
          </p:cNvPr>
          <p:cNvSpPr txBox="1"/>
          <p:nvPr/>
        </p:nvSpPr>
        <p:spPr>
          <a:xfrm>
            <a:off x="4369015" y="2702011"/>
            <a:ext cx="574196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45CBC6-FECA-4FC3-BFDF-A471C4824BC1}"/>
              </a:ext>
            </a:extLst>
          </p:cNvPr>
          <p:cNvSpPr txBox="1"/>
          <p:nvPr/>
        </p:nvSpPr>
        <p:spPr>
          <a:xfrm>
            <a:off x="4088944" y="4448895"/>
            <a:ext cx="123161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Predictions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5D4F6D-C3B8-4A77-A6BE-EEFEE76D49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736" y="1509583"/>
            <a:ext cx="1068741" cy="10687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95195A-AE70-46EC-BDBF-F882046C2D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180" y="1596020"/>
            <a:ext cx="895866" cy="8958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C5A1B8-E87E-431C-9BA6-15D8C991F289}"/>
              </a:ext>
            </a:extLst>
          </p:cNvPr>
          <p:cNvSpPr txBox="1"/>
          <p:nvPr/>
        </p:nvSpPr>
        <p:spPr>
          <a:xfrm>
            <a:off x="5770738" y="2702011"/>
            <a:ext cx="1542602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Trained Model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AEA5C91-4C0B-43DE-AAC5-81D2044773A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058" y="1509583"/>
            <a:ext cx="1068741" cy="106874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F379A1-EBAC-4001-9CF6-7AC6651F505F}"/>
              </a:ext>
            </a:extLst>
          </p:cNvPr>
          <p:cNvCxnSpPr>
            <a:cxnSpLocks/>
          </p:cNvCxnSpPr>
          <p:nvPr/>
        </p:nvCxnSpPr>
        <p:spPr>
          <a:xfrm flipV="1">
            <a:off x="3312180" y="2043953"/>
            <a:ext cx="886272" cy="2"/>
          </a:xfrm>
          <a:prstGeom prst="straightConnector1">
            <a:avLst/>
          </a:prstGeom>
          <a:ln w="6032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D0B8B636-FA4D-4AC1-B55B-E3219CEB5CF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342" y="3544696"/>
            <a:ext cx="800825" cy="8008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DEE3CDB-82B6-441D-8E82-70051ABEEFE6}"/>
              </a:ext>
            </a:extLst>
          </p:cNvPr>
          <p:cNvSpPr txBox="1"/>
          <p:nvPr/>
        </p:nvSpPr>
        <p:spPr>
          <a:xfrm>
            <a:off x="3331553" y="1345935"/>
            <a:ext cx="795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Write/</a:t>
            </a:r>
          </a:p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Persist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0D69C4-9E6E-404F-9BC4-70B07840403B}"/>
              </a:ext>
            </a:extLst>
          </p:cNvPr>
          <p:cNvCxnSpPr>
            <a:cxnSpLocks/>
          </p:cNvCxnSpPr>
          <p:nvPr/>
        </p:nvCxnSpPr>
        <p:spPr>
          <a:xfrm flipV="1">
            <a:off x="5055223" y="2061732"/>
            <a:ext cx="886272" cy="2"/>
          </a:xfrm>
          <a:prstGeom prst="straightConnector1">
            <a:avLst/>
          </a:prstGeom>
          <a:ln w="6032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0FAF515-FAC3-47F1-AB56-282EDA11783D}"/>
              </a:ext>
            </a:extLst>
          </p:cNvPr>
          <p:cNvSpPr txBox="1"/>
          <p:nvPr/>
        </p:nvSpPr>
        <p:spPr>
          <a:xfrm>
            <a:off x="5113774" y="1587744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Load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42A7F5-4F53-4BAB-B6A7-E9F688E38B1E}"/>
              </a:ext>
            </a:extLst>
          </p:cNvPr>
          <p:cNvCxnSpPr>
            <a:cxnSpLocks/>
          </p:cNvCxnSpPr>
          <p:nvPr/>
        </p:nvCxnSpPr>
        <p:spPr>
          <a:xfrm rot="5400000">
            <a:off x="5426559" y="2926907"/>
            <a:ext cx="873764" cy="1357196"/>
          </a:xfrm>
          <a:prstGeom prst="bentConnector2">
            <a:avLst/>
          </a:prstGeom>
          <a:ln w="6032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60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4526C2-DF41-4EC5-A402-4AD1EB5AE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1066800"/>
            <a:ext cx="85915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44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C20DC40-C936-4854-99CA-DF7C7F251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24" y="2252360"/>
            <a:ext cx="743160" cy="743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561883-2F92-4991-96CA-697470DBE615}"/>
              </a:ext>
            </a:extLst>
          </p:cNvPr>
          <p:cNvSpPr txBox="1"/>
          <p:nvPr/>
        </p:nvSpPr>
        <p:spPr>
          <a:xfrm>
            <a:off x="883027" y="3059668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82C6AF-B08F-4DD8-8CAA-44F662463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076" y="2248430"/>
            <a:ext cx="743160" cy="74316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546470-43DD-4213-9A51-E940BFF119EE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564884" y="2620010"/>
            <a:ext cx="585192" cy="0"/>
          </a:xfrm>
          <a:prstGeom prst="straightConnector1">
            <a:avLst/>
          </a:prstGeom>
          <a:ln w="2222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FC5D4FF-408F-4879-B001-BF95330BF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840" y="1165388"/>
            <a:ext cx="743160" cy="7431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AF505B2-3B7B-4407-865B-FA54BBFBA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840" y="3277299"/>
            <a:ext cx="743160" cy="7431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B629239-E1E0-4C1E-8142-9693BF065A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608" y="1863010"/>
            <a:ext cx="881042" cy="88104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0DBCB8-A3EC-4492-8CB2-6703BE19F1C7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2893236" y="1536968"/>
            <a:ext cx="1027604" cy="1083042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1FC6EB4-6067-4A1D-8381-047DF468D518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2893236" y="2620010"/>
            <a:ext cx="1027604" cy="1028869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4B190D-2E06-4607-A596-1A586DED8E1A}"/>
              </a:ext>
            </a:extLst>
          </p:cNvPr>
          <p:cNvSpPr txBox="1"/>
          <p:nvPr/>
        </p:nvSpPr>
        <p:spPr>
          <a:xfrm>
            <a:off x="3596973" y="1934199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C03F40-0262-47CC-999D-027A2F490743}"/>
              </a:ext>
            </a:extLst>
          </p:cNvPr>
          <p:cNvSpPr txBox="1"/>
          <p:nvPr/>
        </p:nvSpPr>
        <p:spPr>
          <a:xfrm>
            <a:off x="3682317" y="4020459"/>
            <a:ext cx="1381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EA4911-9AFF-44E4-BAEB-FC0232C2F312}"/>
              </a:ext>
            </a:extLst>
          </p:cNvPr>
          <p:cNvSpPr txBox="1"/>
          <p:nvPr/>
        </p:nvSpPr>
        <p:spPr>
          <a:xfrm>
            <a:off x="1668845" y="3071336"/>
            <a:ext cx="16668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Processing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Outlier Detection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Feature Engineering</a:t>
            </a:r>
          </a:p>
          <a:p>
            <a:endParaRPr lang="en-US" dirty="0"/>
          </a:p>
        </p:txBody>
      </p:sp>
      <p:cxnSp>
        <p:nvCxnSpPr>
          <p:cNvPr id="33" name="Straight Arrow Connector 17">
            <a:extLst>
              <a:ext uri="{FF2B5EF4-FFF2-40B4-BE49-F238E27FC236}">
                <a16:creationId xmlns:a16="http://schemas.microsoft.com/office/drawing/2014/main" id="{0C44C062-6D9F-4346-8AC2-10894BD8649A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4664000" y="1536968"/>
            <a:ext cx="1127608" cy="766563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89FECAE-54FF-419B-8252-1711B805B583}"/>
              </a:ext>
            </a:extLst>
          </p:cNvPr>
          <p:cNvSpPr txBox="1"/>
          <p:nvPr/>
        </p:nvSpPr>
        <p:spPr>
          <a:xfrm>
            <a:off x="5460828" y="2792663"/>
            <a:ext cx="154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Trained Model</a:t>
            </a:r>
          </a:p>
        </p:txBody>
      </p:sp>
      <p:cxnSp>
        <p:nvCxnSpPr>
          <p:cNvPr id="39" name="Straight Arrow Connector 19">
            <a:extLst>
              <a:ext uri="{FF2B5EF4-FFF2-40B4-BE49-F238E27FC236}">
                <a16:creationId xmlns:a16="http://schemas.microsoft.com/office/drawing/2014/main" id="{A4D3F640-D5D0-4C98-91D7-9D11BBDBDE08}"/>
              </a:ext>
            </a:extLst>
          </p:cNvPr>
          <p:cNvCxnSpPr>
            <a:cxnSpLocks/>
            <a:stCxn id="16" idx="3"/>
            <a:endCxn id="53" idx="2"/>
          </p:cNvCxnSpPr>
          <p:nvPr/>
        </p:nvCxnSpPr>
        <p:spPr>
          <a:xfrm flipV="1">
            <a:off x="4664000" y="3160871"/>
            <a:ext cx="3879418" cy="488008"/>
          </a:xfrm>
          <a:prstGeom prst="bentConnector2">
            <a:avLst/>
          </a:prstGeom>
          <a:ln w="2222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454CC773-2D0E-45CC-9BBA-E0B0CC716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04" y="1832697"/>
            <a:ext cx="949008" cy="94900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763E8BF-A36B-437B-AA3B-4AFDAC083723}"/>
              </a:ext>
            </a:extLst>
          </p:cNvPr>
          <p:cNvSpPr txBox="1"/>
          <p:nvPr/>
        </p:nvSpPr>
        <p:spPr>
          <a:xfrm>
            <a:off x="7516470" y="2791539"/>
            <a:ext cx="205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Performance</a:t>
            </a:r>
          </a:p>
        </p:txBody>
      </p:sp>
      <p:cxnSp>
        <p:nvCxnSpPr>
          <p:cNvPr id="55" name="Straight Arrow Connector 17">
            <a:extLst>
              <a:ext uri="{FF2B5EF4-FFF2-40B4-BE49-F238E27FC236}">
                <a16:creationId xmlns:a16="http://schemas.microsoft.com/office/drawing/2014/main" id="{2E116ED2-5E74-4A35-98DA-A5B250509689}"/>
              </a:ext>
            </a:extLst>
          </p:cNvPr>
          <p:cNvCxnSpPr>
            <a:cxnSpLocks/>
            <a:stCxn id="17" idx="3"/>
            <a:endCxn id="52" idx="1"/>
          </p:cNvCxnSpPr>
          <p:nvPr/>
        </p:nvCxnSpPr>
        <p:spPr>
          <a:xfrm>
            <a:off x="6672650" y="2303531"/>
            <a:ext cx="1318054" cy="3670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5A3540CC-EEB2-4B99-94F4-B9C35891AE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766" y="1929977"/>
            <a:ext cx="759321" cy="759321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5B6849D-D227-4FAF-8800-679055202CA6}"/>
              </a:ext>
            </a:extLst>
          </p:cNvPr>
          <p:cNvSpPr txBox="1"/>
          <p:nvPr/>
        </p:nvSpPr>
        <p:spPr>
          <a:xfrm>
            <a:off x="9793596" y="2791539"/>
            <a:ext cx="1901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Persistence</a:t>
            </a:r>
          </a:p>
        </p:txBody>
      </p:sp>
      <p:cxnSp>
        <p:nvCxnSpPr>
          <p:cNvPr id="60" name="Straight Arrow Connector 17">
            <a:extLst>
              <a:ext uri="{FF2B5EF4-FFF2-40B4-BE49-F238E27FC236}">
                <a16:creationId xmlns:a16="http://schemas.microsoft.com/office/drawing/2014/main" id="{91D25151-ECD0-4C64-A5EF-EF24849EA55C}"/>
              </a:ext>
            </a:extLst>
          </p:cNvPr>
          <p:cNvCxnSpPr>
            <a:cxnSpLocks/>
            <a:stCxn id="52" idx="3"/>
            <a:endCxn id="58" idx="1"/>
          </p:cNvCxnSpPr>
          <p:nvPr/>
        </p:nvCxnSpPr>
        <p:spPr>
          <a:xfrm>
            <a:off x="8939712" y="2307201"/>
            <a:ext cx="1318054" cy="2437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078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27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Emrah Cimren</dc:creator>
  <cp:lastModifiedBy>Emrah Cimren</cp:lastModifiedBy>
  <cp:revision>52</cp:revision>
  <dcterms:created xsi:type="dcterms:W3CDTF">2019-09-08T04:48:57Z</dcterms:created>
  <dcterms:modified xsi:type="dcterms:W3CDTF">2019-09-08T06:19:28Z</dcterms:modified>
</cp:coreProperties>
</file>