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6C03-F147-4E1D-9680-94B7DD563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E7011-5209-46B4-96C1-0D658572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196C-AE01-4C9F-9511-0FD3E083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0018-EC88-422A-8589-F176EECC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7009-BA7F-4C3D-8DCF-35B940AA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6F52-E6BD-4A78-9965-41090EC1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B89E-B78E-4CB9-B88E-1CE13AE0F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9E81-E9F1-4177-8B9F-1220FCF6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BFE1-A41C-45CE-BBEA-4D3AFC3C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D479-E841-44A0-8851-76BB52C2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9DE8-9E4F-4F0E-B394-8D4DC8566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DD1D9-39DC-4E86-B2D7-CD8220AC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B52D-EDB1-4578-A6BB-1E2C0600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A20B-92F6-4B7F-A498-AD315A6C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CD34-9177-44A1-99C6-FB017ECC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B742-747D-4D3C-8889-31F45DE0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926F-2667-448D-ADBA-0CA143E3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3461-B6D2-44A4-A958-D558C270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5CCC-12CA-4CF3-AC99-FF841301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290F-5ADE-4DDC-844C-51419FF4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6716-7A73-4EEA-97BC-B1630BAE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2390E-3960-44E8-B2B5-B55420F9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A1F4-C79D-4566-B226-7A1225B1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0DE4-06BA-4BCD-841F-4094F829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3B49-309B-407F-B308-8E1E5FF0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57D5-49D0-4200-BCD4-5901D06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681D-973F-41F4-A046-296EAB97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663EB-5478-4777-9021-5CE8D8D4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EB7-7A02-4102-88E8-12D06D58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09C8F-89DB-4D45-A017-6C7E2C0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AF86-91BE-4A24-A5BB-1A28FC23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9FED-3602-44B7-B8BE-240A0B03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DEF6-3C4D-4DB7-BFE9-BF476E6B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B2F3-7D2D-4D89-B28D-9B689E00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C7CCB-187B-47DF-BC82-CD7D63CF3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BEBEE-6004-4B09-8B76-48CFDE030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EAAA1-5522-4FA2-B0A6-92EAAD6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A55D1-75EE-49DE-A028-A74169F2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85072-5714-478A-BDE9-5CA7BE0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EB92-9241-4216-ABC2-F2340A97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8C0C5-4F96-4F92-9746-5D0A96B1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6667-4299-4255-B99E-DC8F22F6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FD7EA-DA1C-4C9E-871D-DB09B663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7ADCC-D4EB-44DB-B2BC-A7A248D7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B032-F6EE-450E-812C-344AF0A3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96FF5-EE70-401B-9CAE-2AE43A43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559E-8AC3-4CDF-B1DB-64EABF96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3082-A1EC-49C8-B46B-9D280B21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185E9-9FA5-407C-AD0E-A411C410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C7ACB-794C-4D66-B17C-17015B8A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ACB42-FE1D-4DE4-9AC4-F988C310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EA02-9C8E-4068-8010-A29477CC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B5ED-8AA5-4326-BA40-C30F5E82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2BC3D-563B-417B-9A50-E50053711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26D9-E762-406A-B246-D459BEBF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52FB-EE3E-48C9-BC3D-35E5AA3A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7258-AD2E-4897-9F15-0AFC41D7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8A6B-656C-4F74-9AED-784B4AA8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5738E-192B-4283-9901-F5B0F1A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6E3D1-914E-4997-AC3F-7FF6EB20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2976-90F4-4E6F-883E-A001B92BB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D1C7-8C41-498A-9095-E3FFE46A72F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DCD4-A929-413B-BEED-B71DE6341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9676-F58F-4A92-9894-EE86082C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5D09-0A92-4EAD-AB32-D73A51C2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7A11E-039B-4B7C-BFAC-78CC7C86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562100"/>
            <a:ext cx="61150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681D9-9924-446D-A033-396F4F6C69E2}"/>
              </a:ext>
            </a:extLst>
          </p:cNvPr>
          <p:cNvSpPr txBox="1"/>
          <p:nvPr/>
        </p:nvSpPr>
        <p:spPr>
          <a:xfrm>
            <a:off x="1919416" y="2702011"/>
            <a:ext cx="154260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5D8D-7ED2-44F8-9BEB-2DE1EF541E64}"/>
              </a:ext>
            </a:extLst>
          </p:cNvPr>
          <p:cNvSpPr txBox="1"/>
          <p:nvPr/>
        </p:nvSpPr>
        <p:spPr>
          <a:xfrm>
            <a:off x="4369015" y="2702011"/>
            <a:ext cx="5741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5CBC6-FECA-4FC3-BFDF-A471C4824BC1}"/>
              </a:ext>
            </a:extLst>
          </p:cNvPr>
          <p:cNvSpPr txBox="1"/>
          <p:nvPr/>
        </p:nvSpPr>
        <p:spPr>
          <a:xfrm>
            <a:off x="4088944" y="4448895"/>
            <a:ext cx="12316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D4F6D-C3B8-4A77-A6BE-EEFEE76D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36" y="1509583"/>
            <a:ext cx="1068741" cy="1068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95195A-AE70-46EC-BDBF-F882046C2D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80" y="1596020"/>
            <a:ext cx="895866" cy="895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5A1B8-E87E-431C-9BA6-15D8C991F289}"/>
              </a:ext>
            </a:extLst>
          </p:cNvPr>
          <p:cNvSpPr txBox="1"/>
          <p:nvPr/>
        </p:nvSpPr>
        <p:spPr>
          <a:xfrm>
            <a:off x="5770738" y="2702011"/>
            <a:ext cx="154260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Trained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EA5C91-4C0B-43DE-AAC5-81D2044773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58" y="1509583"/>
            <a:ext cx="1068741" cy="10687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F379A1-EBAC-4001-9CF6-7AC6651F505F}"/>
              </a:ext>
            </a:extLst>
          </p:cNvPr>
          <p:cNvCxnSpPr>
            <a:cxnSpLocks/>
          </p:cNvCxnSpPr>
          <p:nvPr/>
        </p:nvCxnSpPr>
        <p:spPr>
          <a:xfrm flipV="1">
            <a:off x="3312180" y="2043953"/>
            <a:ext cx="886272" cy="2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0B8B636-FA4D-4AC1-B55B-E3219CEB5C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42" y="3544696"/>
            <a:ext cx="800825" cy="8008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EE3CDB-82B6-441D-8E82-70051ABEEFE6}"/>
              </a:ext>
            </a:extLst>
          </p:cNvPr>
          <p:cNvSpPr txBox="1"/>
          <p:nvPr/>
        </p:nvSpPr>
        <p:spPr>
          <a:xfrm>
            <a:off x="3331553" y="1345935"/>
            <a:ext cx="79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Write/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Persist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0D69C4-9E6E-404F-9BC4-70B07840403B}"/>
              </a:ext>
            </a:extLst>
          </p:cNvPr>
          <p:cNvCxnSpPr>
            <a:cxnSpLocks/>
          </p:cNvCxnSpPr>
          <p:nvPr/>
        </p:nvCxnSpPr>
        <p:spPr>
          <a:xfrm flipV="1">
            <a:off x="5055223" y="2061732"/>
            <a:ext cx="886272" cy="2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FAF515-FAC3-47F1-AB56-282EDA11783D}"/>
              </a:ext>
            </a:extLst>
          </p:cNvPr>
          <p:cNvSpPr txBox="1"/>
          <p:nvPr/>
        </p:nvSpPr>
        <p:spPr>
          <a:xfrm>
            <a:off x="5113774" y="158774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Load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42A7F5-4F53-4BAB-B6A7-E9F688E38B1E}"/>
              </a:ext>
            </a:extLst>
          </p:cNvPr>
          <p:cNvCxnSpPr>
            <a:cxnSpLocks/>
          </p:cNvCxnSpPr>
          <p:nvPr/>
        </p:nvCxnSpPr>
        <p:spPr>
          <a:xfrm rot="5400000">
            <a:off x="5426559" y="2926907"/>
            <a:ext cx="873764" cy="1357196"/>
          </a:xfrm>
          <a:prstGeom prst="bentConnector2">
            <a:avLst/>
          </a:prstGeom>
          <a:ln w="603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0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Emrah Cimren</dc:creator>
  <cp:lastModifiedBy>Emrah Cimren</cp:lastModifiedBy>
  <cp:revision>21</cp:revision>
  <dcterms:created xsi:type="dcterms:W3CDTF">2019-09-08T04:48:57Z</dcterms:created>
  <dcterms:modified xsi:type="dcterms:W3CDTF">2019-09-08T05:11:05Z</dcterms:modified>
</cp:coreProperties>
</file>