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7" r:id="rId2"/>
    <p:sldId id="289" r:id="rId3"/>
    <p:sldId id="288" r:id="rId4"/>
    <p:sldId id="290" r:id="rId5"/>
  </p:sldIdLst>
  <p:sldSz cx="6858000" cy="9144000" type="letter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Nick" initials="SN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7F8"/>
    <a:srgbClr val="127EC8"/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867" y="1310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71750" y="1108075"/>
            <a:ext cx="4152900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75" y="2590813"/>
            <a:ext cx="6343650" cy="1960033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5" y="4931837"/>
            <a:ext cx="6343650" cy="19812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1575" y="8051799"/>
            <a:ext cx="1600200" cy="2751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9"/>
            <a:ext cx="2256235" cy="1549401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70"/>
            <a:ext cx="3833813" cy="78041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7"/>
            <a:ext cx="2256235" cy="6254752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49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5"/>
            <a:ext cx="4114800" cy="54864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4673" y="190502"/>
            <a:ext cx="1606153" cy="7647516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831" y="190502"/>
            <a:ext cx="4706541" cy="764751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75" y="2590813"/>
            <a:ext cx="6343650" cy="1960033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5" y="4931837"/>
            <a:ext cx="6343650" cy="19812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1575" y="8051799"/>
            <a:ext cx="1600200" cy="2751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8367889"/>
            <a:ext cx="6619875" cy="69088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75" y="2590813"/>
            <a:ext cx="6343650" cy="1960033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5" y="4931837"/>
            <a:ext cx="6343650" cy="19812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1575" y="8051799"/>
            <a:ext cx="1600200" cy="2751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8367889"/>
            <a:ext cx="6619875" cy="69088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8308"/>
            <a:ext cx="6858000" cy="9144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75" y="2590813"/>
            <a:ext cx="6343650" cy="1960033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5" y="4931837"/>
            <a:ext cx="6343650" cy="19812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81575" y="8051799"/>
            <a:ext cx="1600200" cy="2751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8367889"/>
            <a:ext cx="6619875" cy="69088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5" y="1397969"/>
            <a:ext cx="6350794" cy="6594576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1"/>
            <a:ext cx="5829300" cy="1816101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79194" y="8066617"/>
            <a:ext cx="1600200" cy="27516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033" y="1581153"/>
            <a:ext cx="3118247" cy="625686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2578" y="1581153"/>
            <a:ext cx="3118247" cy="625686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3"/>
            <a:ext cx="6172200" cy="152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8"/>
            <a:ext cx="3031331" cy="85301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5"/>
            <a:ext cx="3031331" cy="5268384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" y="8432800"/>
            <a:ext cx="660320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1433" y="8432800"/>
            <a:ext cx="6555105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3831" y="190513"/>
            <a:ext cx="6343650" cy="108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5" y="1411822"/>
            <a:ext cx="6350794" cy="65807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81575" y="8066617"/>
            <a:ext cx="1600200" cy="27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8367889"/>
            <a:ext cx="6619875" cy="69088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0" fontAlgn="base" hangingPunct="0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5571E-02C7-4909-A943-092A83DD341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87960" y="3098067"/>
            <a:ext cx="6456680" cy="2857598"/>
            <a:chOff x="187960" y="3098067"/>
            <a:chExt cx="6456680" cy="28575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040" y="3098067"/>
              <a:ext cx="4673600" cy="285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7960" y="4800600"/>
              <a:ext cx="1056640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CC1310LP running MAC CoProcessor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1720" y="4815840"/>
              <a:ext cx="1772920" cy="21544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BBB + Pre-programmed SD card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4080" y="5508357"/>
              <a:ext cx="1056640" cy="33855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USB connecting LP and BBB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9240" y="3984357"/>
              <a:ext cx="1005840" cy="21544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BBB Wi-Fi Cape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7300" y="3152874"/>
              <a:ext cx="858520" cy="21544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Power Supply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1"/>
            </p:cNvCxnSpPr>
            <p:nvPr/>
          </p:nvCxnSpPr>
          <p:spPr>
            <a:xfrm flipH="1" flipV="1">
              <a:off x="3175000" y="5440680"/>
              <a:ext cx="259080" cy="2369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196080" y="5176520"/>
              <a:ext cx="60960" cy="3318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4831080" y="4697363"/>
              <a:ext cx="594360" cy="11847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1"/>
            </p:cNvCxnSpPr>
            <p:nvPr/>
          </p:nvCxnSpPr>
          <p:spPr>
            <a:xfrm flipH="1">
              <a:off x="4998720" y="4092079"/>
              <a:ext cx="350520" cy="4304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210560" y="3265676"/>
              <a:ext cx="586740" cy="16332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</p:cNvCxnSpPr>
            <p:nvPr/>
          </p:nvCxnSpPr>
          <p:spPr>
            <a:xfrm flipV="1">
              <a:off x="716280" y="4526866"/>
              <a:ext cx="528320" cy="27373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10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47190" y="3813175"/>
            <a:ext cx="3563620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4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4479" y="2971800"/>
            <a:ext cx="6289041" cy="3585716"/>
            <a:chOff x="284479" y="2971800"/>
            <a:chExt cx="6289041" cy="35857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" r="824" b="1905"/>
            <a:stretch/>
          </p:blipFill>
          <p:spPr bwMode="auto">
            <a:xfrm>
              <a:off x="284479" y="2971800"/>
              <a:ext cx="6289041" cy="3139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60400" y="5516880"/>
              <a:ext cx="1899920" cy="43180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41240" y="5511800"/>
              <a:ext cx="1417320" cy="43180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66520" y="6188184"/>
              <a:ext cx="136144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Select to run a cloud connected gateway</a:t>
              </a:r>
              <a:endParaRPr lang="en-US" sz="9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60520" y="6111240"/>
              <a:ext cx="203708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Select to run the gateway without internet connection or local gateway</a:t>
              </a:r>
              <a:endParaRPr lang="en-US" sz="900" dirty="0"/>
            </a:p>
          </p:txBody>
        </p:sp>
        <p:cxnSp>
          <p:nvCxnSpPr>
            <p:cNvPr id="9" name="Straight Arrow Connector 8"/>
            <p:cNvCxnSpPr>
              <a:stCxn id="5" idx="0"/>
            </p:cNvCxnSpPr>
            <p:nvPr/>
          </p:nvCxnSpPr>
          <p:spPr>
            <a:xfrm flipV="1">
              <a:off x="2047240" y="5948680"/>
              <a:ext cx="0" cy="239504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5179060" y="5948680"/>
              <a:ext cx="0" cy="162560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36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52F08-588C-488E-A5AB-DF69250DE86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0039" y="2292350"/>
            <a:ext cx="6812281" cy="4559300"/>
            <a:chOff x="320039" y="2292350"/>
            <a:chExt cx="6812281" cy="45593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"/>
            <a:stretch/>
          </p:blipFill>
          <p:spPr bwMode="auto">
            <a:xfrm>
              <a:off x="320039" y="2292350"/>
              <a:ext cx="6287135" cy="455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432560" y="5044440"/>
              <a:ext cx="2781300" cy="46482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0880" y="4907518"/>
              <a:ext cx="1361440" cy="92333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Click here wait for 10 seconds for list of available networks to show-up. Select the desired network and enter password</a:t>
              </a:r>
              <a:endParaRPr lang="en-US" sz="900" dirty="0"/>
            </a:p>
          </p:txBody>
        </p:sp>
        <p:cxnSp>
          <p:nvCxnSpPr>
            <p:cNvPr id="7" name="Straight Arrow Connector 6"/>
            <p:cNvCxnSpPr>
              <a:stCxn id="6" idx="1"/>
              <a:endCxn id="4" idx="3"/>
            </p:cNvCxnSpPr>
            <p:nvPr/>
          </p:nvCxnSpPr>
          <p:spPr>
            <a:xfrm flipH="1" flipV="1">
              <a:off x="4213860" y="5276850"/>
              <a:ext cx="1557020" cy="92333"/>
            </a:xfrm>
            <a:prstGeom prst="straightConnector1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266713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7007</TotalTime>
  <Words>62</Words>
  <Application>Microsoft Office PowerPoint</Application>
  <PresentationFormat>Letter Paper (8.5x11 in)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FinalPowerpoint</vt:lpstr>
      <vt:lpstr>PowerPoint Presentation</vt:lpstr>
      <vt:lpstr>PowerPoint Presentation</vt:lpstr>
      <vt:lpstr>PowerPoint Presentation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Jain, Suyash</cp:lastModifiedBy>
  <cp:revision>147</cp:revision>
  <dcterms:created xsi:type="dcterms:W3CDTF">2007-12-19T20:51:45Z</dcterms:created>
  <dcterms:modified xsi:type="dcterms:W3CDTF">2017-05-10T18:46:48Z</dcterms:modified>
</cp:coreProperties>
</file>